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drawingml.chart+xml" PartName="/ppt/charts/chart3.xml"/>
  <Override ContentType="application/vnd.openxmlformats-officedocument.drawingml.chart+xml" PartName="/ppt/charts/chart2.xml"/>
  <Override ContentType="application/vnd.openxmlformats-officedocument.drawingml.chart+xml" PartName="/ppt/charts/chart5.xml"/>
  <Override ContentType="application/vnd.openxmlformats-officedocument.drawingml.chart+xml" PartName="/ppt/charts/chart4.xml"/>
  <Override ContentType="application/vnd.openxmlformats-officedocument.drawingml.chart+xml" PartName="/ppt/charts/chart1.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1" r:id="rId6"/>
    <p:sldMasterId id="214748365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84">
          <p15:clr>
            <a:srgbClr val="A4A3A4"/>
          </p15:clr>
        </p15:guide>
        <p15:guide id="2" pos="3840">
          <p15:clr>
            <a:srgbClr val="A4A3A4"/>
          </p15:clr>
        </p15:guide>
      </p15:sldGuideLst>
    </p:ext>
    <p:ext uri="http://customooxmlschemas.google.com/">
      <go:slidesCustomData xmlns:go="http://customooxmlschemas.google.com/" r:id="rId64" roundtripDataSignature="AMtx7mjjwEaQmmmkJAJBGSqUx1Neug9H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FC5577A-5766-418C-9F64-B7DC89E9D9CF}">
  <a:tblStyle styleId="{AFC5577A-5766-418C-9F64-B7DC89E9D9C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84"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customschemas.google.com/relationships/presentationmetadata" Target="metadata"/><Relationship Id="rId63" Type="http://schemas.openxmlformats.org/officeDocument/2006/relationships/slide" Target="slides/slide55.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chemeClr val="accent1"/>
            </a:solidFill>
            <a:ln>
              <a:noFill/>
            </a:ln>
            <a:effectLst/>
          </c:spPr>
          <c:cat>
            <c:strRef>
              <c:f>Sheet1!$A$2:$A$6</c:f>
              <c:strCache>
                <c:ptCount val="5"/>
                <c:pt idx="0">
                  <c:v>Text</c:v>
                </c:pt>
                <c:pt idx="1">
                  <c:v>Text</c:v>
                </c:pt>
                <c:pt idx="2">
                  <c:v>Text</c:v>
                </c:pt>
                <c:pt idx="3">
                  <c:v>Text</c:v>
                </c:pt>
                <c:pt idx="4">
                  <c:v>Text</c:v>
                </c:pt>
              </c:strCache>
            </c:strRef>
          </c:cat>
          <c:val>
            <c:numRef>
              <c:f>Sheet1!$B$2:$B$6</c:f>
              <c:numCache>
                <c:formatCode>General</c:formatCode>
                <c:ptCount val="5"/>
                <c:pt idx="0">
                  <c:v>5</c:v>
                </c:pt>
                <c:pt idx="1">
                  <c:v>10</c:v>
                </c:pt>
                <c:pt idx="2">
                  <c:v>20</c:v>
                </c:pt>
                <c:pt idx="3">
                  <c:v>25</c:v>
                </c:pt>
                <c:pt idx="4">
                  <c:v>20</c:v>
                </c:pt>
              </c:numCache>
            </c:numRef>
          </c:val>
          <c:extLst>
            <c:ext xmlns:c16="http://schemas.microsoft.com/office/drawing/2014/chart" uri="{C3380CC4-5D6E-409C-BE32-E72D297353CC}">
              <c16:uniqueId val="{00000000-635E-4C5E-8C1A-CB5E08979CCF}"/>
            </c:ext>
          </c:extLst>
        </c:ser>
        <c:ser>
          <c:idx val="1"/>
          <c:order val="1"/>
          <c:tx>
            <c:strRef>
              <c:f>Sheet1!$C$1</c:f>
              <c:strCache>
                <c:ptCount val="1"/>
                <c:pt idx="0">
                  <c:v>Series 2</c:v>
                </c:pt>
              </c:strCache>
            </c:strRef>
          </c:tx>
          <c:spPr>
            <a:solidFill>
              <a:schemeClr val="accent1"/>
            </a:solidFill>
            <a:ln>
              <a:noFill/>
            </a:ln>
            <a:effectLst/>
          </c:spPr>
          <c:cat>
            <c:strRef>
              <c:f>Sheet1!$A$2:$A$6</c:f>
              <c:strCache>
                <c:ptCount val="5"/>
                <c:pt idx="0">
                  <c:v>Text</c:v>
                </c:pt>
                <c:pt idx="1">
                  <c:v>Text</c:v>
                </c:pt>
                <c:pt idx="2">
                  <c:v>Text</c:v>
                </c:pt>
                <c:pt idx="3">
                  <c:v>Text</c:v>
                </c:pt>
                <c:pt idx="4">
                  <c:v>Text</c:v>
                </c:pt>
              </c:strCache>
            </c:strRef>
          </c:cat>
          <c:val>
            <c:numRef>
              <c:f>Sheet1!$C$2:$C$6</c:f>
              <c:numCache>
                <c:formatCode>General</c:formatCode>
                <c:ptCount val="5"/>
                <c:pt idx="0">
                  <c:v>30</c:v>
                </c:pt>
                <c:pt idx="1">
                  <c:v>35</c:v>
                </c:pt>
                <c:pt idx="2">
                  <c:v>50</c:v>
                </c:pt>
                <c:pt idx="3">
                  <c:v>60</c:v>
                </c:pt>
                <c:pt idx="4">
                  <c:v>70</c:v>
                </c:pt>
              </c:numCache>
            </c:numRef>
          </c:val>
          <c:extLst>
            <c:ext xmlns:c16="http://schemas.microsoft.com/office/drawing/2014/chart" uri="{C3380CC4-5D6E-409C-BE32-E72D297353CC}">
              <c16:uniqueId val="{00000001-635E-4C5E-8C1A-CB5E08979CCF}"/>
            </c:ext>
          </c:extLst>
        </c:ser>
        <c:ser>
          <c:idx val="2"/>
          <c:order val="2"/>
          <c:tx>
            <c:strRef>
              <c:f>Sheet1!$D$1</c:f>
              <c:strCache>
                <c:ptCount val="1"/>
                <c:pt idx="0">
                  <c:v>Series 3</c:v>
                </c:pt>
              </c:strCache>
            </c:strRef>
          </c:tx>
          <c:spPr>
            <a:solidFill>
              <a:schemeClr val="accent2"/>
            </a:solidFill>
            <a:ln w="25400">
              <a:noFill/>
            </a:ln>
            <a:effectLst/>
          </c:spPr>
          <c:cat>
            <c:strRef>
              <c:f>Sheet1!$A$2:$A$6</c:f>
              <c:strCache>
                <c:ptCount val="5"/>
                <c:pt idx="0">
                  <c:v>Text</c:v>
                </c:pt>
                <c:pt idx="1">
                  <c:v>Text</c:v>
                </c:pt>
                <c:pt idx="2">
                  <c:v>Text</c:v>
                </c:pt>
                <c:pt idx="3">
                  <c:v>Text</c:v>
                </c:pt>
                <c:pt idx="4">
                  <c:v>Text</c:v>
                </c:pt>
              </c:strCache>
            </c:strRef>
          </c:cat>
          <c:val>
            <c:numRef>
              <c:f>Sheet1!$D$2:$D$6</c:f>
              <c:numCache>
                <c:formatCode>General</c:formatCode>
                <c:ptCount val="5"/>
                <c:pt idx="0">
                  <c:v>30</c:v>
                </c:pt>
                <c:pt idx="1">
                  <c:v>25</c:v>
                </c:pt>
                <c:pt idx="2">
                  <c:v>35</c:v>
                </c:pt>
                <c:pt idx="3">
                  <c:v>40</c:v>
                </c:pt>
                <c:pt idx="4">
                  <c:v>50</c:v>
                </c:pt>
              </c:numCache>
            </c:numRef>
          </c:val>
          <c:extLst>
            <c:ext xmlns:c16="http://schemas.microsoft.com/office/drawing/2014/chart" uri="{C3380CC4-5D6E-409C-BE32-E72D297353CC}">
              <c16:uniqueId val="{00000002-635E-4C5E-8C1A-CB5E08979CCF}"/>
            </c:ext>
          </c:extLst>
        </c:ser>
        <c:ser>
          <c:idx val="3"/>
          <c:order val="3"/>
          <c:tx>
            <c:strRef>
              <c:f>Sheet1!$E$1</c:f>
              <c:strCache>
                <c:ptCount val="1"/>
                <c:pt idx="0">
                  <c:v>Series 4</c:v>
                </c:pt>
              </c:strCache>
            </c:strRef>
          </c:tx>
          <c:spPr>
            <a:solidFill>
              <a:schemeClr val="accent3"/>
            </a:solidFill>
            <a:ln w="25400">
              <a:noFill/>
            </a:ln>
            <a:effectLst/>
          </c:spPr>
          <c:cat>
            <c:strRef>
              <c:f>Sheet1!$A$2:$A$6</c:f>
              <c:strCache>
                <c:ptCount val="5"/>
                <c:pt idx="0">
                  <c:v>Text</c:v>
                </c:pt>
                <c:pt idx="1">
                  <c:v>Text</c:v>
                </c:pt>
                <c:pt idx="2">
                  <c:v>Text</c:v>
                </c:pt>
                <c:pt idx="3">
                  <c:v>Text</c:v>
                </c:pt>
                <c:pt idx="4">
                  <c:v>Text</c:v>
                </c:pt>
              </c:strCache>
            </c:strRef>
          </c:cat>
          <c:val>
            <c:numRef>
              <c:f>Sheet1!$E$2:$E$6</c:f>
              <c:numCache>
                <c:formatCode>General</c:formatCode>
                <c:ptCount val="5"/>
                <c:pt idx="0">
                  <c:v>10</c:v>
                </c:pt>
                <c:pt idx="1">
                  <c:v>15</c:v>
                </c:pt>
                <c:pt idx="2">
                  <c:v>25</c:v>
                </c:pt>
                <c:pt idx="3">
                  <c:v>30</c:v>
                </c:pt>
                <c:pt idx="4">
                  <c:v>35</c:v>
                </c:pt>
              </c:numCache>
            </c:numRef>
          </c:val>
          <c:extLst>
            <c:ext xmlns:c16="http://schemas.microsoft.com/office/drawing/2014/chart" uri="{C3380CC4-5D6E-409C-BE32-E72D297353CC}">
              <c16:uniqueId val="{00000003-635E-4C5E-8C1A-CB5E08979CCF}"/>
            </c:ext>
          </c:extLst>
        </c:ser>
        <c:ser>
          <c:idx val="4"/>
          <c:order val="4"/>
          <c:tx>
            <c:strRef>
              <c:f>Sheet1!$F$1</c:f>
              <c:strCache>
                <c:ptCount val="1"/>
                <c:pt idx="0">
                  <c:v>열1</c:v>
                </c:pt>
              </c:strCache>
            </c:strRef>
          </c:tx>
          <c:spPr>
            <a:solidFill>
              <a:schemeClr val="accent4"/>
            </a:solidFill>
            <a:ln w="25400">
              <a:noFill/>
            </a:ln>
            <a:effectLst/>
          </c:spPr>
          <c:cat>
            <c:strRef>
              <c:f>Sheet1!$A$2:$A$6</c:f>
              <c:strCache>
                <c:ptCount val="5"/>
                <c:pt idx="0">
                  <c:v>Text</c:v>
                </c:pt>
                <c:pt idx="1">
                  <c:v>Text</c:v>
                </c:pt>
                <c:pt idx="2">
                  <c:v>Text</c:v>
                </c:pt>
                <c:pt idx="3">
                  <c:v>Text</c:v>
                </c:pt>
                <c:pt idx="4">
                  <c:v>Text</c:v>
                </c:pt>
              </c:strCache>
            </c:strRef>
          </c:cat>
          <c:val>
            <c:numRef>
              <c:f>Sheet1!$F$2:$F$6</c:f>
              <c:numCache>
                <c:formatCode>General</c:formatCode>
                <c:ptCount val="5"/>
                <c:pt idx="0">
                  <c:v>5</c:v>
                </c:pt>
                <c:pt idx="1">
                  <c:v>10</c:v>
                </c:pt>
                <c:pt idx="2">
                  <c:v>20</c:v>
                </c:pt>
                <c:pt idx="3">
                  <c:v>25</c:v>
                </c:pt>
                <c:pt idx="4">
                  <c:v>20</c:v>
                </c:pt>
              </c:numCache>
            </c:numRef>
          </c:val>
          <c:extLst>
            <c:ext xmlns:c16="http://schemas.microsoft.com/office/drawing/2014/chart" uri="{C3380CC4-5D6E-409C-BE32-E72D297353CC}">
              <c16:uniqueId val="{00000004-635E-4C5E-8C1A-CB5E08979CCF}"/>
            </c:ext>
          </c:extLst>
        </c:ser>
        <c:dLbls>
          <c:showLegendKey val="0"/>
          <c:showVal val="0"/>
          <c:showCatName val="0"/>
          <c:showSerName val="0"/>
          <c:showPercent val="0"/>
          <c:showBubbleSize val="0"/>
        </c:dLbls>
        <c:axId val="503780896"/>
        <c:axId val="503792048"/>
      </c:areaChart>
      <c:catAx>
        <c:axId val="503780896"/>
        <c:scaling>
          <c:orientation val="minMax"/>
        </c:scaling>
        <c:delete val="0"/>
        <c:axPos val="b"/>
        <c:numFmt formatCode="General" sourceLinked="1"/>
        <c:majorTickMark val="out"/>
        <c:minorTickMark val="none"/>
        <c:tickLblPos val="nextTo"/>
        <c:spPr>
          <a:noFill/>
          <a:ln w="9525" cap="flat" cmpd="sng" algn="ctr">
            <a:solidFill>
              <a:schemeClr val="tx1">
                <a:lumMod val="75000"/>
                <a:lumOff val="2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ea"/>
                <a:ea typeface="+mn-ea"/>
                <a:cs typeface="+mn-cs"/>
              </a:defRPr>
            </a:pPr>
            <a:endParaRPr lang="en-US"/>
          </a:p>
        </c:txPr>
        <c:crossAx val="503792048"/>
        <c:crosses val="autoZero"/>
        <c:auto val="1"/>
        <c:lblAlgn val="ctr"/>
        <c:lblOffset val="100"/>
        <c:noMultiLvlLbl val="0"/>
      </c:catAx>
      <c:valAx>
        <c:axId val="503792048"/>
        <c:scaling>
          <c:orientation val="minMax"/>
        </c:scaling>
        <c:delete val="0"/>
        <c:axPos val="l"/>
        <c:numFmt formatCode="General" sourceLinked="1"/>
        <c:majorTickMark val="none"/>
        <c:minorTickMark val="none"/>
        <c:tickLblPos val="nextTo"/>
        <c:spPr>
          <a:noFill/>
          <a:ln>
            <a:solidFill>
              <a:schemeClr val="tx1">
                <a:lumMod val="75000"/>
                <a:lumOff val="25000"/>
              </a:schemeClr>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ea"/>
                <a:ea typeface="+mn-ea"/>
                <a:cs typeface="+mn-cs"/>
              </a:defRPr>
            </a:pPr>
            <a:endParaRPr lang="en-US"/>
          </a:p>
        </c:txPr>
        <c:crossAx val="503780896"/>
        <c:crosses val="autoZero"/>
        <c:crossBetween val="midCat"/>
      </c:valAx>
      <c:spPr>
        <a:noFill/>
        <a:ln w="25400">
          <a:noFill/>
        </a:ln>
        <a:effectLst/>
      </c:spPr>
    </c:plotArea>
    <c:plotVisOnly val="1"/>
    <c:dispBlanksAs val="zero"/>
    <c:showDLblsOverMax val="0"/>
  </c:chart>
  <c:spPr>
    <a:noFill/>
    <a:ln>
      <a:noFill/>
    </a:ln>
    <a:effectLst/>
  </c:spPr>
  <c:txPr>
    <a:bodyPr/>
    <a:lstStyle/>
    <a:p>
      <a:pPr>
        <a:defRPr>
          <a:latin typeface="+mn-ea"/>
          <a:ea typeface="+mn-ea"/>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2.4096705556699159E-2"/>
          <c:w val="0.97594964195897427"/>
          <c:h val="0.94163490479966572"/>
        </c:manualLayout>
      </c:layout>
      <c:doughnutChart>
        <c:varyColors val="1"/>
        <c:ser>
          <c:idx val="0"/>
          <c:order val="0"/>
          <c:tx>
            <c:strRef>
              <c:f>Sheet1!$B$1</c:f>
              <c:strCache>
                <c:ptCount val="1"/>
                <c:pt idx="0">
                  <c:v>%</c:v>
                </c:pt>
              </c:strCache>
            </c:strRef>
          </c:tx>
          <c:dPt>
            <c:idx val="0"/>
            <c:bubble3D val="0"/>
            <c:spPr>
              <a:solidFill>
                <a:schemeClr val="accent4"/>
              </a:solidFill>
            </c:spPr>
            <c:extLst>
              <c:ext xmlns:c16="http://schemas.microsoft.com/office/drawing/2014/chart" uri="{C3380CC4-5D6E-409C-BE32-E72D297353CC}">
                <c16:uniqueId val="{00000001-6CD5-4FE4-B34C-45748FC7D8B2}"/>
              </c:ext>
            </c:extLst>
          </c:dPt>
          <c:dPt>
            <c:idx val="1"/>
            <c:bubble3D val="0"/>
            <c:spPr>
              <a:pattFill prst="ltDnDiag">
                <a:fgClr>
                  <a:schemeClr val="bg1">
                    <a:lumMod val="85000"/>
                  </a:schemeClr>
                </a:fgClr>
                <a:bgClr>
                  <a:schemeClr val="bg1"/>
                </a:bgClr>
              </a:pattFill>
            </c:spPr>
            <c:extLst>
              <c:ext xmlns:c16="http://schemas.microsoft.com/office/drawing/2014/chart" uri="{C3380CC4-5D6E-409C-BE32-E72D297353CC}">
                <c16:uniqueId val="{00000003-6CD5-4FE4-B34C-45748FC7D8B2}"/>
              </c:ext>
            </c:extLst>
          </c:dPt>
          <c:cat>
            <c:strRef>
              <c:f>Sheet1!$A$2:$A$3</c:f>
              <c:strCache>
                <c:ptCount val="2"/>
                <c:pt idx="0">
                  <c:v>colored</c:v>
                </c:pt>
                <c:pt idx="1">
                  <c:v>blank</c:v>
                </c:pt>
              </c:strCache>
            </c:strRef>
          </c:cat>
          <c:val>
            <c:numRef>
              <c:f>Sheet1!$B$2:$B$3</c:f>
              <c:numCache>
                <c:formatCode>General</c:formatCode>
                <c:ptCount val="2"/>
                <c:pt idx="0">
                  <c:v>40</c:v>
                </c:pt>
                <c:pt idx="1">
                  <c:v>60</c:v>
                </c:pt>
              </c:numCache>
            </c:numRef>
          </c:val>
          <c:extLst>
            <c:ext xmlns:c16="http://schemas.microsoft.com/office/drawing/2014/chart" uri="{C3380CC4-5D6E-409C-BE32-E72D297353CC}">
              <c16:uniqueId val="{00000004-6CD5-4FE4-B34C-45748FC7D8B2}"/>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2486444342411732E-2"/>
          <c:y val="3.4271544695395145E-2"/>
          <c:w val="0.97594964195897427"/>
          <c:h val="0.94163490479966572"/>
        </c:manualLayout>
      </c:layout>
      <c:doughnutChart>
        <c:varyColors val="1"/>
        <c:ser>
          <c:idx val="0"/>
          <c:order val="0"/>
          <c:tx>
            <c:strRef>
              <c:f>Sheet1!$B$1</c:f>
              <c:strCache>
                <c:ptCount val="1"/>
                <c:pt idx="0">
                  <c:v>%</c:v>
                </c:pt>
              </c:strCache>
            </c:strRef>
          </c:tx>
          <c:dPt>
            <c:idx val="0"/>
            <c:bubble3D val="0"/>
            <c:spPr>
              <a:solidFill>
                <a:schemeClr val="accent3"/>
              </a:solidFill>
            </c:spPr>
            <c:extLst>
              <c:ext xmlns:c16="http://schemas.microsoft.com/office/drawing/2014/chart" uri="{C3380CC4-5D6E-409C-BE32-E72D297353CC}">
                <c16:uniqueId val="{00000001-3973-42AD-9759-25C2B3402C04}"/>
              </c:ext>
            </c:extLst>
          </c:dPt>
          <c:dPt>
            <c:idx val="1"/>
            <c:bubble3D val="0"/>
            <c:spPr>
              <a:pattFill prst="ltDnDiag">
                <a:fgClr>
                  <a:schemeClr val="bg1">
                    <a:lumMod val="85000"/>
                  </a:schemeClr>
                </a:fgClr>
                <a:bgClr>
                  <a:schemeClr val="bg1"/>
                </a:bgClr>
              </a:pattFill>
            </c:spPr>
            <c:extLst>
              <c:ext xmlns:c16="http://schemas.microsoft.com/office/drawing/2014/chart" uri="{C3380CC4-5D6E-409C-BE32-E72D297353CC}">
                <c16:uniqueId val="{00000003-3973-42AD-9759-25C2B3402C04}"/>
              </c:ext>
            </c:extLst>
          </c:dPt>
          <c:cat>
            <c:strRef>
              <c:f>Sheet1!$A$2:$A$3</c:f>
              <c:strCache>
                <c:ptCount val="2"/>
                <c:pt idx="0">
                  <c:v>colored</c:v>
                </c:pt>
                <c:pt idx="1">
                  <c:v>blank</c:v>
                </c:pt>
              </c:strCache>
            </c:strRef>
          </c:cat>
          <c:val>
            <c:numRef>
              <c:f>Sheet1!$B$2:$B$3</c:f>
              <c:numCache>
                <c:formatCode>General</c:formatCode>
                <c:ptCount val="2"/>
                <c:pt idx="0">
                  <c:v>40</c:v>
                </c:pt>
                <c:pt idx="1">
                  <c:v>60</c:v>
                </c:pt>
              </c:numCache>
            </c:numRef>
          </c:val>
          <c:extLst>
            <c:ext xmlns:c16="http://schemas.microsoft.com/office/drawing/2014/chart" uri="{C3380CC4-5D6E-409C-BE32-E72D297353CC}">
              <c16:uniqueId val="{00000004-3973-42AD-9759-25C2B3402C04}"/>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2.4099551400202437E-2"/>
          <c:w val="0.97594964195897427"/>
          <c:h val="0.94163490479966572"/>
        </c:manualLayout>
      </c:layout>
      <c:doughnutChart>
        <c:varyColors val="1"/>
        <c:ser>
          <c:idx val="0"/>
          <c:order val="0"/>
          <c:tx>
            <c:strRef>
              <c:f>Sheet1!$B$1</c:f>
              <c:strCache>
                <c:ptCount val="1"/>
                <c:pt idx="0">
                  <c:v>%</c:v>
                </c:pt>
              </c:strCache>
            </c:strRef>
          </c:tx>
          <c:dPt>
            <c:idx val="0"/>
            <c:bubble3D val="0"/>
            <c:spPr>
              <a:solidFill>
                <a:schemeClr val="accent2"/>
              </a:solidFill>
            </c:spPr>
            <c:extLst>
              <c:ext xmlns:c16="http://schemas.microsoft.com/office/drawing/2014/chart" uri="{C3380CC4-5D6E-409C-BE32-E72D297353CC}">
                <c16:uniqueId val="{00000001-8899-4F00-9EB3-DE4399034E79}"/>
              </c:ext>
            </c:extLst>
          </c:dPt>
          <c:dPt>
            <c:idx val="1"/>
            <c:bubble3D val="0"/>
            <c:spPr>
              <a:pattFill prst="ltDnDiag">
                <a:fgClr>
                  <a:schemeClr val="bg1">
                    <a:lumMod val="85000"/>
                  </a:schemeClr>
                </a:fgClr>
                <a:bgClr>
                  <a:schemeClr val="bg1"/>
                </a:bgClr>
              </a:pattFill>
            </c:spPr>
            <c:extLst>
              <c:ext xmlns:c16="http://schemas.microsoft.com/office/drawing/2014/chart" uri="{C3380CC4-5D6E-409C-BE32-E72D297353CC}">
                <c16:uniqueId val="{00000003-8899-4F00-9EB3-DE4399034E79}"/>
              </c:ext>
            </c:extLst>
          </c:dPt>
          <c:cat>
            <c:strRef>
              <c:f>Sheet1!$A$2:$A$3</c:f>
              <c:strCache>
                <c:ptCount val="2"/>
                <c:pt idx="0">
                  <c:v>colored</c:v>
                </c:pt>
                <c:pt idx="1">
                  <c:v>blank</c:v>
                </c:pt>
              </c:strCache>
            </c:strRef>
          </c:cat>
          <c:val>
            <c:numRef>
              <c:f>Sheet1!$B$2:$B$3</c:f>
              <c:numCache>
                <c:formatCode>General</c:formatCode>
                <c:ptCount val="2"/>
                <c:pt idx="0">
                  <c:v>40</c:v>
                </c:pt>
                <c:pt idx="1">
                  <c:v>60</c:v>
                </c:pt>
              </c:numCache>
            </c:numRef>
          </c:val>
          <c:extLst>
            <c:ext xmlns:c16="http://schemas.microsoft.com/office/drawing/2014/chart" uri="{C3380CC4-5D6E-409C-BE32-E72D297353CC}">
              <c16:uniqueId val="{00000004-8899-4F00-9EB3-DE4399034E79}"/>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3.614410972054765E-2"/>
          <c:w val="0.97594964195897427"/>
          <c:h val="0.94163490479966572"/>
        </c:manualLayout>
      </c:layout>
      <c:doughnutChart>
        <c:varyColors val="1"/>
        <c:ser>
          <c:idx val="0"/>
          <c:order val="0"/>
          <c:tx>
            <c:strRef>
              <c:f>Sheet1!$B$1</c:f>
              <c:strCache>
                <c:ptCount val="1"/>
                <c:pt idx="0">
                  <c:v>%</c:v>
                </c:pt>
              </c:strCache>
            </c:strRef>
          </c:tx>
          <c:dPt>
            <c:idx val="0"/>
            <c:bubble3D val="0"/>
            <c:spPr>
              <a:solidFill>
                <a:schemeClr val="accent1"/>
              </a:solidFill>
            </c:spPr>
            <c:extLst>
              <c:ext xmlns:c16="http://schemas.microsoft.com/office/drawing/2014/chart" uri="{C3380CC4-5D6E-409C-BE32-E72D297353CC}">
                <c16:uniqueId val="{00000001-E02F-4E01-8974-AE5E349BADB4}"/>
              </c:ext>
            </c:extLst>
          </c:dPt>
          <c:dPt>
            <c:idx val="1"/>
            <c:bubble3D val="0"/>
            <c:spPr>
              <a:pattFill prst="ltDnDiag">
                <a:fgClr>
                  <a:schemeClr val="bg1">
                    <a:lumMod val="85000"/>
                  </a:schemeClr>
                </a:fgClr>
                <a:bgClr>
                  <a:schemeClr val="bg1"/>
                </a:bgClr>
              </a:pattFill>
            </c:spPr>
            <c:extLst>
              <c:ext xmlns:c16="http://schemas.microsoft.com/office/drawing/2014/chart" uri="{C3380CC4-5D6E-409C-BE32-E72D297353CC}">
                <c16:uniqueId val="{00000003-E02F-4E01-8974-AE5E349BADB4}"/>
              </c:ext>
            </c:extLst>
          </c:dPt>
          <c:cat>
            <c:strRef>
              <c:f>Sheet1!$A$2:$A$3</c:f>
              <c:strCache>
                <c:ptCount val="2"/>
                <c:pt idx="0">
                  <c:v>colored</c:v>
                </c:pt>
                <c:pt idx="1">
                  <c:v>blank</c:v>
                </c:pt>
              </c:strCache>
            </c:strRef>
          </c:cat>
          <c:val>
            <c:numRef>
              <c:f>Sheet1!$B$2:$B$3</c:f>
              <c:numCache>
                <c:formatCode>General</c:formatCode>
                <c:ptCount val="2"/>
                <c:pt idx="0">
                  <c:v>40</c:v>
                </c:pt>
                <c:pt idx="1">
                  <c:v>60</c:v>
                </c:pt>
              </c:numCache>
            </c:numRef>
          </c:val>
          <c:extLst>
            <c:ext xmlns:c16="http://schemas.microsoft.com/office/drawing/2014/chart" uri="{C3380CC4-5D6E-409C-BE32-E72D297353CC}">
              <c16:uniqueId val="{00000004-E02F-4E01-8974-AE5E349BADB4}"/>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6" name="Google Shape;67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5" name="Google Shape;69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1" name="Google Shape;74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2" name="Google Shape;78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4" name="Google Shape;79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3" name="Google Shape;86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0" name="Google Shape;90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0" name="Google Shape;91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0" name="Google Shape;95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5" name="Google Shape;985;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3" name="Google Shape;99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7" name="Google Shape;1027;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3" name="Google Shape;1063;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7" name="Google Shape;1087;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7" name="Google Shape;1117;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5" name="Shape 1145"/>
        <p:cNvGrpSpPr/>
        <p:nvPr/>
      </p:nvGrpSpPr>
      <p:grpSpPr>
        <a:xfrm>
          <a:off x="0" y="0"/>
          <a:ext cx="0" cy="0"/>
          <a:chOff x="0" y="0"/>
          <a:chExt cx="0" cy="0"/>
        </a:xfrm>
      </p:grpSpPr>
      <p:sp>
        <p:nvSpPr>
          <p:cNvPr id="1146" name="Google Shape;1146;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7" name="Google Shape;1147;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4" name="Google Shape;1154;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1" name="Google Shape;1211;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1" name="Shape 1241"/>
        <p:cNvGrpSpPr/>
        <p:nvPr/>
      </p:nvGrpSpPr>
      <p:grpSpPr>
        <a:xfrm>
          <a:off x="0" y="0"/>
          <a:ext cx="0" cy="0"/>
          <a:chOff x="0" y="0"/>
          <a:chExt cx="0" cy="0"/>
        </a:xfrm>
      </p:grpSpPr>
      <p:sp>
        <p:nvSpPr>
          <p:cNvPr id="1242" name="Google Shape;1242;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3" name="Google Shape;1243;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6" name="Google Shape;1266;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3" name="Shape 1293"/>
        <p:cNvGrpSpPr/>
        <p:nvPr/>
      </p:nvGrpSpPr>
      <p:grpSpPr>
        <a:xfrm>
          <a:off x="0" y="0"/>
          <a:ext cx="0" cy="0"/>
          <a:chOff x="0" y="0"/>
          <a:chExt cx="0" cy="0"/>
        </a:xfrm>
      </p:grpSpPr>
      <p:sp>
        <p:nvSpPr>
          <p:cNvPr id="1294" name="Google Shape;1294;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5" name="Google Shape;1295;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2" name="Shape 1332"/>
        <p:cNvGrpSpPr/>
        <p:nvPr/>
      </p:nvGrpSpPr>
      <p:grpSpPr>
        <a:xfrm>
          <a:off x="0" y="0"/>
          <a:ext cx="0" cy="0"/>
          <a:chOff x="0" y="0"/>
          <a:chExt cx="0" cy="0"/>
        </a:xfrm>
      </p:grpSpPr>
      <p:sp>
        <p:nvSpPr>
          <p:cNvPr id="1333" name="Google Shape;1333;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4" name="Google Shape;1334;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0" name="Shape 1340"/>
        <p:cNvGrpSpPr/>
        <p:nvPr/>
      </p:nvGrpSpPr>
      <p:grpSpPr>
        <a:xfrm>
          <a:off x="0" y="0"/>
          <a:ext cx="0" cy="0"/>
          <a:chOff x="0" y="0"/>
          <a:chExt cx="0" cy="0"/>
        </a:xfrm>
      </p:grpSpPr>
      <p:sp>
        <p:nvSpPr>
          <p:cNvPr id="1341" name="Google Shape;1341;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2" name="Google Shape;1342;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9" name="Shape 1349"/>
        <p:cNvGrpSpPr/>
        <p:nvPr/>
      </p:nvGrpSpPr>
      <p:grpSpPr>
        <a:xfrm>
          <a:off x="0" y="0"/>
          <a:ext cx="0" cy="0"/>
          <a:chOff x="0" y="0"/>
          <a:chExt cx="0" cy="0"/>
        </a:xfrm>
      </p:grpSpPr>
      <p:sp>
        <p:nvSpPr>
          <p:cNvPr id="1350" name="Google Shape;1350;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1" name="Google Shape;1351;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5" name="Shape 1385"/>
        <p:cNvGrpSpPr/>
        <p:nvPr/>
      </p:nvGrpSpPr>
      <p:grpSpPr>
        <a:xfrm>
          <a:off x="0" y="0"/>
          <a:ext cx="0" cy="0"/>
          <a:chOff x="0" y="0"/>
          <a:chExt cx="0" cy="0"/>
        </a:xfrm>
      </p:grpSpPr>
      <p:sp>
        <p:nvSpPr>
          <p:cNvPr id="1386" name="Google Shape;1386;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7" name="Google Shape;1387;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5" name="Shape 1405"/>
        <p:cNvGrpSpPr/>
        <p:nvPr/>
      </p:nvGrpSpPr>
      <p:grpSpPr>
        <a:xfrm>
          <a:off x="0" y="0"/>
          <a:ext cx="0" cy="0"/>
          <a:chOff x="0" y="0"/>
          <a:chExt cx="0" cy="0"/>
        </a:xfrm>
      </p:grpSpPr>
      <p:sp>
        <p:nvSpPr>
          <p:cNvPr id="1406" name="Google Shape;1406;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7" name="Google Shape;1407;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5" name="Shape 1475"/>
        <p:cNvGrpSpPr/>
        <p:nvPr/>
      </p:nvGrpSpPr>
      <p:grpSpPr>
        <a:xfrm>
          <a:off x="0" y="0"/>
          <a:ext cx="0" cy="0"/>
          <a:chOff x="0" y="0"/>
          <a:chExt cx="0" cy="0"/>
        </a:xfrm>
      </p:grpSpPr>
      <p:sp>
        <p:nvSpPr>
          <p:cNvPr id="1476" name="Google Shape;1476;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7" name="Google Shape;1477;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7" name="Shape 1517"/>
        <p:cNvGrpSpPr/>
        <p:nvPr/>
      </p:nvGrpSpPr>
      <p:grpSpPr>
        <a:xfrm>
          <a:off x="0" y="0"/>
          <a:ext cx="0" cy="0"/>
          <a:chOff x="0" y="0"/>
          <a:chExt cx="0" cy="0"/>
        </a:xfrm>
      </p:grpSpPr>
      <p:sp>
        <p:nvSpPr>
          <p:cNvPr id="1518" name="Google Shape;1518;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9" name="Google Shape;1519;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4" name="Shape 1524"/>
        <p:cNvGrpSpPr/>
        <p:nvPr/>
      </p:nvGrpSpPr>
      <p:grpSpPr>
        <a:xfrm>
          <a:off x="0" y="0"/>
          <a:ext cx="0" cy="0"/>
          <a:chOff x="0" y="0"/>
          <a:chExt cx="0" cy="0"/>
        </a:xfrm>
      </p:grpSpPr>
      <p:sp>
        <p:nvSpPr>
          <p:cNvPr id="1525" name="Google Shape;1525;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6" name="Google Shape;1526;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8" name="Shape 1538"/>
        <p:cNvGrpSpPr/>
        <p:nvPr/>
      </p:nvGrpSpPr>
      <p:grpSpPr>
        <a:xfrm>
          <a:off x="0" y="0"/>
          <a:ext cx="0" cy="0"/>
          <a:chOff x="0" y="0"/>
          <a:chExt cx="0" cy="0"/>
        </a:xfrm>
      </p:grpSpPr>
      <p:sp>
        <p:nvSpPr>
          <p:cNvPr id="1539" name="Google Shape;1539;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0" name="Google Shape;1540;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5" name="Shape 1545"/>
        <p:cNvGrpSpPr/>
        <p:nvPr/>
      </p:nvGrpSpPr>
      <p:grpSpPr>
        <a:xfrm>
          <a:off x="0" y="0"/>
          <a:ext cx="0" cy="0"/>
          <a:chOff x="0" y="0"/>
          <a:chExt cx="0" cy="0"/>
        </a:xfrm>
      </p:grpSpPr>
      <p:sp>
        <p:nvSpPr>
          <p:cNvPr id="1546" name="Google Shape;1546;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7" name="Google Shape;1547;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7" name="Shape 1637"/>
        <p:cNvGrpSpPr/>
        <p:nvPr/>
      </p:nvGrpSpPr>
      <p:grpSpPr>
        <a:xfrm>
          <a:off x="0" y="0"/>
          <a:ext cx="0" cy="0"/>
          <a:chOff x="0" y="0"/>
          <a:chExt cx="0" cy="0"/>
        </a:xfrm>
      </p:grpSpPr>
      <p:sp>
        <p:nvSpPr>
          <p:cNvPr id="1638" name="Google Shape;1638;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9" name="Google Shape;1639;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6" name="Shape 1686"/>
        <p:cNvGrpSpPr/>
        <p:nvPr/>
      </p:nvGrpSpPr>
      <p:grpSpPr>
        <a:xfrm>
          <a:off x="0" y="0"/>
          <a:ext cx="0" cy="0"/>
          <a:chOff x="0" y="0"/>
          <a:chExt cx="0" cy="0"/>
        </a:xfrm>
      </p:grpSpPr>
      <p:sp>
        <p:nvSpPr>
          <p:cNvPr id="1687" name="Google Shape;1687;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8" name="Google Shape;1688;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6" name="Shape 1736"/>
        <p:cNvGrpSpPr/>
        <p:nvPr/>
      </p:nvGrpSpPr>
      <p:grpSpPr>
        <a:xfrm>
          <a:off x="0" y="0"/>
          <a:ext cx="0" cy="0"/>
          <a:chOff x="0" y="0"/>
          <a:chExt cx="0" cy="0"/>
        </a:xfrm>
      </p:grpSpPr>
      <p:sp>
        <p:nvSpPr>
          <p:cNvPr id="1737" name="Google Shape;1737;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8" name="Google Shape;1738;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2" name="Shape 1792"/>
        <p:cNvGrpSpPr/>
        <p:nvPr/>
      </p:nvGrpSpPr>
      <p:grpSpPr>
        <a:xfrm>
          <a:off x="0" y="0"/>
          <a:ext cx="0" cy="0"/>
          <a:chOff x="0" y="0"/>
          <a:chExt cx="0" cy="0"/>
        </a:xfrm>
      </p:grpSpPr>
      <p:sp>
        <p:nvSpPr>
          <p:cNvPr id="1793" name="Google Shape;1793;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4" name="Google Shape;1794;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0.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layout">
  <p:cSld name="Cover slide layout">
    <p:bg>
      <p:bgPr>
        <a:blipFill>
          <a:blip r:embed="rId2">
            <a:alphaModFix/>
          </a:blip>
          <a:stretch>
            <a:fillRect/>
          </a:stretch>
        </a:blipFill>
      </p:bgPr>
    </p:bg>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ontents slide layout">
  <p:cSld name="8_Contents slide layout">
    <p:bg>
      <p:bgPr>
        <a:blipFill>
          <a:blip r:embed="rId2">
            <a:alphaModFix/>
          </a:blip>
          <a:stretch>
            <a:fillRect/>
          </a:stretch>
        </a:blipFill>
      </p:bgPr>
    </p:bg>
    <p:spTree>
      <p:nvGrpSpPr>
        <p:cNvPr id="37" name="Shape 37"/>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Contents slide layout">
  <p:cSld name="9_Contents slide layout">
    <p:spTree>
      <p:nvGrpSpPr>
        <p:cNvPr id="38" name="Shape 38"/>
        <p:cNvGrpSpPr/>
        <p:nvPr/>
      </p:nvGrpSpPr>
      <p:grpSpPr>
        <a:xfrm>
          <a:off x="0" y="0"/>
          <a:ext cx="0" cy="0"/>
          <a:chOff x="0" y="0"/>
          <a:chExt cx="0" cy="0"/>
        </a:xfrm>
      </p:grpSpPr>
      <p:sp>
        <p:nvSpPr>
          <p:cNvPr id="39" name="Google Shape;39;p68"/>
          <p:cNvSpPr/>
          <p:nvPr>
            <p:ph idx="2" type="pic"/>
          </p:nvPr>
        </p:nvSpPr>
        <p:spPr>
          <a:xfrm>
            <a:off x="4403035" y="0"/>
            <a:ext cx="7788965" cy="6858000"/>
          </a:xfrm>
          <a:prstGeom prst="rect">
            <a:avLst/>
          </a:prstGeom>
          <a:solidFill>
            <a:srgbClr val="F2F2F2"/>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ontents slide layout">
  <p:cSld name="10_Contents slide layout">
    <p:bg>
      <p:bgPr>
        <a:blipFill>
          <a:blip r:embed="rId2">
            <a:alphaModFix/>
          </a:blip>
          <a:stretch>
            <a:fillRect/>
          </a:stretch>
        </a:blipFill>
      </p:bgPr>
    </p:bg>
    <p:spTree>
      <p:nvGrpSpPr>
        <p:cNvPr id="40" name="Shape 4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ontents slide layout">
  <p:cSld name="11_Contents slide layout">
    <p:spTree>
      <p:nvGrpSpPr>
        <p:cNvPr id="41" name="Shape 41"/>
        <p:cNvGrpSpPr/>
        <p:nvPr/>
      </p:nvGrpSpPr>
      <p:grpSpPr>
        <a:xfrm>
          <a:off x="0" y="0"/>
          <a:ext cx="0" cy="0"/>
          <a:chOff x="0" y="0"/>
          <a:chExt cx="0" cy="0"/>
        </a:xfrm>
      </p:grpSpPr>
      <p:sp>
        <p:nvSpPr>
          <p:cNvPr id="42" name="Google Shape;42;p70"/>
          <p:cNvSpPr/>
          <p:nvPr>
            <p:ph idx="2" type="pic"/>
          </p:nvPr>
        </p:nvSpPr>
        <p:spPr>
          <a:xfrm>
            <a:off x="5724525" y="0"/>
            <a:ext cx="6467475" cy="6858000"/>
          </a:xfrm>
          <a:prstGeom prst="rect">
            <a:avLst/>
          </a:prstGeom>
          <a:solidFill>
            <a:srgbClr val="F2F2F2"/>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ontents slide layout">
  <p:cSld name="12_Contents slide layout">
    <p:bg>
      <p:bgPr>
        <a:blipFill>
          <a:blip r:embed="rId2">
            <a:alphaModFix/>
          </a:blip>
          <a:stretch>
            <a:fillRect/>
          </a:stretch>
        </a:blipFill>
      </p:bgPr>
    </p:bg>
    <p:spTree>
      <p:nvGrpSpPr>
        <p:cNvPr id="43" name="Shape 43"/>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ontents slide layout">
  <p:cSld name="13_Contents slide layout">
    <p:spTree>
      <p:nvGrpSpPr>
        <p:cNvPr id="44" name="Shape 44"/>
        <p:cNvGrpSpPr/>
        <p:nvPr/>
      </p:nvGrpSpPr>
      <p:grpSpPr>
        <a:xfrm>
          <a:off x="0" y="0"/>
          <a:ext cx="0" cy="0"/>
          <a:chOff x="0" y="0"/>
          <a:chExt cx="0" cy="0"/>
        </a:xfrm>
      </p:grpSpPr>
      <p:grpSp>
        <p:nvGrpSpPr>
          <p:cNvPr id="45" name="Google Shape;45;p72"/>
          <p:cNvGrpSpPr/>
          <p:nvPr/>
        </p:nvGrpSpPr>
        <p:grpSpPr>
          <a:xfrm>
            <a:off x="8295412" y="1658804"/>
            <a:ext cx="3174949" cy="4282922"/>
            <a:chOff x="5745956" y="3501865"/>
            <a:chExt cx="2146216" cy="2895189"/>
          </a:xfrm>
        </p:grpSpPr>
        <p:sp>
          <p:nvSpPr>
            <p:cNvPr id="46" name="Google Shape;46;p72"/>
            <p:cNvSpPr/>
            <p:nvPr/>
          </p:nvSpPr>
          <p:spPr>
            <a:xfrm>
              <a:off x="7498806" y="3501865"/>
              <a:ext cx="157347" cy="62939"/>
            </a:xfrm>
            <a:custGeom>
              <a:rect b="b" l="l" r="r" t="t"/>
              <a:pathLst>
                <a:path extrusionOk="0" h="19050" w="47625">
                  <a:moveTo>
                    <a:pt x="45244" y="13811"/>
                  </a:moveTo>
                  <a:lnTo>
                    <a:pt x="45244" y="13811"/>
                  </a:lnTo>
                  <a:cubicBezTo>
                    <a:pt x="45244" y="17621"/>
                    <a:pt x="42386" y="20479"/>
                    <a:pt x="38576" y="20479"/>
                  </a:cubicBezTo>
                  <a:lnTo>
                    <a:pt x="13811" y="20479"/>
                  </a:lnTo>
                  <a:cubicBezTo>
                    <a:pt x="10001" y="20479"/>
                    <a:pt x="7144" y="17621"/>
                    <a:pt x="7144" y="13811"/>
                  </a:cubicBezTo>
                  <a:lnTo>
                    <a:pt x="7144" y="13811"/>
                  </a:lnTo>
                  <a:cubicBezTo>
                    <a:pt x="7144" y="10001"/>
                    <a:pt x="10001" y="7144"/>
                    <a:pt x="13811" y="7144"/>
                  </a:cubicBezTo>
                  <a:lnTo>
                    <a:pt x="38576" y="7144"/>
                  </a:lnTo>
                  <a:cubicBezTo>
                    <a:pt x="42386" y="8096"/>
                    <a:pt x="45244" y="10954"/>
                    <a:pt x="45244" y="13811"/>
                  </a:cubicBezTo>
                  <a:close/>
                </a:path>
              </a:pathLst>
            </a:cu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 name="Google Shape;47;p72"/>
            <p:cNvSpPr/>
            <p:nvPr/>
          </p:nvSpPr>
          <p:spPr>
            <a:xfrm>
              <a:off x="7829233" y="3977052"/>
              <a:ext cx="62939" cy="157347"/>
            </a:xfrm>
            <a:custGeom>
              <a:rect b="b" l="l" r="r" t="t"/>
              <a:pathLst>
                <a:path extrusionOk="0" h="47625" w="19050">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 name="Google Shape;48;p72"/>
            <p:cNvSpPr/>
            <p:nvPr/>
          </p:nvSpPr>
          <p:spPr>
            <a:xfrm>
              <a:off x="7829233" y="3838586"/>
              <a:ext cx="62939" cy="157347"/>
            </a:xfrm>
            <a:custGeom>
              <a:rect b="b" l="l" r="r" t="t"/>
              <a:pathLst>
                <a:path extrusionOk="0" h="47625" w="19050">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 name="Google Shape;49;p72"/>
            <p:cNvSpPr/>
            <p:nvPr/>
          </p:nvSpPr>
          <p:spPr>
            <a:xfrm>
              <a:off x="5745956" y="3523892"/>
              <a:ext cx="2139922" cy="2863720"/>
            </a:xfrm>
            <a:custGeom>
              <a:rect b="b" l="l" r="r" t="t"/>
              <a:pathLst>
                <a:path extrusionOk="0" h="866775" w="647700">
                  <a:moveTo>
                    <a:pt x="611029" y="7144"/>
                  </a:moveTo>
                  <a:lnTo>
                    <a:pt x="40481" y="7144"/>
                  </a:lnTo>
                  <a:cubicBezTo>
                    <a:pt x="22384" y="7144"/>
                    <a:pt x="7144" y="22384"/>
                    <a:pt x="7144" y="41434"/>
                  </a:cubicBezTo>
                  <a:lnTo>
                    <a:pt x="7144" y="831056"/>
                  </a:lnTo>
                  <a:cubicBezTo>
                    <a:pt x="7144" y="850106"/>
                    <a:pt x="22384" y="865346"/>
                    <a:pt x="40481" y="865346"/>
                  </a:cubicBezTo>
                  <a:lnTo>
                    <a:pt x="611029" y="865346"/>
                  </a:lnTo>
                  <a:cubicBezTo>
                    <a:pt x="629126" y="865346"/>
                    <a:pt x="644366" y="850106"/>
                    <a:pt x="644366" y="831056"/>
                  </a:cubicBezTo>
                  <a:lnTo>
                    <a:pt x="644366" y="41434"/>
                  </a:lnTo>
                  <a:cubicBezTo>
                    <a:pt x="644366" y="23336"/>
                    <a:pt x="629126" y="7144"/>
                    <a:pt x="611029" y="7144"/>
                  </a:cubicBezTo>
                  <a:close/>
                </a:path>
              </a:pathLst>
            </a:cu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 name="Google Shape;50;p72"/>
            <p:cNvSpPr/>
            <p:nvPr/>
          </p:nvSpPr>
          <p:spPr>
            <a:xfrm>
              <a:off x="5755398" y="3533334"/>
              <a:ext cx="2108453" cy="2863720"/>
            </a:xfrm>
            <a:custGeom>
              <a:rect b="b" l="l" r="r" t="t"/>
              <a:pathLst>
                <a:path extrusionOk="0" h="866775" w="638175">
                  <a:moveTo>
                    <a:pt x="605314" y="7144"/>
                  </a:moveTo>
                  <a:lnTo>
                    <a:pt x="40481" y="7144"/>
                  </a:lnTo>
                  <a:cubicBezTo>
                    <a:pt x="22384" y="7144"/>
                    <a:pt x="7144" y="22384"/>
                    <a:pt x="7144" y="41434"/>
                  </a:cubicBezTo>
                  <a:lnTo>
                    <a:pt x="7144" y="826294"/>
                  </a:lnTo>
                  <a:cubicBezTo>
                    <a:pt x="7144" y="845344"/>
                    <a:pt x="22384" y="860584"/>
                    <a:pt x="40481" y="860584"/>
                  </a:cubicBezTo>
                  <a:lnTo>
                    <a:pt x="604361" y="860584"/>
                  </a:lnTo>
                  <a:cubicBezTo>
                    <a:pt x="622459" y="860584"/>
                    <a:pt x="637699" y="845344"/>
                    <a:pt x="637699" y="826294"/>
                  </a:cubicBezTo>
                  <a:lnTo>
                    <a:pt x="637699" y="41434"/>
                  </a:lnTo>
                  <a:cubicBezTo>
                    <a:pt x="637699" y="22384"/>
                    <a:pt x="623411" y="7144"/>
                    <a:pt x="605314" y="7144"/>
                  </a:cubicBezTo>
                  <a:close/>
                </a:path>
              </a:pathLst>
            </a:custGeom>
            <a:solidFill>
              <a:srgbClr val="231F2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 name="Google Shape;51;p72"/>
            <p:cNvSpPr/>
            <p:nvPr/>
          </p:nvSpPr>
          <p:spPr>
            <a:xfrm>
              <a:off x="5972536" y="3781941"/>
              <a:ext cx="1699350" cy="2360208"/>
            </a:xfrm>
            <a:custGeom>
              <a:rect b="b" l="l" r="r" t="t"/>
              <a:pathLst>
                <a:path extrusionOk="0" h="714375" w="514350">
                  <a:moveTo>
                    <a:pt x="7144" y="7144"/>
                  </a:moveTo>
                  <a:lnTo>
                    <a:pt x="508159" y="7144"/>
                  </a:lnTo>
                  <a:lnTo>
                    <a:pt x="508159" y="711041"/>
                  </a:lnTo>
                  <a:lnTo>
                    <a:pt x="7144" y="711041"/>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 name="Google Shape;52;p72"/>
            <p:cNvSpPr/>
            <p:nvPr/>
          </p:nvSpPr>
          <p:spPr>
            <a:xfrm>
              <a:off x="6537278" y="3804313"/>
              <a:ext cx="1119116" cy="2330356"/>
            </a:xfrm>
            <a:custGeom>
              <a:rect b="b" l="l" r="r" t="t"/>
              <a:pathLst>
                <a:path extrusionOk="0" h="2330356" w="111911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53" name="Google Shape;53;p72"/>
            <p:cNvGrpSpPr/>
            <p:nvPr/>
          </p:nvGrpSpPr>
          <p:grpSpPr>
            <a:xfrm>
              <a:off x="6752948" y="6198983"/>
              <a:ext cx="113352" cy="113352"/>
              <a:chOff x="6768693" y="6038239"/>
              <a:chExt cx="147969" cy="147969"/>
            </a:xfrm>
          </p:grpSpPr>
          <p:sp>
            <p:nvSpPr>
              <p:cNvPr id="54" name="Google Shape;54;p72"/>
              <p:cNvSpPr/>
              <p:nvPr/>
            </p:nvSpPr>
            <p:spPr>
              <a:xfrm>
                <a:off x="6768693" y="6038239"/>
                <a:ext cx="147969" cy="147969"/>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5" name="Google Shape;55;p72"/>
              <p:cNvSpPr/>
              <p:nvPr/>
            </p:nvSpPr>
            <p:spPr>
              <a:xfrm>
                <a:off x="6802088" y="6071634"/>
                <a:ext cx="81180" cy="81180"/>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grpSp>
        <p:nvGrpSpPr>
          <p:cNvPr id="56" name="Google Shape;56;p72"/>
          <p:cNvGrpSpPr/>
          <p:nvPr/>
        </p:nvGrpSpPr>
        <p:grpSpPr>
          <a:xfrm>
            <a:off x="6823319" y="3202196"/>
            <a:ext cx="1656867" cy="2912686"/>
            <a:chOff x="7182034" y="5192864"/>
            <a:chExt cx="825553" cy="1451279"/>
          </a:xfrm>
        </p:grpSpPr>
        <p:grpSp>
          <p:nvGrpSpPr>
            <p:cNvPr id="57" name="Google Shape;57;p72"/>
            <p:cNvGrpSpPr/>
            <p:nvPr/>
          </p:nvGrpSpPr>
          <p:grpSpPr>
            <a:xfrm>
              <a:off x="7182034" y="5192864"/>
              <a:ext cx="825553" cy="1451279"/>
              <a:chOff x="445712" y="1449040"/>
              <a:chExt cx="2113018" cy="3924176"/>
            </a:xfrm>
          </p:grpSpPr>
          <p:sp>
            <p:nvSpPr>
              <p:cNvPr id="58" name="Google Shape;58;p72"/>
              <p:cNvSpPr/>
              <p:nvPr/>
            </p:nvSpPr>
            <p:spPr>
              <a:xfrm>
                <a:off x="445712" y="1449040"/>
                <a:ext cx="2113018" cy="3924176"/>
              </a:xfrm>
              <a:prstGeom prst="roundRect">
                <a:avLst>
                  <a:gd fmla="val 13580" name="adj"/>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9" name="Google Shape;59;p72"/>
              <p:cNvSpPr/>
              <p:nvPr/>
            </p:nvSpPr>
            <p:spPr>
              <a:xfrm>
                <a:off x="1379920" y="1650572"/>
                <a:ext cx="216024" cy="34350"/>
              </a:xfrm>
              <a:prstGeom prst="rect">
                <a:avLst/>
              </a:prstGeom>
              <a:solidFill>
                <a:srgbClr val="B0B0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60" name="Google Shape;60;p72"/>
              <p:cNvGrpSpPr/>
              <p:nvPr/>
            </p:nvGrpSpPr>
            <p:grpSpPr>
              <a:xfrm>
                <a:off x="1407705" y="5045834"/>
                <a:ext cx="211967" cy="211967"/>
                <a:chOff x="1549420" y="5712364"/>
                <a:chExt cx="312583" cy="312583"/>
              </a:xfrm>
            </p:grpSpPr>
            <p:sp>
              <p:nvSpPr>
                <p:cNvPr id="61" name="Google Shape;61;p72"/>
                <p:cNvSpPr/>
                <p:nvPr/>
              </p:nvSpPr>
              <p:spPr>
                <a:xfrm>
                  <a:off x="1549420" y="5712364"/>
                  <a:ext cx="312583" cy="312583"/>
                </a:xfrm>
                <a:prstGeom prst="ellipse">
                  <a:avLst/>
                </a:prstGeom>
                <a:gradFill>
                  <a:gsLst>
                    <a:gs pos="0">
                      <a:srgbClr val="0F0F0F"/>
                    </a:gs>
                    <a:gs pos="56000">
                      <a:srgbClr val="595959"/>
                    </a:gs>
                    <a:gs pos="91000">
                      <a:srgbClr val="7F7F7F"/>
                    </a:gs>
                    <a:gs pos="100000">
                      <a:srgbClr val="BFBFBF"/>
                    </a:gs>
                  </a:gsLst>
                  <a:lin ang="10800000" scaled="0"/>
                </a:gradFill>
                <a:ln cap="flat" cmpd="sng" w="1270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2" name="Google Shape;62;p72"/>
                <p:cNvSpPr/>
                <p:nvPr/>
              </p:nvSpPr>
              <p:spPr>
                <a:xfrm>
                  <a:off x="1634225" y="5796647"/>
                  <a:ext cx="142969" cy="144016"/>
                </a:xfrm>
                <a:prstGeom prst="roundRect">
                  <a:avLst>
                    <a:gd fmla="val 16667" name="adj"/>
                  </a:avLst>
                </a:prstGeom>
                <a:solidFill>
                  <a:srgbClr val="737373"/>
                </a:solidFill>
                <a:ln cap="flat" cmpd="sng" w="9525">
                  <a:solidFill>
                    <a:srgbClr val="B0B0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grpSp>
          <p:nvGrpSpPr>
            <p:cNvPr id="63" name="Google Shape;63;p72"/>
            <p:cNvGrpSpPr/>
            <p:nvPr/>
          </p:nvGrpSpPr>
          <p:grpSpPr>
            <a:xfrm>
              <a:off x="7210904" y="5333460"/>
              <a:ext cx="734603" cy="1136247"/>
              <a:chOff x="7224494" y="5344134"/>
              <a:chExt cx="734603" cy="1189257"/>
            </a:xfrm>
          </p:grpSpPr>
          <p:sp>
            <p:nvSpPr>
              <p:cNvPr id="64" name="Google Shape;64;p72"/>
              <p:cNvSpPr/>
              <p:nvPr/>
            </p:nvSpPr>
            <p:spPr>
              <a:xfrm>
                <a:off x="7224494" y="5344134"/>
                <a:ext cx="734603" cy="1189257"/>
              </a:xfrm>
              <a:custGeom>
                <a:rect b="b" l="l" r="r" t="t"/>
                <a:pathLst>
                  <a:path extrusionOk="0" h="590550" w="333375">
                    <a:moveTo>
                      <a:pt x="7144" y="7144"/>
                    </a:moveTo>
                    <a:lnTo>
                      <a:pt x="331946" y="7144"/>
                    </a:lnTo>
                    <a:lnTo>
                      <a:pt x="331946" y="586264"/>
                    </a:lnTo>
                    <a:lnTo>
                      <a:pt x="7144" y="586264"/>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 name="Google Shape;65;p72"/>
              <p:cNvSpPr/>
              <p:nvPr/>
            </p:nvSpPr>
            <p:spPr>
              <a:xfrm>
                <a:off x="7353653" y="5363515"/>
                <a:ext cx="604560" cy="1150499"/>
              </a:xfrm>
              <a:custGeom>
                <a:rect b="b" l="l" r="r" t="t"/>
                <a:pathLst>
                  <a:path extrusionOk="0" h="2330356" w="111911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66" name="Google Shape;66;p72"/>
          <p:cNvSpPr/>
          <p:nvPr>
            <p:ph idx="2" type="pic"/>
          </p:nvPr>
        </p:nvSpPr>
        <p:spPr>
          <a:xfrm>
            <a:off x="8609452" y="2064430"/>
            <a:ext cx="2535033" cy="3500209"/>
          </a:xfrm>
          <a:prstGeom prst="rect">
            <a:avLst/>
          </a:prstGeom>
          <a:solidFill>
            <a:srgbClr val="F2F2F2"/>
          </a:solidFill>
          <a:ln>
            <a:noFill/>
          </a:ln>
        </p:spPr>
      </p:sp>
      <p:sp>
        <p:nvSpPr>
          <p:cNvPr id="67" name="Google Shape;67;p72"/>
          <p:cNvSpPr/>
          <p:nvPr>
            <p:ph idx="3" type="pic"/>
          </p:nvPr>
        </p:nvSpPr>
        <p:spPr>
          <a:xfrm>
            <a:off x="6906381" y="3455576"/>
            <a:ext cx="1484457" cy="2330645"/>
          </a:xfrm>
          <a:prstGeom prst="rect">
            <a:avLst/>
          </a:prstGeom>
          <a:solidFill>
            <a:srgbClr val="F2F2F2"/>
          </a:solidFill>
          <a:ln>
            <a:noFill/>
          </a:ln>
        </p:spPr>
      </p:sp>
      <p:sp>
        <p:nvSpPr>
          <p:cNvPr id="68" name="Google Shape;68;p72"/>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Contents slide layout">
  <p:cSld name="14_Contents slide layout">
    <p:bg>
      <p:bgPr>
        <a:blipFill>
          <a:blip r:embed="rId2">
            <a:alphaModFix/>
          </a:blip>
          <a:stretch>
            <a:fillRect/>
          </a:stretch>
        </a:blipFill>
      </p:bgPr>
    </p:bg>
    <p:spTree>
      <p:nvGrpSpPr>
        <p:cNvPr id="69" name="Shape 69"/>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Contents slide layout">
  <p:cSld name="15_Contents slide layout">
    <p:spTree>
      <p:nvGrpSpPr>
        <p:cNvPr id="70" name="Shape 70"/>
        <p:cNvGrpSpPr/>
        <p:nvPr/>
      </p:nvGrpSpPr>
      <p:grpSpPr>
        <a:xfrm>
          <a:off x="0" y="0"/>
          <a:ext cx="0" cy="0"/>
          <a:chOff x="0" y="0"/>
          <a:chExt cx="0" cy="0"/>
        </a:xfrm>
      </p:grpSpPr>
      <p:sp>
        <p:nvSpPr>
          <p:cNvPr id="71" name="Google Shape;71;p74"/>
          <p:cNvSpPr/>
          <p:nvPr>
            <p:ph idx="2" type="pic"/>
          </p:nvPr>
        </p:nvSpPr>
        <p:spPr>
          <a:xfrm>
            <a:off x="4319757" y="-1"/>
            <a:ext cx="6580997" cy="5001448"/>
          </a:xfrm>
          <a:prstGeom prst="rect">
            <a:avLst/>
          </a:prstGeom>
          <a:solidFill>
            <a:srgbClr val="F2F2F2"/>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Contents slide layout">
  <p:cSld name="16_Contents slide layout">
    <p:bg>
      <p:bgPr>
        <a:blipFill>
          <a:blip r:embed="rId2">
            <a:alphaModFix/>
          </a:blip>
          <a:stretch>
            <a:fillRect/>
          </a:stretch>
        </a:blipFill>
      </p:bgPr>
    </p:bg>
    <p:spTree>
      <p:nvGrpSpPr>
        <p:cNvPr id="72" name="Shape 72"/>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NG sets layout">
  <p:cSld name="PNG sets layout">
    <p:bg>
      <p:bgPr>
        <a:blipFill>
          <a:blip r:embed="rId2">
            <a:alphaModFix/>
          </a:blip>
          <a:stretch>
            <a:fillRect/>
          </a:stretch>
        </a:blipFill>
      </p:bgPr>
    </p:bg>
    <p:spTree>
      <p:nvGrpSpPr>
        <p:cNvPr id="73" name="Shape 73"/>
        <p:cNvGrpSpPr/>
        <p:nvPr/>
      </p:nvGrpSpPr>
      <p:grpSpPr>
        <a:xfrm>
          <a:off x="0" y="0"/>
          <a:ext cx="0" cy="0"/>
          <a:chOff x="0" y="0"/>
          <a:chExt cx="0" cy="0"/>
        </a:xfrm>
      </p:grpSpPr>
      <p:sp>
        <p:nvSpPr>
          <p:cNvPr id="74" name="Google Shape;74;p77"/>
          <p:cNvSpPr txBox="1"/>
          <p:nvPr>
            <p:ph idx="1" type="body"/>
          </p:nvPr>
        </p:nvSpPr>
        <p:spPr>
          <a:xfrm>
            <a:off x="323529" y="332482"/>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layout">
  <p:cSld name="End slide layout">
    <p:bg>
      <p:bgPr>
        <a:blipFill>
          <a:blip r:embed="rId2">
            <a:alphaModFix/>
          </a:blip>
          <a:stretch>
            <a:fillRect/>
          </a:stretch>
        </a:blipFill>
      </p:bgPr>
    </p:bg>
    <p:spTree>
      <p:nvGrpSpPr>
        <p:cNvPr id="11" name="Shape 1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con sets layout">
  <p:cSld name="1_Icon sets layout">
    <p:spTree>
      <p:nvGrpSpPr>
        <p:cNvPr id="75" name="Shape 75"/>
        <p:cNvGrpSpPr/>
        <p:nvPr/>
      </p:nvGrpSpPr>
      <p:grpSpPr>
        <a:xfrm>
          <a:off x="0" y="0"/>
          <a:ext cx="0" cy="0"/>
          <a:chOff x="0" y="0"/>
          <a:chExt cx="0" cy="0"/>
        </a:xfrm>
      </p:grpSpPr>
      <p:sp>
        <p:nvSpPr>
          <p:cNvPr id="76" name="Google Shape;76;p78"/>
          <p:cNvSpPr txBox="1"/>
          <p:nvPr>
            <p:ph idx="1" type="body"/>
          </p:nvPr>
        </p:nvSpPr>
        <p:spPr>
          <a:xfrm>
            <a:off x="323529" y="123478"/>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7" name="Google Shape;77;p78"/>
          <p:cNvSpPr/>
          <p:nvPr/>
        </p:nvSpPr>
        <p:spPr>
          <a:xfrm>
            <a:off x="354010" y="1131591"/>
            <a:ext cx="3560767" cy="5402561"/>
          </a:xfrm>
          <a:prstGeom prst="roundRect">
            <a:avLst>
              <a:gd fmla="val 3968"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chemeClr val="lt1"/>
              </a:solidFill>
              <a:latin typeface="Arial"/>
              <a:ea typeface="Arial"/>
              <a:cs typeface="Arial"/>
              <a:sym typeface="Arial"/>
            </a:endParaRPr>
          </a:p>
        </p:txBody>
      </p:sp>
      <p:sp>
        <p:nvSpPr>
          <p:cNvPr id="78" name="Google Shape;78;p78"/>
          <p:cNvSpPr/>
          <p:nvPr/>
        </p:nvSpPr>
        <p:spPr>
          <a:xfrm>
            <a:off x="531933" y="1347500"/>
            <a:ext cx="153868" cy="5015200"/>
          </a:xfrm>
          <a:prstGeom prst="roundRect">
            <a:avLst>
              <a:gd fmla="val 50000" name="adj"/>
            </a:avLst>
          </a:prstGeom>
          <a:solidFill>
            <a:schemeClr val="lt1">
              <a:alpha val="4078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chemeClr val="lt1"/>
              </a:solidFill>
              <a:latin typeface="Arial"/>
              <a:ea typeface="Arial"/>
              <a:cs typeface="Arial"/>
              <a:sym typeface="Arial"/>
            </a:endParaRPr>
          </a:p>
        </p:txBody>
      </p:sp>
      <p:sp>
        <p:nvSpPr>
          <p:cNvPr id="79" name="Google Shape;79;p78"/>
          <p:cNvSpPr/>
          <p:nvPr/>
        </p:nvSpPr>
        <p:spPr>
          <a:xfrm rot="5400000">
            <a:off x="3057177" y="1276653"/>
            <a:ext cx="685849" cy="685148"/>
          </a:xfrm>
          <a:prstGeom prst="halfFrame">
            <a:avLst>
              <a:gd fmla="val 23728" name="adj1"/>
              <a:gd fmla="val 24642" name="adj2"/>
            </a:avLst>
          </a:prstGeom>
          <a:solidFill>
            <a:schemeClr val="lt1">
              <a:alpha val="2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rgbClr val="262626"/>
              </a:solidFill>
              <a:latin typeface="Arial"/>
              <a:ea typeface="Arial"/>
              <a:cs typeface="Arial"/>
              <a:sym typeface="Arial"/>
            </a:endParaRPr>
          </a:p>
        </p:txBody>
      </p:sp>
      <p:sp>
        <p:nvSpPr>
          <p:cNvPr id="80" name="Google Shape;80;p78"/>
          <p:cNvSpPr txBox="1"/>
          <p:nvPr/>
        </p:nvSpPr>
        <p:spPr>
          <a:xfrm>
            <a:off x="711704" y="1637214"/>
            <a:ext cx="2232248" cy="52322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You can Resize without losing quality</a:t>
            </a:r>
            <a:endParaRPr b="1" sz="1400">
              <a:solidFill>
                <a:schemeClr val="lt1"/>
              </a:solidFill>
              <a:latin typeface="Arial"/>
              <a:ea typeface="Arial"/>
              <a:cs typeface="Arial"/>
              <a:sym typeface="Arial"/>
            </a:endParaRPr>
          </a:p>
        </p:txBody>
      </p:sp>
      <p:sp>
        <p:nvSpPr>
          <p:cNvPr id="81" name="Google Shape;81;p78"/>
          <p:cNvSpPr txBox="1"/>
          <p:nvPr/>
        </p:nvSpPr>
        <p:spPr>
          <a:xfrm>
            <a:off x="711704" y="2127463"/>
            <a:ext cx="2232248" cy="738664"/>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You can Change Fill Color &amp;</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Line Color</a:t>
            </a:r>
            <a:endParaRPr b="1" sz="1400">
              <a:solidFill>
                <a:schemeClr val="lt1"/>
              </a:solidFill>
              <a:latin typeface="Arial"/>
              <a:ea typeface="Arial"/>
              <a:cs typeface="Arial"/>
              <a:sym typeface="Arial"/>
            </a:endParaRPr>
          </a:p>
        </p:txBody>
      </p:sp>
      <p:sp>
        <p:nvSpPr>
          <p:cNvPr id="82" name="Google Shape;82;p78"/>
          <p:cNvSpPr txBox="1"/>
          <p:nvPr/>
        </p:nvSpPr>
        <p:spPr>
          <a:xfrm>
            <a:off x="721229" y="5808438"/>
            <a:ext cx="2232000" cy="30777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www.allppt.com</a:t>
            </a:r>
            <a:endParaRPr sz="1400">
              <a:solidFill>
                <a:schemeClr val="lt1"/>
              </a:solidFill>
              <a:latin typeface="Arial"/>
              <a:ea typeface="Arial"/>
              <a:cs typeface="Arial"/>
              <a:sym typeface="Arial"/>
            </a:endParaRPr>
          </a:p>
        </p:txBody>
      </p:sp>
      <p:sp>
        <p:nvSpPr>
          <p:cNvPr id="83" name="Google Shape;83;p78"/>
          <p:cNvSpPr txBox="1"/>
          <p:nvPr/>
        </p:nvSpPr>
        <p:spPr>
          <a:xfrm>
            <a:off x="721229" y="4450324"/>
            <a:ext cx="2717296" cy="138499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Arial"/>
                <a:ea typeface="Arial"/>
                <a:cs typeface="Arial"/>
                <a:sym typeface="Arial"/>
              </a:rPr>
              <a:t>FREE </a:t>
            </a:r>
            <a:endParaRPr/>
          </a:p>
          <a:p>
            <a:pPr indent="0" lvl="0" marL="0" marR="0" rtl="0" algn="l">
              <a:spcBef>
                <a:spcPts val="0"/>
              </a:spcBef>
              <a:spcAft>
                <a:spcPts val="0"/>
              </a:spcAft>
              <a:buNone/>
            </a:pPr>
            <a:r>
              <a:rPr b="1" lang="en-US" sz="2800">
                <a:solidFill>
                  <a:schemeClr val="lt1"/>
                </a:solidFill>
                <a:latin typeface="Arial"/>
                <a:ea typeface="Arial"/>
                <a:cs typeface="Arial"/>
                <a:sym typeface="Arial"/>
              </a:rPr>
              <a:t>PPT TEMPLATES</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s slide layout">
  <p:cSld name="2_Contents slide layout">
    <p:spTree>
      <p:nvGrpSpPr>
        <p:cNvPr id="84" name="Shape 8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Slide layout">
  <p:cSld name="Section Break Slide layout">
    <p:bg>
      <p:bgPr>
        <a:blipFill>
          <a:blip r:embed="rId2">
            <a:alphaModFix/>
          </a:blip>
          <a:stretch>
            <a:fillRect/>
          </a:stretch>
        </a:blipFill>
      </p:bgPr>
    </p:bg>
    <p:spTree>
      <p:nvGrpSpPr>
        <p:cNvPr id="13" name="Shape 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Agenda slide layout">
  <p:cSld name="3_Agenda slide layout">
    <p:bg>
      <p:bgPr>
        <a:blipFill>
          <a:blip r:embed="rId2">
            <a:alphaModFix/>
          </a:blip>
          <a:stretch>
            <a:fillRect/>
          </a:stretch>
        </a:blipFill>
      </p:bgPr>
    </p:bg>
    <p:spTree>
      <p:nvGrpSpPr>
        <p:cNvPr id="15" name="Shape 1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slide layout">
  <p:cSld name="Contents slide layout">
    <p:spTree>
      <p:nvGrpSpPr>
        <p:cNvPr id="16" name="Shape 16"/>
        <p:cNvGrpSpPr/>
        <p:nvPr/>
      </p:nvGrpSpPr>
      <p:grpSpPr>
        <a:xfrm>
          <a:off x="0" y="0"/>
          <a:ext cx="0" cy="0"/>
          <a:chOff x="0" y="0"/>
          <a:chExt cx="0" cy="0"/>
        </a:xfrm>
      </p:grpSpPr>
      <p:sp>
        <p:nvSpPr>
          <p:cNvPr id="17" name="Google Shape;17;p62"/>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aam slide layout">
  <p:cSld name="4_Taam slide layout">
    <p:spTree>
      <p:nvGrpSpPr>
        <p:cNvPr id="18" name="Shape 18"/>
        <p:cNvGrpSpPr/>
        <p:nvPr/>
      </p:nvGrpSpPr>
      <p:grpSpPr>
        <a:xfrm>
          <a:off x="0" y="0"/>
          <a:ext cx="0" cy="0"/>
          <a:chOff x="0" y="0"/>
          <a:chExt cx="0" cy="0"/>
        </a:xfrm>
      </p:grpSpPr>
      <p:sp>
        <p:nvSpPr>
          <p:cNvPr id="19" name="Google Shape;19;p63"/>
          <p:cNvSpPr/>
          <p:nvPr>
            <p:ph idx="2" type="pic"/>
          </p:nvPr>
        </p:nvSpPr>
        <p:spPr>
          <a:xfrm>
            <a:off x="5140214" y="354163"/>
            <a:ext cx="1920975" cy="2212003"/>
          </a:xfrm>
          <a:prstGeom prst="rect">
            <a:avLst/>
          </a:prstGeom>
          <a:solidFill>
            <a:srgbClr val="F2F2F2"/>
          </a:solidFill>
          <a:ln>
            <a:noFill/>
          </a:ln>
        </p:spPr>
      </p:sp>
      <p:sp>
        <p:nvSpPr>
          <p:cNvPr id="20" name="Google Shape;20;p63"/>
          <p:cNvSpPr/>
          <p:nvPr>
            <p:ph idx="3" type="pic"/>
          </p:nvPr>
        </p:nvSpPr>
        <p:spPr>
          <a:xfrm>
            <a:off x="6198388" y="2357502"/>
            <a:ext cx="1920975" cy="2212003"/>
          </a:xfrm>
          <a:prstGeom prst="rect">
            <a:avLst/>
          </a:prstGeom>
          <a:solidFill>
            <a:srgbClr val="F2F2F2"/>
          </a:solidFill>
          <a:ln>
            <a:noFill/>
          </a:ln>
        </p:spPr>
      </p:sp>
      <p:sp>
        <p:nvSpPr>
          <p:cNvPr id="21" name="Google Shape;21;p63"/>
          <p:cNvSpPr/>
          <p:nvPr>
            <p:ph idx="4" type="pic"/>
          </p:nvPr>
        </p:nvSpPr>
        <p:spPr>
          <a:xfrm>
            <a:off x="5140214" y="4360841"/>
            <a:ext cx="1920975" cy="2212003"/>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ontents slide layout">
  <p:cSld name="5_Contents slide layout">
    <p:spTree>
      <p:nvGrpSpPr>
        <p:cNvPr id="22" name="Shape 22"/>
        <p:cNvGrpSpPr/>
        <p:nvPr/>
      </p:nvGrpSpPr>
      <p:grpSpPr>
        <a:xfrm>
          <a:off x="0" y="0"/>
          <a:ext cx="0" cy="0"/>
          <a:chOff x="0" y="0"/>
          <a:chExt cx="0" cy="0"/>
        </a:xfrm>
      </p:grpSpPr>
      <p:sp>
        <p:nvSpPr>
          <p:cNvPr id="23" name="Google Shape;23;p64"/>
          <p:cNvSpPr/>
          <p:nvPr>
            <p:ph idx="2" type="pic"/>
          </p:nvPr>
        </p:nvSpPr>
        <p:spPr>
          <a:xfrm>
            <a:off x="0" y="0"/>
            <a:ext cx="12191999" cy="6858000"/>
          </a:xfrm>
          <a:prstGeom prst="rect">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ontents slide layout">
  <p:cSld name="6_Contents slide layout">
    <p:bg>
      <p:bgPr>
        <a:blipFill>
          <a:blip r:embed="rId2">
            <a:alphaModFix/>
          </a:blip>
          <a:stretch>
            <a:fillRect/>
          </a:stretch>
        </a:blipFill>
      </p:bgPr>
    </p:bg>
    <p:spTree>
      <p:nvGrpSpPr>
        <p:cNvPr id="24" name="Shape 2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ontents slide layout">
  <p:cSld name="7_Contents slide layout">
    <p:spTree>
      <p:nvGrpSpPr>
        <p:cNvPr id="25" name="Shape 25"/>
        <p:cNvGrpSpPr/>
        <p:nvPr/>
      </p:nvGrpSpPr>
      <p:grpSpPr>
        <a:xfrm>
          <a:off x="0" y="0"/>
          <a:ext cx="0" cy="0"/>
          <a:chOff x="0" y="0"/>
          <a:chExt cx="0" cy="0"/>
        </a:xfrm>
      </p:grpSpPr>
      <p:grpSp>
        <p:nvGrpSpPr>
          <p:cNvPr id="26" name="Google Shape;26;p66"/>
          <p:cNvGrpSpPr/>
          <p:nvPr/>
        </p:nvGrpSpPr>
        <p:grpSpPr>
          <a:xfrm>
            <a:off x="4079368" y="2057112"/>
            <a:ext cx="4033264" cy="3172231"/>
            <a:chOff x="2444748" y="555045"/>
            <a:chExt cx="7282048" cy="5727454"/>
          </a:xfrm>
        </p:grpSpPr>
        <p:sp>
          <p:nvSpPr>
            <p:cNvPr id="27" name="Google Shape;27;p66"/>
            <p:cNvSpPr/>
            <p:nvPr/>
          </p:nvSpPr>
          <p:spPr>
            <a:xfrm>
              <a:off x="4964693" y="5443837"/>
              <a:ext cx="2168250" cy="818208"/>
            </a:xfrm>
            <a:custGeom>
              <a:rect b="b" l="l" r="r" t="t"/>
              <a:pathLst>
                <a:path extrusionOk="0" h="818207" w="2168250">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rgbClr val="BFBFBF"/>
                </a:gs>
                <a:gs pos="52999">
                  <a:srgbClr val="D8D8D8"/>
                </a:gs>
                <a:gs pos="83000">
                  <a:srgbClr val="BFBFBF"/>
                </a:gs>
                <a:gs pos="100000">
                  <a:srgbClr val="BFBFBF"/>
                </a:gs>
              </a:gsLst>
              <a:lin ang="162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 name="Google Shape;28;p66"/>
            <p:cNvSpPr/>
            <p:nvPr/>
          </p:nvSpPr>
          <p:spPr>
            <a:xfrm>
              <a:off x="2444748" y="555045"/>
              <a:ext cx="7282048" cy="4950157"/>
            </a:xfrm>
            <a:custGeom>
              <a:rect b="b" l="l" r="r" t="t"/>
              <a:pathLst>
                <a:path extrusionOk="0" h="4950157" w="7282048">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 name="Google Shape;29;p66"/>
            <p:cNvSpPr/>
            <p:nvPr/>
          </p:nvSpPr>
          <p:spPr>
            <a:xfrm>
              <a:off x="8706599" y="5435655"/>
              <a:ext cx="490925" cy="81821"/>
            </a:xfrm>
            <a:custGeom>
              <a:rect b="b" l="l" r="r" t="t"/>
              <a:pathLst>
                <a:path extrusionOk="0" h="81820" w="490924">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 name="Google Shape;30;p66"/>
            <p:cNvSpPr/>
            <p:nvPr/>
          </p:nvSpPr>
          <p:spPr>
            <a:xfrm>
              <a:off x="2481568" y="595956"/>
              <a:ext cx="7200228" cy="4336501"/>
            </a:xfrm>
            <a:custGeom>
              <a:rect b="b" l="l" r="r" t="t"/>
              <a:pathLst>
                <a:path extrusionOk="0" h="4336501" w="7200227">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 name="Google Shape;31;p66"/>
            <p:cNvSpPr/>
            <p:nvPr/>
          </p:nvSpPr>
          <p:spPr>
            <a:xfrm>
              <a:off x="4968919" y="6159768"/>
              <a:ext cx="2168250" cy="122731"/>
            </a:xfrm>
            <a:custGeom>
              <a:rect b="b" l="l" r="r" t="t"/>
              <a:pathLst>
                <a:path extrusionOk="0" h="122731" w="2168250">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rgbClr val="7F7F7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 name="Google Shape;32;p66"/>
            <p:cNvSpPr/>
            <p:nvPr/>
          </p:nvSpPr>
          <p:spPr>
            <a:xfrm>
              <a:off x="2481568" y="4903820"/>
              <a:ext cx="7200228" cy="572745"/>
            </a:xfrm>
            <a:custGeom>
              <a:rect b="b" l="l" r="r" t="t"/>
              <a:pathLst>
                <a:path extrusionOk="0" h="572745" w="7200227">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rgbClr val="BFBF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 name="Google Shape;33;p66"/>
            <p:cNvSpPr/>
            <p:nvPr/>
          </p:nvSpPr>
          <p:spPr>
            <a:xfrm>
              <a:off x="2747714" y="910966"/>
              <a:ext cx="6676116" cy="3763756"/>
            </a:xfrm>
            <a:custGeom>
              <a:rect b="b" l="l" r="r" t="t"/>
              <a:pathLst>
                <a:path extrusionOk="0" h="3763755" w="6586571">
                  <a:moveTo>
                    <a:pt x="30683" y="30683"/>
                  </a:moveTo>
                  <a:lnTo>
                    <a:pt x="6564071" y="30683"/>
                  </a:lnTo>
                  <a:lnTo>
                    <a:pt x="6564071" y="3753528"/>
                  </a:lnTo>
                  <a:lnTo>
                    <a:pt x="30683" y="3753528"/>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 name="Google Shape;34;p66"/>
            <p:cNvSpPr/>
            <p:nvPr/>
          </p:nvSpPr>
          <p:spPr>
            <a:xfrm>
              <a:off x="5654591" y="939518"/>
              <a:ext cx="3769239" cy="3736342"/>
            </a:xfrm>
            <a:custGeom>
              <a:rect b="b" l="l" r="r" t="t"/>
              <a:pathLst>
                <a:path extrusionOk="0" h="4035268" w="3976489">
                  <a:moveTo>
                    <a:pt x="2473335" y="0"/>
                  </a:moveTo>
                  <a:lnTo>
                    <a:pt x="3976489" y="10635"/>
                  </a:lnTo>
                  <a:cubicBezTo>
                    <a:pt x="3973762" y="1342950"/>
                    <a:pt x="3971034" y="2702953"/>
                    <a:pt x="3968307" y="4035268"/>
                  </a:cubicBezTo>
                  <a:lnTo>
                    <a:pt x="0" y="4035268"/>
                  </a:lnTo>
                </a:path>
              </a:pathLst>
            </a:custGeom>
            <a:solidFill>
              <a:srgbClr val="999999">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5" name="Google Shape;35;p66"/>
          <p:cNvSpPr/>
          <p:nvPr>
            <p:ph idx="2" type="pic"/>
          </p:nvPr>
        </p:nvSpPr>
        <p:spPr>
          <a:xfrm>
            <a:off x="4247170" y="2218668"/>
            <a:ext cx="3678250" cy="2155760"/>
          </a:xfrm>
          <a:prstGeom prst="rect">
            <a:avLst/>
          </a:prstGeom>
          <a:solidFill>
            <a:srgbClr val="F2F2F2"/>
          </a:solidFill>
          <a:ln>
            <a:noFill/>
          </a:ln>
        </p:spPr>
      </p:sp>
      <p:sp>
        <p:nvSpPr>
          <p:cNvPr id="36" name="Google Shape;36;p66"/>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14.xml"/><Relationship Id="rId10" Type="http://schemas.openxmlformats.org/officeDocument/2006/relationships/slideLayout" Target="../slideLayouts/slideLayout13.xml"/><Relationship Id="rId13" Type="http://schemas.openxmlformats.org/officeDocument/2006/relationships/slideLayout" Target="../slideLayouts/slideLayout16.xml"/><Relationship Id="rId12" Type="http://schemas.openxmlformats.org/officeDocument/2006/relationships/slideLayout" Target="../slideLayouts/slideLayout15.xml"/><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9" Type="http://schemas.openxmlformats.org/officeDocument/2006/relationships/slideLayout" Target="../slideLayouts/slideLayout12.xml"/><Relationship Id="rId15" Type="http://schemas.openxmlformats.org/officeDocument/2006/relationships/slideLayout" Target="../slideLayouts/slideLayout18.xml"/><Relationship Id="rId14" Type="http://schemas.openxmlformats.org/officeDocument/2006/relationships/slideLayout" Target="../slideLayouts/slideLayout17.xml"/><Relationship Id="rId17" Type="http://schemas.openxmlformats.org/officeDocument/2006/relationships/slideLayout" Target="../slideLayouts/slideLayout20.xml"/><Relationship Id="rId16" Type="http://schemas.openxmlformats.org/officeDocument/2006/relationships/slideLayout" Target="../slideLayouts/slideLayout19.xml"/><Relationship Id="rId5" Type="http://schemas.openxmlformats.org/officeDocument/2006/relationships/slideLayout" Target="../slideLayouts/slideLayout8.xml"/><Relationship Id="rId19" Type="http://schemas.openxmlformats.org/officeDocument/2006/relationships/theme" Target="../theme/theme4.xml"/><Relationship Id="rId6" Type="http://schemas.openxmlformats.org/officeDocument/2006/relationships/slideLayout" Target="../slideLayouts/slideLayout9.xml"/><Relationship Id="rId18" Type="http://schemas.openxmlformats.org/officeDocument/2006/relationships/slideLayout" Target="../slideLayouts/slideLayout21.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 name="Shape 12"/>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 name="Shape 14"/>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free-powerpoint-templates-design.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chart" Target="../charts/char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chart" Target="../charts/chart2.xml"/><Relationship Id="rId4" Type="http://schemas.openxmlformats.org/officeDocument/2006/relationships/chart" Target="../charts/chart3.xml"/><Relationship Id="rId5" Type="http://schemas.openxmlformats.org/officeDocument/2006/relationships/chart" Target="../charts/chart4.xml"/><Relationship Id="rId6" Type="http://schemas.openxmlformats.org/officeDocument/2006/relationships/chart" Target="../charts/char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grpSp>
        <p:nvGrpSpPr>
          <p:cNvPr id="89" name="Google Shape;89;p1"/>
          <p:cNvGrpSpPr/>
          <p:nvPr/>
        </p:nvGrpSpPr>
        <p:grpSpPr>
          <a:xfrm>
            <a:off x="0" y="2861942"/>
            <a:ext cx="12192000" cy="1584861"/>
            <a:chOff x="0" y="3145635"/>
            <a:chExt cx="12192000" cy="1584861"/>
          </a:xfrm>
        </p:grpSpPr>
        <p:sp>
          <p:nvSpPr>
            <p:cNvPr id="90" name="Google Shape;90;p1">
              <a:hlinkClick r:id="rId3"/>
            </p:cNvPr>
            <p:cNvSpPr txBox="1"/>
            <p:nvPr/>
          </p:nvSpPr>
          <p:spPr>
            <a:xfrm>
              <a:off x="1" y="4484275"/>
              <a:ext cx="12191998" cy="246221"/>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b="0" i="0" sz="1000" u="none" cap="none" strike="noStrike">
                <a:solidFill>
                  <a:schemeClr val="lt1"/>
                </a:solidFill>
                <a:latin typeface="Arial"/>
                <a:ea typeface="Arial"/>
                <a:cs typeface="Arial"/>
                <a:sym typeface="Arial"/>
              </a:endParaRPr>
            </a:p>
          </p:txBody>
        </p:sp>
        <p:sp>
          <p:nvSpPr>
            <p:cNvPr id="91" name="Google Shape;91;p1"/>
            <p:cNvSpPr txBox="1"/>
            <p:nvPr/>
          </p:nvSpPr>
          <p:spPr>
            <a:xfrm>
              <a:off x="0" y="3145635"/>
              <a:ext cx="12192000" cy="92333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0" i="0" lang="en-US" sz="5400" u="none" cap="none" strike="noStrike">
                  <a:solidFill>
                    <a:schemeClr val="lt1"/>
                  </a:solidFill>
                  <a:latin typeface="Arial"/>
                  <a:ea typeface="Arial"/>
                  <a:cs typeface="Arial"/>
                  <a:sym typeface="Arial"/>
                </a:rPr>
                <a:t>Hardhat ERC20s</a:t>
              </a:r>
              <a:endParaRPr b="0" i="0" sz="5400" u="none" cap="none" strike="noStrike">
                <a:solidFill>
                  <a:schemeClr val="lt1"/>
                </a:solidFill>
                <a:latin typeface="Arial"/>
                <a:ea typeface="Arial"/>
                <a:cs typeface="Arial"/>
                <a:sym typeface="Arial"/>
              </a:endParaRPr>
            </a:p>
          </p:txBody>
        </p:sp>
        <p:sp>
          <p:nvSpPr>
            <p:cNvPr id="92" name="Google Shape;92;p1"/>
            <p:cNvSpPr txBox="1"/>
            <p:nvPr/>
          </p:nvSpPr>
          <p:spPr>
            <a:xfrm>
              <a:off x="0" y="4086792"/>
              <a:ext cx="12192000" cy="379656"/>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0" i="0" lang="en-US" sz="1867" u="none" cap="none" strike="noStrike">
                  <a:solidFill>
                    <a:schemeClr val="lt1"/>
                  </a:solidFill>
                  <a:latin typeface="Arial"/>
                  <a:ea typeface="Arial"/>
                  <a:cs typeface="Arial"/>
                  <a:sym typeface="Arial"/>
                </a:rPr>
                <a:t>Lesson 12</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0"/>
          <p:cNvSpPr txBox="1"/>
          <p:nvPr/>
        </p:nvSpPr>
        <p:spPr>
          <a:xfrm>
            <a:off x="409304" y="4461457"/>
            <a:ext cx="2719767" cy="1754326"/>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5400">
                <a:solidFill>
                  <a:schemeClr val="lt1"/>
                </a:solidFill>
                <a:latin typeface="Arial"/>
                <a:ea typeface="Arial"/>
                <a:cs typeface="Arial"/>
                <a:sym typeface="Arial"/>
              </a:rPr>
              <a:t>Agenda Style</a:t>
            </a:r>
            <a:endParaRPr sz="5400">
              <a:solidFill>
                <a:schemeClr val="lt1"/>
              </a:solidFill>
              <a:latin typeface="Arial"/>
              <a:ea typeface="Arial"/>
              <a:cs typeface="Arial"/>
              <a:sym typeface="Arial"/>
            </a:endParaRPr>
          </a:p>
        </p:txBody>
      </p:sp>
      <p:sp>
        <p:nvSpPr>
          <p:cNvPr id="149" name="Google Shape;149;p10"/>
          <p:cNvSpPr txBox="1"/>
          <p:nvPr/>
        </p:nvSpPr>
        <p:spPr>
          <a:xfrm>
            <a:off x="4534608" y="1441685"/>
            <a:ext cx="2411120" cy="461665"/>
          </a:xfrm>
          <a:prstGeom prst="rect">
            <a:avLst/>
          </a:prstGeom>
          <a:noFill/>
          <a:ln>
            <a:noFill/>
          </a:ln>
        </p:spPr>
        <p:txBody>
          <a:bodyPr anchorCtr="0" anchor="t" bIns="45700" lIns="108000" spcFirstLastPara="1" rIns="108000" wrap="square" tIns="45700">
            <a:spAutoFit/>
          </a:bodyPr>
          <a:lstStyle/>
          <a:p>
            <a:pPr indent="0" lvl="0" marL="0" marR="0" rtl="0" algn="l">
              <a:spcBef>
                <a:spcPts val="0"/>
              </a:spcBef>
              <a:spcAft>
                <a:spcPts val="0"/>
              </a:spcAft>
              <a:buNone/>
            </a:pPr>
            <a:r>
              <a:rPr b="1" lang="en-US" sz="2400">
                <a:solidFill>
                  <a:schemeClr val="lt1"/>
                </a:solidFill>
                <a:latin typeface="Arial"/>
                <a:ea typeface="Arial"/>
                <a:cs typeface="Arial"/>
                <a:sym typeface="Arial"/>
              </a:rPr>
              <a:t>Contents Here</a:t>
            </a:r>
            <a:endParaRPr b="1" sz="2400">
              <a:solidFill>
                <a:schemeClr val="lt1"/>
              </a:solidFill>
              <a:latin typeface="Arial"/>
              <a:ea typeface="Arial"/>
              <a:cs typeface="Arial"/>
              <a:sym typeface="Arial"/>
            </a:endParaRPr>
          </a:p>
        </p:txBody>
      </p:sp>
      <p:sp>
        <p:nvSpPr>
          <p:cNvPr id="150" name="Google Shape;150;p10"/>
          <p:cNvSpPr txBox="1"/>
          <p:nvPr/>
        </p:nvSpPr>
        <p:spPr>
          <a:xfrm>
            <a:off x="4306092" y="2072200"/>
            <a:ext cx="2639636" cy="1015663"/>
          </a:xfrm>
          <a:prstGeom prst="rect">
            <a:avLst/>
          </a:prstGeom>
          <a:noFill/>
          <a:ln>
            <a:noFill/>
          </a:ln>
        </p:spPr>
        <p:txBody>
          <a:bodyPr anchorCtr="0" anchor="t" bIns="45700" lIns="0" spcFirstLastPara="1" rIns="91425" wrap="square" tIns="45700">
            <a:spAutoFit/>
          </a:bodyPr>
          <a:lstStyle/>
          <a:p>
            <a:pPr indent="-171450" lvl="0" marL="171450" marR="0" rtl="0" algn="l">
              <a:spcBef>
                <a:spcPts val="0"/>
              </a:spcBef>
              <a:spcAft>
                <a:spcPts val="0"/>
              </a:spcAft>
              <a:buClr>
                <a:schemeClr val="lt1"/>
              </a:buClr>
              <a:buSzPts val="1200"/>
              <a:buFont typeface="Noto Sans Symbols"/>
              <a:buChar char="✔"/>
            </a:pPr>
            <a:r>
              <a:rPr lang="en-US" sz="1200">
                <a:solidFill>
                  <a:schemeClr val="lt1"/>
                </a:solidFill>
                <a:latin typeface="Arial"/>
                <a:ea typeface="Arial"/>
                <a:cs typeface="Arial"/>
                <a:sym typeface="Arial"/>
              </a:rPr>
              <a:t>You can simply impress your audience and add a unique zing.</a:t>
            </a:r>
            <a:endParaRPr/>
          </a:p>
          <a:p>
            <a:pPr indent="-95250" lvl="0" marL="171450" marR="0" rtl="0" algn="l">
              <a:spcBef>
                <a:spcPts val="0"/>
              </a:spcBef>
              <a:spcAft>
                <a:spcPts val="0"/>
              </a:spcAft>
              <a:buClr>
                <a:schemeClr val="dk1"/>
              </a:buClr>
              <a:buSzPts val="1200"/>
              <a:buFont typeface="Noto Sans Symbols"/>
              <a:buNone/>
            </a:pPr>
            <a:r>
              <a:t/>
            </a:r>
            <a:endParaRPr sz="1200">
              <a:solidFill>
                <a:schemeClr val="lt1"/>
              </a:solidFill>
              <a:latin typeface="Arial"/>
              <a:ea typeface="Arial"/>
              <a:cs typeface="Arial"/>
              <a:sym typeface="Arial"/>
            </a:endParaRPr>
          </a:p>
          <a:p>
            <a:pPr indent="-171450" lvl="0" marL="171450" marR="0" rtl="0" algn="l">
              <a:spcBef>
                <a:spcPts val="0"/>
              </a:spcBef>
              <a:spcAft>
                <a:spcPts val="0"/>
              </a:spcAft>
              <a:buClr>
                <a:schemeClr val="lt1"/>
              </a:buClr>
              <a:buSzPts val="1200"/>
              <a:buFont typeface="Noto Sans Symbols"/>
              <a:buChar char="✔"/>
            </a:pPr>
            <a:r>
              <a:rPr lang="en-US" sz="1200">
                <a:solidFill>
                  <a:schemeClr val="lt1"/>
                </a:solidFill>
                <a:latin typeface="Arial"/>
                <a:ea typeface="Arial"/>
                <a:cs typeface="Arial"/>
                <a:sym typeface="Arial"/>
              </a:rPr>
              <a:t>You can simply impress your audience and add a unique zing.</a:t>
            </a:r>
            <a:endParaRPr/>
          </a:p>
        </p:txBody>
      </p:sp>
      <p:sp>
        <p:nvSpPr>
          <p:cNvPr id="151" name="Google Shape;151;p10"/>
          <p:cNvSpPr/>
          <p:nvPr/>
        </p:nvSpPr>
        <p:spPr>
          <a:xfrm rot="-1846084">
            <a:off x="3620216" y="1334813"/>
            <a:ext cx="800903" cy="675409"/>
          </a:xfrm>
          <a:prstGeom prst="hexagon">
            <a:avLst>
              <a:gd fmla="val 30064" name="adj"/>
              <a:gd fmla="val 115470" name="vf"/>
            </a:avLst>
          </a:prstGeom>
          <a:noFill/>
          <a:ln cap="flat" cmpd="sng" w="381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2" name="Google Shape;152;p10"/>
          <p:cNvSpPr txBox="1"/>
          <p:nvPr/>
        </p:nvSpPr>
        <p:spPr>
          <a:xfrm>
            <a:off x="3735240" y="1441685"/>
            <a:ext cx="570852" cy="461665"/>
          </a:xfrm>
          <a:prstGeom prst="rect">
            <a:avLst/>
          </a:prstGeom>
          <a:noFill/>
          <a:ln>
            <a:noFill/>
          </a:ln>
        </p:spPr>
        <p:txBody>
          <a:bodyPr anchorCtr="0" anchor="t" bIns="45700" lIns="108000" spcFirstLastPara="1" rIns="108000" wrap="square" tIns="45700">
            <a:spAutoFit/>
          </a:bodyPr>
          <a:lstStyle/>
          <a:p>
            <a:pPr indent="0" lvl="0" marL="0" marR="0" rtl="0" algn="ctr">
              <a:spcBef>
                <a:spcPts val="0"/>
              </a:spcBef>
              <a:spcAft>
                <a:spcPts val="0"/>
              </a:spcAft>
              <a:buNone/>
            </a:pPr>
            <a:r>
              <a:rPr b="1" lang="en-US" sz="2400">
                <a:solidFill>
                  <a:schemeClr val="accent1"/>
                </a:solidFill>
                <a:latin typeface="Arial"/>
                <a:ea typeface="Arial"/>
                <a:cs typeface="Arial"/>
                <a:sym typeface="Arial"/>
              </a:rPr>
              <a:t>01</a:t>
            </a:r>
            <a:endParaRPr b="1" sz="2400">
              <a:solidFill>
                <a:schemeClr val="accent1"/>
              </a:solidFill>
              <a:latin typeface="Arial"/>
              <a:ea typeface="Arial"/>
              <a:cs typeface="Arial"/>
              <a:sym typeface="Arial"/>
            </a:endParaRPr>
          </a:p>
        </p:txBody>
      </p:sp>
      <p:sp>
        <p:nvSpPr>
          <p:cNvPr id="153" name="Google Shape;153;p10"/>
          <p:cNvSpPr txBox="1"/>
          <p:nvPr/>
        </p:nvSpPr>
        <p:spPr>
          <a:xfrm>
            <a:off x="8328022" y="1441685"/>
            <a:ext cx="2411120" cy="461665"/>
          </a:xfrm>
          <a:prstGeom prst="rect">
            <a:avLst/>
          </a:prstGeom>
          <a:noFill/>
          <a:ln>
            <a:noFill/>
          </a:ln>
        </p:spPr>
        <p:txBody>
          <a:bodyPr anchorCtr="0" anchor="t" bIns="45700" lIns="108000" spcFirstLastPara="1" rIns="108000" wrap="square" tIns="45700">
            <a:spAutoFit/>
          </a:bodyPr>
          <a:lstStyle/>
          <a:p>
            <a:pPr indent="0" lvl="0" marL="0" marR="0" rtl="0" algn="l">
              <a:spcBef>
                <a:spcPts val="0"/>
              </a:spcBef>
              <a:spcAft>
                <a:spcPts val="0"/>
              </a:spcAft>
              <a:buNone/>
            </a:pPr>
            <a:r>
              <a:rPr b="1" lang="en-US" sz="2400">
                <a:solidFill>
                  <a:schemeClr val="lt1"/>
                </a:solidFill>
                <a:latin typeface="Arial"/>
                <a:ea typeface="Arial"/>
                <a:cs typeface="Arial"/>
                <a:sym typeface="Arial"/>
              </a:rPr>
              <a:t>Contents Here</a:t>
            </a:r>
            <a:endParaRPr b="1" sz="2400">
              <a:solidFill>
                <a:schemeClr val="lt1"/>
              </a:solidFill>
              <a:latin typeface="Arial"/>
              <a:ea typeface="Arial"/>
              <a:cs typeface="Arial"/>
              <a:sym typeface="Arial"/>
            </a:endParaRPr>
          </a:p>
        </p:txBody>
      </p:sp>
      <p:sp>
        <p:nvSpPr>
          <p:cNvPr id="154" name="Google Shape;154;p10"/>
          <p:cNvSpPr txBox="1"/>
          <p:nvPr/>
        </p:nvSpPr>
        <p:spPr>
          <a:xfrm>
            <a:off x="8099506" y="2072200"/>
            <a:ext cx="2639636" cy="1015663"/>
          </a:xfrm>
          <a:prstGeom prst="rect">
            <a:avLst/>
          </a:prstGeom>
          <a:noFill/>
          <a:ln>
            <a:noFill/>
          </a:ln>
        </p:spPr>
        <p:txBody>
          <a:bodyPr anchorCtr="0" anchor="t" bIns="45700" lIns="0" spcFirstLastPara="1" rIns="91425" wrap="square" tIns="45700">
            <a:spAutoFit/>
          </a:bodyPr>
          <a:lstStyle/>
          <a:p>
            <a:pPr indent="-171450" lvl="0" marL="171450" marR="0" rtl="0" algn="l">
              <a:spcBef>
                <a:spcPts val="0"/>
              </a:spcBef>
              <a:spcAft>
                <a:spcPts val="0"/>
              </a:spcAft>
              <a:buClr>
                <a:schemeClr val="lt1"/>
              </a:buClr>
              <a:buSzPts val="1200"/>
              <a:buFont typeface="Noto Sans Symbols"/>
              <a:buChar char="✔"/>
            </a:pPr>
            <a:r>
              <a:rPr lang="en-US" sz="1200">
                <a:solidFill>
                  <a:schemeClr val="lt1"/>
                </a:solidFill>
                <a:latin typeface="Arial"/>
                <a:ea typeface="Arial"/>
                <a:cs typeface="Arial"/>
                <a:sym typeface="Arial"/>
              </a:rPr>
              <a:t>You can simply impress your audience and add a unique zing.</a:t>
            </a:r>
            <a:endParaRPr/>
          </a:p>
          <a:p>
            <a:pPr indent="-95250" lvl="0" marL="171450" marR="0" rtl="0" algn="l">
              <a:spcBef>
                <a:spcPts val="0"/>
              </a:spcBef>
              <a:spcAft>
                <a:spcPts val="0"/>
              </a:spcAft>
              <a:buClr>
                <a:schemeClr val="dk1"/>
              </a:buClr>
              <a:buSzPts val="1200"/>
              <a:buFont typeface="Noto Sans Symbols"/>
              <a:buNone/>
            </a:pPr>
            <a:r>
              <a:t/>
            </a:r>
            <a:endParaRPr sz="1200">
              <a:solidFill>
                <a:schemeClr val="lt1"/>
              </a:solidFill>
              <a:latin typeface="Arial"/>
              <a:ea typeface="Arial"/>
              <a:cs typeface="Arial"/>
              <a:sym typeface="Arial"/>
            </a:endParaRPr>
          </a:p>
          <a:p>
            <a:pPr indent="-171450" lvl="0" marL="171450" marR="0" rtl="0" algn="l">
              <a:spcBef>
                <a:spcPts val="0"/>
              </a:spcBef>
              <a:spcAft>
                <a:spcPts val="0"/>
              </a:spcAft>
              <a:buClr>
                <a:schemeClr val="lt1"/>
              </a:buClr>
              <a:buSzPts val="1200"/>
              <a:buFont typeface="Noto Sans Symbols"/>
              <a:buChar char="✔"/>
            </a:pPr>
            <a:r>
              <a:rPr lang="en-US" sz="1200">
                <a:solidFill>
                  <a:schemeClr val="lt1"/>
                </a:solidFill>
                <a:latin typeface="Arial"/>
                <a:ea typeface="Arial"/>
                <a:cs typeface="Arial"/>
                <a:sym typeface="Arial"/>
              </a:rPr>
              <a:t>You can simply impress your audience and add a unique zing.</a:t>
            </a:r>
            <a:endParaRPr/>
          </a:p>
        </p:txBody>
      </p:sp>
      <p:sp>
        <p:nvSpPr>
          <p:cNvPr id="155" name="Google Shape;155;p10"/>
          <p:cNvSpPr/>
          <p:nvPr/>
        </p:nvSpPr>
        <p:spPr>
          <a:xfrm rot="-1846084">
            <a:off x="7413629" y="1334813"/>
            <a:ext cx="800903" cy="675409"/>
          </a:xfrm>
          <a:prstGeom prst="hexagon">
            <a:avLst>
              <a:gd fmla="val 27733" name="adj"/>
              <a:gd fmla="val 115470" name="vf"/>
            </a:avLst>
          </a:prstGeom>
          <a:noFill/>
          <a:ln cap="flat" cmpd="sng"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6" name="Google Shape;156;p10"/>
          <p:cNvSpPr txBox="1"/>
          <p:nvPr/>
        </p:nvSpPr>
        <p:spPr>
          <a:xfrm>
            <a:off x="7528654" y="1441685"/>
            <a:ext cx="570852" cy="461665"/>
          </a:xfrm>
          <a:prstGeom prst="rect">
            <a:avLst/>
          </a:prstGeom>
          <a:noFill/>
          <a:ln>
            <a:noFill/>
          </a:ln>
        </p:spPr>
        <p:txBody>
          <a:bodyPr anchorCtr="0" anchor="t" bIns="45700" lIns="108000" spcFirstLastPara="1" rIns="108000" wrap="square" tIns="45700">
            <a:spAutoFit/>
          </a:bodyPr>
          <a:lstStyle/>
          <a:p>
            <a:pPr indent="0" lvl="0" marL="0" marR="0" rtl="0" algn="ctr">
              <a:spcBef>
                <a:spcPts val="0"/>
              </a:spcBef>
              <a:spcAft>
                <a:spcPts val="0"/>
              </a:spcAft>
              <a:buNone/>
            </a:pPr>
            <a:r>
              <a:rPr b="1" lang="en-US" sz="2400">
                <a:solidFill>
                  <a:schemeClr val="accent2"/>
                </a:solidFill>
                <a:latin typeface="Arial"/>
                <a:ea typeface="Arial"/>
                <a:cs typeface="Arial"/>
                <a:sym typeface="Arial"/>
              </a:rPr>
              <a:t>02</a:t>
            </a:r>
            <a:endParaRPr b="1" sz="2400">
              <a:solidFill>
                <a:schemeClr val="accent2"/>
              </a:solidFill>
              <a:latin typeface="Arial"/>
              <a:ea typeface="Arial"/>
              <a:cs typeface="Arial"/>
              <a:sym typeface="Arial"/>
            </a:endParaRPr>
          </a:p>
        </p:txBody>
      </p:sp>
      <p:sp>
        <p:nvSpPr>
          <p:cNvPr id="157" name="Google Shape;157;p10"/>
          <p:cNvSpPr txBox="1"/>
          <p:nvPr/>
        </p:nvSpPr>
        <p:spPr>
          <a:xfrm>
            <a:off x="4534608" y="3877010"/>
            <a:ext cx="2411120" cy="461665"/>
          </a:xfrm>
          <a:prstGeom prst="rect">
            <a:avLst/>
          </a:prstGeom>
          <a:noFill/>
          <a:ln>
            <a:noFill/>
          </a:ln>
        </p:spPr>
        <p:txBody>
          <a:bodyPr anchorCtr="0" anchor="t" bIns="45700" lIns="108000" spcFirstLastPara="1" rIns="108000" wrap="square" tIns="45700">
            <a:spAutoFit/>
          </a:bodyPr>
          <a:lstStyle/>
          <a:p>
            <a:pPr indent="0" lvl="0" marL="0" marR="0" rtl="0" algn="l">
              <a:spcBef>
                <a:spcPts val="0"/>
              </a:spcBef>
              <a:spcAft>
                <a:spcPts val="0"/>
              </a:spcAft>
              <a:buNone/>
            </a:pPr>
            <a:r>
              <a:rPr b="1" lang="en-US" sz="2400">
                <a:solidFill>
                  <a:schemeClr val="lt1"/>
                </a:solidFill>
                <a:latin typeface="Arial"/>
                <a:ea typeface="Arial"/>
                <a:cs typeface="Arial"/>
                <a:sym typeface="Arial"/>
              </a:rPr>
              <a:t>Contents Here</a:t>
            </a:r>
            <a:endParaRPr b="1" sz="2400">
              <a:solidFill>
                <a:schemeClr val="lt1"/>
              </a:solidFill>
              <a:latin typeface="Arial"/>
              <a:ea typeface="Arial"/>
              <a:cs typeface="Arial"/>
              <a:sym typeface="Arial"/>
            </a:endParaRPr>
          </a:p>
        </p:txBody>
      </p:sp>
      <p:sp>
        <p:nvSpPr>
          <p:cNvPr id="158" name="Google Shape;158;p10"/>
          <p:cNvSpPr txBox="1"/>
          <p:nvPr/>
        </p:nvSpPr>
        <p:spPr>
          <a:xfrm>
            <a:off x="4306092" y="4507525"/>
            <a:ext cx="2639636" cy="1015663"/>
          </a:xfrm>
          <a:prstGeom prst="rect">
            <a:avLst/>
          </a:prstGeom>
          <a:noFill/>
          <a:ln>
            <a:noFill/>
          </a:ln>
        </p:spPr>
        <p:txBody>
          <a:bodyPr anchorCtr="0" anchor="t" bIns="45700" lIns="0" spcFirstLastPara="1" rIns="91425" wrap="square" tIns="45700">
            <a:spAutoFit/>
          </a:bodyPr>
          <a:lstStyle/>
          <a:p>
            <a:pPr indent="-171450" lvl="0" marL="171450" marR="0" rtl="0" algn="l">
              <a:spcBef>
                <a:spcPts val="0"/>
              </a:spcBef>
              <a:spcAft>
                <a:spcPts val="0"/>
              </a:spcAft>
              <a:buClr>
                <a:schemeClr val="lt1"/>
              </a:buClr>
              <a:buSzPts val="1200"/>
              <a:buFont typeface="Noto Sans Symbols"/>
              <a:buChar char="✔"/>
            </a:pPr>
            <a:r>
              <a:rPr lang="en-US" sz="1200">
                <a:solidFill>
                  <a:schemeClr val="lt1"/>
                </a:solidFill>
                <a:latin typeface="Arial"/>
                <a:ea typeface="Arial"/>
                <a:cs typeface="Arial"/>
                <a:sym typeface="Arial"/>
              </a:rPr>
              <a:t>You can simply impress your audience and add a unique zing.</a:t>
            </a:r>
            <a:endParaRPr/>
          </a:p>
          <a:p>
            <a:pPr indent="-95250" lvl="0" marL="171450" marR="0" rtl="0" algn="l">
              <a:spcBef>
                <a:spcPts val="0"/>
              </a:spcBef>
              <a:spcAft>
                <a:spcPts val="0"/>
              </a:spcAft>
              <a:buClr>
                <a:schemeClr val="dk1"/>
              </a:buClr>
              <a:buSzPts val="1200"/>
              <a:buFont typeface="Noto Sans Symbols"/>
              <a:buNone/>
            </a:pPr>
            <a:r>
              <a:t/>
            </a:r>
            <a:endParaRPr sz="1200">
              <a:solidFill>
                <a:schemeClr val="lt1"/>
              </a:solidFill>
              <a:latin typeface="Arial"/>
              <a:ea typeface="Arial"/>
              <a:cs typeface="Arial"/>
              <a:sym typeface="Arial"/>
            </a:endParaRPr>
          </a:p>
          <a:p>
            <a:pPr indent="-171450" lvl="0" marL="171450" marR="0" rtl="0" algn="l">
              <a:spcBef>
                <a:spcPts val="0"/>
              </a:spcBef>
              <a:spcAft>
                <a:spcPts val="0"/>
              </a:spcAft>
              <a:buClr>
                <a:schemeClr val="lt1"/>
              </a:buClr>
              <a:buSzPts val="1200"/>
              <a:buFont typeface="Noto Sans Symbols"/>
              <a:buChar char="✔"/>
            </a:pPr>
            <a:r>
              <a:rPr lang="en-US" sz="1200">
                <a:solidFill>
                  <a:schemeClr val="lt1"/>
                </a:solidFill>
                <a:latin typeface="Arial"/>
                <a:ea typeface="Arial"/>
                <a:cs typeface="Arial"/>
                <a:sym typeface="Arial"/>
              </a:rPr>
              <a:t>You can simply impress your audience and add a unique zing.</a:t>
            </a:r>
            <a:endParaRPr/>
          </a:p>
        </p:txBody>
      </p:sp>
      <p:sp>
        <p:nvSpPr>
          <p:cNvPr id="159" name="Google Shape;159;p10"/>
          <p:cNvSpPr/>
          <p:nvPr/>
        </p:nvSpPr>
        <p:spPr>
          <a:xfrm rot="-1846084">
            <a:off x="3620215" y="3770138"/>
            <a:ext cx="800903" cy="675409"/>
          </a:xfrm>
          <a:prstGeom prst="hexagon">
            <a:avLst>
              <a:gd fmla="val 27733" name="adj"/>
              <a:gd fmla="val 115470" name="vf"/>
            </a:avLst>
          </a:prstGeom>
          <a:noFill/>
          <a:ln cap="flat" cmpd="sng" w="381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0" name="Google Shape;160;p10"/>
          <p:cNvSpPr txBox="1"/>
          <p:nvPr/>
        </p:nvSpPr>
        <p:spPr>
          <a:xfrm>
            <a:off x="3735240" y="3877010"/>
            <a:ext cx="570852" cy="461665"/>
          </a:xfrm>
          <a:prstGeom prst="rect">
            <a:avLst/>
          </a:prstGeom>
          <a:noFill/>
          <a:ln>
            <a:noFill/>
          </a:ln>
        </p:spPr>
        <p:txBody>
          <a:bodyPr anchorCtr="0" anchor="t" bIns="45700" lIns="108000" spcFirstLastPara="1" rIns="108000" wrap="square" tIns="45700">
            <a:spAutoFit/>
          </a:bodyPr>
          <a:lstStyle/>
          <a:p>
            <a:pPr indent="0" lvl="0" marL="0" marR="0" rtl="0" algn="ctr">
              <a:spcBef>
                <a:spcPts val="0"/>
              </a:spcBef>
              <a:spcAft>
                <a:spcPts val="0"/>
              </a:spcAft>
              <a:buNone/>
            </a:pPr>
            <a:r>
              <a:rPr b="1" lang="en-US" sz="2400">
                <a:solidFill>
                  <a:schemeClr val="accent3"/>
                </a:solidFill>
                <a:latin typeface="Arial"/>
                <a:ea typeface="Arial"/>
                <a:cs typeface="Arial"/>
                <a:sym typeface="Arial"/>
              </a:rPr>
              <a:t>03</a:t>
            </a:r>
            <a:endParaRPr b="1" sz="2400">
              <a:solidFill>
                <a:schemeClr val="accent3"/>
              </a:solidFill>
              <a:latin typeface="Arial"/>
              <a:ea typeface="Arial"/>
              <a:cs typeface="Arial"/>
              <a:sym typeface="Arial"/>
            </a:endParaRPr>
          </a:p>
        </p:txBody>
      </p:sp>
      <p:sp>
        <p:nvSpPr>
          <p:cNvPr id="161" name="Google Shape;161;p10"/>
          <p:cNvSpPr txBox="1"/>
          <p:nvPr/>
        </p:nvSpPr>
        <p:spPr>
          <a:xfrm>
            <a:off x="8328022" y="3877010"/>
            <a:ext cx="2411120" cy="461665"/>
          </a:xfrm>
          <a:prstGeom prst="rect">
            <a:avLst/>
          </a:prstGeom>
          <a:noFill/>
          <a:ln>
            <a:noFill/>
          </a:ln>
        </p:spPr>
        <p:txBody>
          <a:bodyPr anchorCtr="0" anchor="t" bIns="45700" lIns="108000" spcFirstLastPara="1" rIns="108000" wrap="square" tIns="45700">
            <a:spAutoFit/>
          </a:bodyPr>
          <a:lstStyle/>
          <a:p>
            <a:pPr indent="0" lvl="0" marL="0" marR="0" rtl="0" algn="l">
              <a:spcBef>
                <a:spcPts val="0"/>
              </a:spcBef>
              <a:spcAft>
                <a:spcPts val="0"/>
              </a:spcAft>
              <a:buNone/>
            </a:pPr>
            <a:r>
              <a:rPr b="1" lang="en-US" sz="2400">
                <a:solidFill>
                  <a:schemeClr val="lt1"/>
                </a:solidFill>
                <a:latin typeface="Arial"/>
                <a:ea typeface="Arial"/>
                <a:cs typeface="Arial"/>
                <a:sym typeface="Arial"/>
              </a:rPr>
              <a:t>Contents Here</a:t>
            </a:r>
            <a:endParaRPr b="1" sz="2400">
              <a:solidFill>
                <a:schemeClr val="lt1"/>
              </a:solidFill>
              <a:latin typeface="Arial"/>
              <a:ea typeface="Arial"/>
              <a:cs typeface="Arial"/>
              <a:sym typeface="Arial"/>
            </a:endParaRPr>
          </a:p>
        </p:txBody>
      </p:sp>
      <p:sp>
        <p:nvSpPr>
          <p:cNvPr id="162" name="Google Shape;162;p10"/>
          <p:cNvSpPr txBox="1"/>
          <p:nvPr/>
        </p:nvSpPr>
        <p:spPr>
          <a:xfrm>
            <a:off x="8099506" y="4507525"/>
            <a:ext cx="2639636" cy="1015663"/>
          </a:xfrm>
          <a:prstGeom prst="rect">
            <a:avLst/>
          </a:prstGeom>
          <a:noFill/>
          <a:ln>
            <a:noFill/>
          </a:ln>
        </p:spPr>
        <p:txBody>
          <a:bodyPr anchorCtr="0" anchor="t" bIns="45700" lIns="0" spcFirstLastPara="1" rIns="91425" wrap="square" tIns="45700">
            <a:spAutoFit/>
          </a:bodyPr>
          <a:lstStyle/>
          <a:p>
            <a:pPr indent="-171450" lvl="0" marL="171450" marR="0" rtl="0" algn="l">
              <a:spcBef>
                <a:spcPts val="0"/>
              </a:spcBef>
              <a:spcAft>
                <a:spcPts val="0"/>
              </a:spcAft>
              <a:buClr>
                <a:schemeClr val="lt1"/>
              </a:buClr>
              <a:buSzPts val="1200"/>
              <a:buFont typeface="Noto Sans Symbols"/>
              <a:buChar char="✔"/>
            </a:pPr>
            <a:r>
              <a:rPr lang="en-US" sz="1200">
                <a:solidFill>
                  <a:schemeClr val="lt1"/>
                </a:solidFill>
                <a:latin typeface="Arial"/>
                <a:ea typeface="Arial"/>
                <a:cs typeface="Arial"/>
                <a:sym typeface="Arial"/>
              </a:rPr>
              <a:t>You can simply impress your audience and add a unique zing.</a:t>
            </a:r>
            <a:endParaRPr/>
          </a:p>
          <a:p>
            <a:pPr indent="-95250" lvl="0" marL="171450" marR="0" rtl="0" algn="l">
              <a:spcBef>
                <a:spcPts val="0"/>
              </a:spcBef>
              <a:spcAft>
                <a:spcPts val="0"/>
              </a:spcAft>
              <a:buClr>
                <a:schemeClr val="dk1"/>
              </a:buClr>
              <a:buSzPts val="1200"/>
              <a:buFont typeface="Noto Sans Symbols"/>
              <a:buNone/>
            </a:pPr>
            <a:r>
              <a:t/>
            </a:r>
            <a:endParaRPr sz="1200">
              <a:solidFill>
                <a:schemeClr val="lt1"/>
              </a:solidFill>
              <a:latin typeface="Arial"/>
              <a:ea typeface="Arial"/>
              <a:cs typeface="Arial"/>
              <a:sym typeface="Arial"/>
            </a:endParaRPr>
          </a:p>
          <a:p>
            <a:pPr indent="-171450" lvl="0" marL="171450" marR="0" rtl="0" algn="l">
              <a:spcBef>
                <a:spcPts val="0"/>
              </a:spcBef>
              <a:spcAft>
                <a:spcPts val="0"/>
              </a:spcAft>
              <a:buClr>
                <a:schemeClr val="lt1"/>
              </a:buClr>
              <a:buSzPts val="1200"/>
              <a:buFont typeface="Noto Sans Symbols"/>
              <a:buChar char="✔"/>
            </a:pPr>
            <a:r>
              <a:rPr lang="en-US" sz="1200">
                <a:solidFill>
                  <a:schemeClr val="lt1"/>
                </a:solidFill>
                <a:latin typeface="Arial"/>
                <a:ea typeface="Arial"/>
                <a:cs typeface="Arial"/>
                <a:sym typeface="Arial"/>
              </a:rPr>
              <a:t>You can simply impress your audience and add a unique zing.</a:t>
            </a:r>
            <a:endParaRPr/>
          </a:p>
        </p:txBody>
      </p:sp>
      <p:sp>
        <p:nvSpPr>
          <p:cNvPr id="163" name="Google Shape;163;p10"/>
          <p:cNvSpPr/>
          <p:nvPr/>
        </p:nvSpPr>
        <p:spPr>
          <a:xfrm rot="-1846084">
            <a:off x="7413629" y="3770138"/>
            <a:ext cx="800903" cy="675409"/>
          </a:xfrm>
          <a:prstGeom prst="hexagon">
            <a:avLst>
              <a:gd fmla="val 27733" name="adj"/>
              <a:gd fmla="val 115470" name="vf"/>
            </a:avLst>
          </a:prstGeom>
          <a:noFill/>
          <a:ln cap="flat" cmpd="sng" w="381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4" name="Google Shape;164;p10"/>
          <p:cNvSpPr txBox="1"/>
          <p:nvPr/>
        </p:nvSpPr>
        <p:spPr>
          <a:xfrm>
            <a:off x="7528654" y="3877010"/>
            <a:ext cx="570852" cy="461665"/>
          </a:xfrm>
          <a:prstGeom prst="rect">
            <a:avLst/>
          </a:prstGeom>
          <a:noFill/>
          <a:ln>
            <a:noFill/>
          </a:ln>
        </p:spPr>
        <p:txBody>
          <a:bodyPr anchorCtr="0" anchor="t" bIns="45700" lIns="108000" spcFirstLastPara="1" rIns="108000" wrap="square" tIns="45700">
            <a:spAutoFit/>
          </a:bodyPr>
          <a:lstStyle/>
          <a:p>
            <a:pPr indent="0" lvl="0" marL="0" marR="0" rtl="0" algn="ctr">
              <a:spcBef>
                <a:spcPts val="0"/>
              </a:spcBef>
              <a:spcAft>
                <a:spcPts val="0"/>
              </a:spcAft>
              <a:buNone/>
            </a:pPr>
            <a:r>
              <a:rPr b="1" lang="en-US" sz="2400">
                <a:solidFill>
                  <a:schemeClr val="accent4"/>
                </a:solidFill>
                <a:latin typeface="Arial"/>
                <a:ea typeface="Arial"/>
                <a:cs typeface="Arial"/>
                <a:sym typeface="Arial"/>
              </a:rPr>
              <a:t>04</a:t>
            </a:r>
            <a:endParaRPr b="1" sz="2400">
              <a:solidFill>
                <a:schemeClr val="accent4"/>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1"/>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t>Timeline Style</a:t>
            </a:r>
            <a:endParaRPr/>
          </a:p>
        </p:txBody>
      </p:sp>
      <p:cxnSp>
        <p:nvCxnSpPr>
          <p:cNvPr id="170" name="Google Shape;170;p11"/>
          <p:cNvCxnSpPr/>
          <p:nvPr/>
        </p:nvCxnSpPr>
        <p:spPr>
          <a:xfrm>
            <a:off x="5467730" y="2965876"/>
            <a:ext cx="0" cy="1737360"/>
          </a:xfrm>
          <a:prstGeom prst="straightConnector1">
            <a:avLst/>
          </a:prstGeom>
          <a:noFill/>
          <a:ln cap="flat" cmpd="sng" w="25400">
            <a:solidFill>
              <a:schemeClr val="accent4"/>
            </a:solidFill>
            <a:prstDash val="solid"/>
            <a:miter lim="800000"/>
            <a:headEnd len="sm" w="sm" type="none"/>
            <a:tailEnd len="med" w="med" type="oval"/>
          </a:ln>
        </p:spPr>
      </p:cxnSp>
      <p:cxnSp>
        <p:nvCxnSpPr>
          <p:cNvPr id="171" name="Google Shape;171;p11"/>
          <p:cNvCxnSpPr/>
          <p:nvPr/>
        </p:nvCxnSpPr>
        <p:spPr>
          <a:xfrm>
            <a:off x="8048250" y="2965876"/>
            <a:ext cx="0" cy="1737360"/>
          </a:xfrm>
          <a:prstGeom prst="straightConnector1">
            <a:avLst/>
          </a:prstGeom>
          <a:noFill/>
          <a:ln cap="flat" cmpd="sng" w="25400">
            <a:solidFill>
              <a:schemeClr val="accent2"/>
            </a:solidFill>
            <a:prstDash val="solid"/>
            <a:miter lim="800000"/>
            <a:headEnd len="sm" w="sm" type="none"/>
            <a:tailEnd len="med" w="med" type="oval"/>
          </a:ln>
        </p:spPr>
      </p:cxnSp>
      <p:cxnSp>
        <p:nvCxnSpPr>
          <p:cNvPr id="172" name="Google Shape;172;p11"/>
          <p:cNvCxnSpPr/>
          <p:nvPr/>
        </p:nvCxnSpPr>
        <p:spPr>
          <a:xfrm>
            <a:off x="10628771" y="2965876"/>
            <a:ext cx="0" cy="1737360"/>
          </a:xfrm>
          <a:prstGeom prst="straightConnector1">
            <a:avLst/>
          </a:prstGeom>
          <a:noFill/>
          <a:ln cap="flat" cmpd="sng" w="25400">
            <a:solidFill>
              <a:schemeClr val="accent4"/>
            </a:solidFill>
            <a:prstDash val="solid"/>
            <a:miter lim="800000"/>
            <a:headEnd len="sm" w="sm" type="none"/>
            <a:tailEnd len="med" w="med" type="oval"/>
          </a:ln>
        </p:spPr>
      </p:cxnSp>
      <p:grpSp>
        <p:nvGrpSpPr>
          <p:cNvPr id="173" name="Google Shape;173;p11"/>
          <p:cNvGrpSpPr/>
          <p:nvPr/>
        </p:nvGrpSpPr>
        <p:grpSpPr>
          <a:xfrm>
            <a:off x="1111175" y="2016657"/>
            <a:ext cx="10003371" cy="971551"/>
            <a:chOff x="978847" y="2647950"/>
            <a:chExt cx="10003371" cy="971551"/>
          </a:xfrm>
        </p:grpSpPr>
        <p:sp>
          <p:nvSpPr>
            <p:cNvPr id="174" name="Google Shape;174;p11"/>
            <p:cNvSpPr/>
            <p:nvPr/>
          </p:nvSpPr>
          <p:spPr>
            <a:xfrm rot="-5400000">
              <a:off x="4322069" y="2736057"/>
              <a:ext cx="723900" cy="795336"/>
            </a:xfrm>
            <a:custGeom>
              <a:rect b="b" l="l" r="r" t="t"/>
              <a:pathLst>
                <a:path extrusionOk="0" h="795336" w="723900">
                  <a:moveTo>
                    <a:pt x="0" y="0"/>
                  </a:moveTo>
                  <a:lnTo>
                    <a:pt x="723900" y="0"/>
                  </a:lnTo>
                  <a:lnTo>
                    <a:pt x="723900" y="78973"/>
                  </a:lnTo>
                  <a:lnTo>
                    <a:pt x="678448" y="116474"/>
                  </a:lnTo>
                  <a:cubicBezTo>
                    <a:pt x="606485" y="188438"/>
                    <a:pt x="561974" y="287855"/>
                    <a:pt x="561974" y="397668"/>
                  </a:cubicBezTo>
                  <a:cubicBezTo>
                    <a:pt x="561974" y="507481"/>
                    <a:pt x="606485" y="606898"/>
                    <a:pt x="678448" y="678862"/>
                  </a:cubicBezTo>
                  <a:lnTo>
                    <a:pt x="723900" y="716363"/>
                  </a:lnTo>
                  <a:lnTo>
                    <a:pt x="723900" y="795336"/>
                  </a:lnTo>
                  <a:lnTo>
                    <a:pt x="0" y="795336"/>
                  </a:lnTo>
                  <a:lnTo>
                    <a:pt x="0" y="712345"/>
                  </a:lnTo>
                  <a:lnTo>
                    <a:pt x="40582" y="678862"/>
                  </a:lnTo>
                  <a:cubicBezTo>
                    <a:pt x="112546" y="606898"/>
                    <a:pt x="157056" y="507481"/>
                    <a:pt x="157056" y="397668"/>
                  </a:cubicBezTo>
                  <a:cubicBezTo>
                    <a:pt x="157056" y="287855"/>
                    <a:pt x="112546" y="188438"/>
                    <a:pt x="40582" y="116474"/>
                  </a:cubicBezTo>
                  <a:lnTo>
                    <a:pt x="0" y="8299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5" name="Google Shape;175;p11"/>
            <p:cNvSpPr/>
            <p:nvPr/>
          </p:nvSpPr>
          <p:spPr>
            <a:xfrm rot="-5400000">
              <a:off x="5613719" y="2736058"/>
              <a:ext cx="723900" cy="795336"/>
            </a:xfrm>
            <a:custGeom>
              <a:rect b="b" l="l" r="r" t="t"/>
              <a:pathLst>
                <a:path extrusionOk="0" h="795336" w="723900">
                  <a:moveTo>
                    <a:pt x="0" y="0"/>
                  </a:moveTo>
                  <a:lnTo>
                    <a:pt x="723900" y="0"/>
                  </a:lnTo>
                  <a:lnTo>
                    <a:pt x="723900" y="78973"/>
                  </a:lnTo>
                  <a:lnTo>
                    <a:pt x="678448" y="116474"/>
                  </a:lnTo>
                  <a:cubicBezTo>
                    <a:pt x="606485" y="188438"/>
                    <a:pt x="561974" y="287855"/>
                    <a:pt x="561974" y="397668"/>
                  </a:cubicBezTo>
                  <a:cubicBezTo>
                    <a:pt x="561974" y="507481"/>
                    <a:pt x="606485" y="606898"/>
                    <a:pt x="678448" y="678862"/>
                  </a:cubicBezTo>
                  <a:lnTo>
                    <a:pt x="723900" y="716363"/>
                  </a:lnTo>
                  <a:lnTo>
                    <a:pt x="723900" y="795336"/>
                  </a:lnTo>
                  <a:lnTo>
                    <a:pt x="0" y="795336"/>
                  </a:lnTo>
                  <a:lnTo>
                    <a:pt x="0" y="712345"/>
                  </a:lnTo>
                  <a:lnTo>
                    <a:pt x="40582" y="678862"/>
                  </a:lnTo>
                  <a:cubicBezTo>
                    <a:pt x="112546" y="606898"/>
                    <a:pt x="157056" y="507481"/>
                    <a:pt x="157056" y="397668"/>
                  </a:cubicBezTo>
                  <a:cubicBezTo>
                    <a:pt x="157056" y="287855"/>
                    <a:pt x="112546" y="188438"/>
                    <a:pt x="40582" y="116474"/>
                  </a:cubicBezTo>
                  <a:lnTo>
                    <a:pt x="0" y="8299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6" name="Google Shape;176;p11"/>
            <p:cNvSpPr/>
            <p:nvPr/>
          </p:nvSpPr>
          <p:spPr>
            <a:xfrm rot="-5400000">
              <a:off x="6905369" y="2736058"/>
              <a:ext cx="723900" cy="795336"/>
            </a:xfrm>
            <a:custGeom>
              <a:rect b="b" l="l" r="r" t="t"/>
              <a:pathLst>
                <a:path extrusionOk="0" h="795336" w="723900">
                  <a:moveTo>
                    <a:pt x="0" y="0"/>
                  </a:moveTo>
                  <a:lnTo>
                    <a:pt x="723900" y="0"/>
                  </a:lnTo>
                  <a:lnTo>
                    <a:pt x="723900" y="78973"/>
                  </a:lnTo>
                  <a:lnTo>
                    <a:pt x="678448" y="116474"/>
                  </a:lnTo>
                  <a:cubicBezTo>
                    <a:pt x="606485" y="188438"/>
                    <a:pt x="561974" y="287855"/>
                    <a:pt x="561974" y="397668"/>
                  </a:cubicBezTo>
                  <a:cubicBezTo>
                    <a:pt x="561974" y="507481"/>
                    <a:pt x="606485" y="606898"/>
                    <a:pt x="678448" y="678862"/>
                  </a:cubicBezTo>
                  <a:lnTo>
                    <a:pt x="723900" y="716363"/>
                  </a:lnTo>
                  <a:lnTo>
                    <a:pt x="723900" y="795336"/>
                  </a:lnTo>
                  <a:lnTo>
                    <a:pt x="0" y="795336"/>
                  </a:lnTo>
                  <a:lnTo>
                    <a:pt x="0" y="712345"/>
                  </a:lnTo>
                  <a:lnTo>
                    <a:pt x="40582" y="678862"/>
                  </a:lnTo>
                  <a:cubicBezTo>
                    <a:pt x="112546" y="606898"/>
                    <a:pt x="157056" y="507481"/>
                    <a:pt x="157056" y="397668"/>
                  </a:cubicBezTo>
                  <a:cubicBezTo>
                    <a:pt x="157056" y="287855"/>
                    <a:pt x="112546" y="188438"/>
                    <a:pt x="40582" y="116474"/>
                  </a:cubicBezTo>
                  <a:lnTo>
                    <a:pt x="0" y="8299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7" name="Google Shape;177;p11"/>
            <p:cNvSpPr/>
            <p:nvPr/>
          </p:nvSpPr>
          <p:spPr>
            <a:xfrm rot="-5400000">
              <a:off x="8197019" y="2736057"/>
              <a:ext cx="723900" cy="795336"/>
            </a:xfrm>
            <a:custGeom>
              <a:rect b="b" l="l" r="r" t="t"/>
              <a:pathLst>
                <a:path extrusionOk="0" h="795336" w="723900">
                  <a:moveTo>
                    <a:pt x="0" y="0"/>
                  </a:moveTo>
                  <a:lnTo>
                    <a:pt x="723900" y="0"/>
                  </a:lnTo>
                  <a:lnTo>
                    <a:pt x="723900" y="78973"/>
                  </a:lnTo>
                  <a:lnTo>
                    <a:pt x="678448" y="116474"/>
                  </a:lnTo>
                  <a:cubicBezTo>
                    <a:pt x="606485" y="188438"/>
                    <a:pt x="561974" y="287855"/>
                    <a:pt x="561974" y="397668"/>
                  </a:cubicBezTo>
                  <a:cubicBezTo>
                    <a:pt x="561974" y="507481"/>
                    <a:pt x="606485" y="606898"/>
                    <a:pt x="678448" y="678862"/>
                  </a:cubicBezTo>
                  <a:lnTo>
                    <a:pt x="723900" y="716363"/>
                  </a:lnTo>
                  <a:lnTo>
                    <a:pt x="723900" y="795336"/>
                  </a:lnTo>
                  <a:lnTo>
                    <a:pt x="0" y="795336"/>
                  </a:lnTo>
                  <a:lnTo>
                    <a:pt x="0" y="712345"/>
                  </a:lnTo>
                  <a:lnTo>
                    <a:pt x="40582" y="678862"/>
                  </a:lnTo>
                  <a:cubicBezTo>
                    <a:pt x="112546" y="606898"/>
                    <a:pt x="157056" y="507481"/>
                    <a:pt x="157056" y="397668"/>
                  </a:cubicBezTo>
                  <a:cubicBezTo>
                    <a:pt x="157056" y="287855"/>
                    <a:pt x="112546" y="188438"/>
                    <a:pt x="40582" y="116474"/>
                  </a:cubicBezTo>
                  <a:lnTo>
                    <a:pt x="0" y="8299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8" name="Google Shape;178;p11"/>
            <p:cNvSpPr/>
            <p:nvPr/>
          </p:nvSpPr>
          <p:spPr>
            <a:xfrm rot="-5400000">
              <a:off x="9488669" y="2736057"/>
              <a:ext cx="723900" cy="795336"/>
            </a:xfrm>
            <a:custGeom>
              <a:rect b="b" l="l" r="r" t="t"/>
              <a:pathLst>
                <a:path extrusionOk="0" h="795336" w="723900">
                  <a:moveTo>
                    <a:pt x="0" y="0"/>
                  </a:moveTo>
                  <a:lnTo>
                    <a:pt x="723900" y="0"/>
                  </a:lnTo>
                  <a:lnTo>
                    <a:pt x="723900" y="78973"/>
                  </a:lnTo>
                  <a:lnTo>
                    <a:pt x="678448" y="116474"/>
                  </a:lnTo>
                  <a:cubicBezTo>
                    <a:pt x="606485" y="188438"/>
                    <a:pt x="561974" y="287855"/>
                    <a:pt x="561974" y="397668"/>
                  </a:cubicBezTo>
                  <a:cubicBezTo>
                    <a:pt x="561974" y="507481"/>
                    <a:pt x="606485" y="606898"/>
                    <a:pt x="678448" y="678862"/>
                  </a:cubicBezTo>
                  <a:lnTo>
                    <a:pt x="723900" y="716363"/>
                  </a:lnTo>
                  <a:lnTo>
                    <a:pt x="723900" y="795336"/>
                  </a:lnTo>
                  <a:lnTo>
                    <a:pt x="0" y="795336"/>
                  </a:lnTo>
                  <a:lnTo>
                    <a:pt x="0" y="712345"/>
                  </a:lnTo>
                  <a:lnTo>
                    <a:pt x="40582" y="678862"/>
                  </a:lnTo>
                  <a:cubicBezTo>
                    <a:pt x="112546" y="606898"/>
                    <a:pt x="157056" y="507481"/>
                    <a:pt x="157056" y="397668"/>
                  </a:cubicBezTo>
                  <a:cubicBezTo>
                    <a:pt x="157056" y="287855"/>
                    <a:pt x="112546" y="188438"/>
                    <a:pt x="40582" y="116474"/>
                  </a:cubicBezTo>
                  <a:lnTo>
                    <a:pt x="0" y="8299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9" name="Google Shape;179;p11"/>
            <p:cNvSpPr/>
            <p:nvPr/>
          </p:nvSpPr>
          <p:spPr>
            <a:xfrm rot="-5400000">
              <a:off x="1748497" y="2736058"/>
              <a:ext cx="723900" cy="795336"/>
            </a:xfrm>
            <a:custGeom>
              <a:rect b="b" l="l" r="r" t="t"/>
              <a:pathLst>
                <a:path extrusionOk="0" h="795336" w="723900">
                  <a:moveTo>
                    <a:pt x="0" y="0"/>
                  </a:moveTo>
                  <a:lnTo>
                    <a:pt x="723900" y="0"/>
                  </a:lnTo>
                  <a:lnTo>
                    <a:pt x="723900" y="78973"/>
                  </a:lnTo>
                  <a:lnTo>
                    <a:pt x="678448" y="116474"/>
                  </a:lnTo>
                  <a:cubicBezTo>
                    <a:pt x="606485" y="188438"/>
                    <a:pt x="561974" y="287855"/>
                    <a:pt x="561974" y="397668"/>
                  </a:cubicBezTo>
                  <a:cubicBezTo>
                    <a:pt x="561974" y="507481"/>
                    <a:pt x="606485" y="606898"/>
                    <a:pt x="678448" y="678862"/>
                  </a:cubicBezTo>
                  <a:lnTo>
                    <a:pt x="723900" y="716363"/>
                  </a:lnTo>
                  <a:lnTo>
                    <a:pt x="723900" y="795336"/>
                  </a:lnTo>
                  <a:lnTo>
                    <a:pt x="0" y="795336"/>
                  </a:lnTo>
                  <a:lnTo>
                    <a:pt x="0" y="712345"/>
                  </a:lnTo>
                  <a:lnTo>
                    <a:pt x="40582" y="678862"/>
                  </a:lnTo>
                  <a:cubicBezTo>
                    <a:pt x="112546" y="606898"/>
                    <a:pt x="157056" y="507481"/>
                    <a:pt x="157056" y="397668"/>
                  </a:cubicBezTo>
                  <a:cubicBezTo>
                    <a:pt x="157056" y="287855"/>
                    <a:pt x="112546" y="188438"/>
                    <a:pt x="40582" y="116474"/>
                  </a:cubicBezTo>
                  <a:lnTo>
                    <a:pt x="0" y="8299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0" name="Google Shape;180;p11"/>
            <p:cNvSpPr/>
            <p:nvPr/>
          </p:nvSpPr>
          <p:spPr>
            <a:xfrm rot="-5400000">
              <a:off x="3030419" y="2736058"/>
              <a:ext cx="723900" cy="795336"/>
            </a:xfrm>
            <a:custGeom>
              <a:rect b="b" l="l" r="r" t="t"/>
              <a:pathLst>
                <a:path extrusionOk="0" h="795336" w="723900">
                  <a:moveTo>
                    <a:pt x="0" y="0"/>
                  </a:moveTo>
                  <a:lnTo>
                    <a:pt x="723900" y="0"/>
                  </a:lnTo>
                  <a:lnTo>
                    <a:pt x="723900" y="78973"/>
                  </a:lnTo>
                  <a:lnTo>
                    <a:pt x="678448" y="116474"/>
                  </a:lnTo>
                  <a:cubicBezTo>
                    <a:pt x="606485" y="188438"/>
                    <a:pt x="561974" y="287855"/>
                    <a:pt x="561974" y="397668"/>
                  </a:cubicBezTo>
                  <a:cubicBezTo>
                    <a:pt x="561974" y="507481"/>
                    <a:pt x="606485" y="606898"/>
                    <a:pt x="678448" y="678862"/>
                  </a:cubicBezTo>
                  <a:lnTo>
                    <a:pt x="723900" y="716363"/>
                  </a:lnTo>
                  <a:lnTo>
                    <a:pt x="723900" y="795336"/>
                  </a:lnTo>
                  <a:lnTo>
                    <a:pt x="0" y="795336"/>
                  </a:lnTo>
                  <a:lnTo>
                    <a:pt x="0" y="712345"/>
                  </a:lnTo>
                  <a:lnTo>
                    <a:pt x="40582" y="678862"/>
                  </a:lnTo>
                  <a:cubicBezTo>
                    <a:pt x="112546" y="606898"/>
                    <a:pt x="157056" y="507481"/>
                    <a:pt x="157056" y="397668"/>
                  </a:cubicBezTo>
                  <a:cubicBezTo>
                    <a:pt x="157056" y="287855"/>
                    <a:pt x="112546" y="188438"/>
                    <a:pt x="40582" y="116474"/>
                  </a:cubicBezTo>
                  <a:lnTo>
                    <a:pt x="0" y="8299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1" name="Google Shape;181;p11"/>
            <p:cNvSpPr/>
            <p:nvPr/>
          </p:nvSpPr>
          <p:spPr>
            <a:xfrm rot="-5400000">
              <a:off x="978847" y="2647951"/>
              <a:ext cx="971550" cy="97155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2" name="Google Shape;182;p11"/>
            <p:cNvSpPr/>
            <p:nvPr/>
          </p:nvSpPr>
          <p:spPr>
            <a:xfrm rot="-5400000">
              <a:off x="2260769" y="2647951"/>
              <a:ext cx="971550" cy="97155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3" name="Google Shape;183;p11"/>
            <p:cNvSpPr/>
            <p:nvPr/>
          </p:nvSpPr>
          <p:spPr>
            <a:xfrm rot="-5400000">
              <a:off x="3552419" y="2647951"/>
              <a:ext cx="971550" cy="97155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4" name="Google Shape;184;p11"/>
            <p:cNvSpPr/>
            <p:nvPr/>
          </p:nvSpPr>
          <p:spPr>
            <a:xfrm rot="-5400000">
              <a:off x="4844069" y="2647951"/>
              <a:ext cx="971550" cy="97155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5" name="Google Shape;185;p11"/>
            <p:cNvSpPr/>
            <p:nvPr/>
          </p:nvSpPr>
          <p:spPr>
            <a:xfrm rot="-5400000">
              <a:off x="6135719" y="2647951"/>
              <a:ext cx="971550" cy="97155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6" name="Google Shape;186;p11"/>
            <p:cNvSpPr/>
            <p:nvPr/>
          </p:nvSpPr>
          <p:spPr>
            <a:xfrm rot="-5400000">
              <a:off x="7427369" y="2647950"/>
              <a:ext cx="971550" cy="97155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7" name="Google Shape;187;p11"/>
            <p:cNvSpPr/>
            <p:nvPr/>
          </p:nvSpPr>
          <p:spPr>
            <a:xfrm rot="-5400000">
              <a:off x="8719019" y="2647950"/>
              <a:ext cx="971550" cy="97155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8" name="Google Shape;188;p11"/>
            <p:cNvSpPr/>
            <p:nvPr/>
          </p:nvSpPr>
          <p:spPr>
            <a:xfrm rot="-5400000">
              <a:off x="10010668" y="2647950"/>
              <a:ext cx="971550" cy="97155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89" name="Google Shape;189;p11"/>
          <p:cNvSpPr/>
          <p:nvPr/>
        </p:nvSpPr>
        <p:spPr>
          <a:xfrm>
            <a:off x="10192230" y="2321337"/>
            <a:ext cx="866188"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2022</a:t>
            </a:r>
            <a:endParaRPr sz="2000">
              <a:solidFill>
                <a:schemeClr val="lt1"/>
              </a:solidFill>
              <a:latin typeface="Arial"/>
              <a:ea typeface="Arial"/>
              <a:cs typeface="Arial"/>
              <a:sym typeface="Arial"/>
            </a:endParaRPr>
          </a:p>
        </p:txBody>
      </p:sp>
      <p:sp>
        <p:nvSpPr>
          <p:cNvPr id="190" name="Google Shape;190;p11"/>
          <p:cNvSpPr/>
          <p:nvPr/>
        </p:nvSpPr>
        <p:spPr>
          <a:xfrm>
            <a:off x="8901564" y="2302377"/>
            <a:ext cx="866188"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2021</a:t>
            </a:r>
            <a:endParaRPr sz="2000">
              <a:solidFill>
                <a:schemeClr val="lt1"/>
              </a:solidFill>
              <a:latin typeface="Arial"/>
              <a:ea typeface="Arial"/>
              <a:cs typeface="Arial"/>
              <a:sym typeface="Arial"/>
            </a:endParaRPr>
          </a:p>
        </p:txBody>
      </p:sp>
      <p:sp>
        <p:nvSpPr>
          <p:cNvPr id="191" name="Google Shape;191;p11"/>
          <p:cNvSpPr/>
          <p:nvPr/>
        </p:nvSpPr>
        <p:spPr>
          <a:xfrm>
            <a:off x="7610899" y="2292822"/>
            <a:ext cx="866188"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2020</a:t>
            </a:r>
            <a:endParaRPr sz="2000">
              <a:solidFill>
                <a:schemeClr val="lt1"/>
              </a:solidFill>
              <a:latin typeface="Arial"/>
              <a:ea typeface="Arial"/>
              <a:cs typeface="Arial"/>
              <a:sym typeface="Arial"/>
            </a:endParaRPr>
          </a:p>
        </p:txBody>
      </p:sp>
      <p:sp>
        <p:nvSpPr>
          <p:cNvPr id="192" name="Google Shape;192;p11"/>
          <p:cNvSpPr/>
          <p:nvPr/>
        </p:nvSpPr>
        <p:spPr>
          <a:xfrm>
            <a:off x="6320234" y="2292822"/>
            <a:ext cx="866188"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2019</a:t>
            </a:r>
            <a:endParaRPr sz="2000">
              <a:solidFill>
                <a:schemeClr val="lt1"/>
              </a:solidFill>
              <a:latin typeface="Arial"/>
              <a:ea typeface="Arial"/>
              <a:cs typeface="Arial"/>
              <a:sym typeface="Arial"/>
            </a:endParaRPr>
          </a:p>
        </p:txBody>
      </p:sp>
      <p:sp>
        <p:nvSpPr>
          <p:cNvPr id="193" name="Google Shape;193;p11"/>
          <p:cNvSpPr/>
          <p:nvPr/>
        </p:nvSpPr>
        <p:spPr>
          <a:xfrm>
            <a:off x="5029569" y="2292822"/>
            <a:ext cx="866188"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2018</a:t>
            </a:r>
            <a:endParaRPr sz="2000">
              <a:solidFill>
                <a:schemeClr val="lt1"/>
              </a:solidFill>
              <a:latin typeface="Arial"/>
              <a:ea typeface="Arial"/>
              <a:cs typeface="Arial"/>
              <a:sym typeface="Arial"/>
            </a:endParaRPr>
          </a:p>
        </p:txBody>
      </p:sp>
      <p:sp>
        <p:nvSpPr>
          <p:cNvPr id="194" name="Google Shape;194;p11"/>
          <p:cNvSpPr/>
          <p:nvPr/>
        </p:nvSpPr>
        <p:spPr>
          <a:xfrm>
            <a:off x="3738904" y="2292822"/>
            <a:ext cx="866188"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2017</a:t>
            </a:r>
            <a:endParaRPr sz="2000">
              <a:solidFill>
                <a:schemeClr val="lt1"/>
              </a:solidFill>
              <a:latin typeface="Arial"/>
              <a:ea typeface="Arial"/>
              <a:cs typeface="Arial"/>
              <a:sym typeface="Arial"/>
            </a:endParaRPr>
          </a:p>
        </p:txBody>
      </p:sp>
      <p:sp>
        <p:nvSpPr>
          <p:cNvPr id="195" name="Google Shape;195;p11"/>
          <p:cNvSpPr/>
          <p:nvPr/>
        </p:nvSpPr>
        <p:spPr>
          <a:xfrm>
            <a:off x="2448239" y="2292822"/>
            <a:ext cx="866188"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2016</a:t>
            </a:r>
            <a:endParaRPr sz="2000">
              <a:solidFill>
                <a:schemeClr val="lt1"/>
              </a:solidFill>
              <a:latin typeface="Arial"/>
              <a:ea typeface="Arial"/>
              <a:cs typeface="Arial"/>
              <a:sym typeface="Arial"/>
            </a:endParaRPr>
          </a:p>
        </p:txBody>
      </p:sp>
      <p:sp>
        <p:nvSpPr>
          <p:cNvPr id="196" name="Google Shape;196;p11"/>
          <p:cNvSpPr/>
          <p:nvPr/>
        </p:nvSpPr>
        <p:spPr>
          <a:xfrm>
            <a:off x="1157574" y="2292822"/>
            <a:ext cx="866188"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2015</a:t>
            </a:r>
            <a:endParaRPr sz="2000">
              <a:solidFill>
                <a:schemeClr val="lt1"/>
              </a:solidFill>
              <a:latin typeface="Arial"/>
              <a:ea typeface="Arial"/>
              <a:cs typeface="Arial"/>
              <a:sym typeface="Arial"/>
            </a:endParaRPr>
          </a:p>
        </p:txBody>
      </p:sp>
      <p:cxnSp>
        <p:nvCxnSpPr>
          <p:cNvPr id="197" name="Google Shape;197;p11"/>
          <p:cNvCxnSpPr/>
          <p:nvPr/>
        </p:nvCxnSpPr>
        <p:spPr>
          <a:xfrm>
            <a:off x="4177470" y="2965876"/>
            <a:ext cx="0" cy="330056"/>
          </a:xfrm>
          <a:prstGeom prst="straightConnector1">
            <a:avLst/>
          </a:prstGeom>
          <a:noFill/>
          <a:ln cap="flat" cmpd="sng" w="25400">
            <a:solidFill>
              <a:schemeClr val="accent3"/>
            </a:solidFill>
            <a:prstDash val="solid"/>
            <a:miter lim="800000"/>
            <a:headEnd len="sm" w="sm" type="none"/>
            <a:tailEnd len="med" w="med" type="oval"/>
          </a:ln>
        </p:spPr>
      </p:cxnSp>
      <p:cxnSp>
        <p:nvCxnSpPr>
          <p:cNvPr id="198" name="Google Shape;198;p11"/>
          <p:cNvCxnSpPr/>
          <p:nvPr/>
        </p:nvCxnSpPr>
        <p:spPr>
          <a:xfrm>
            <a:off x="6757990" y="2965876"/>
            <a:ext cx="0" cy="330056"/>
          </a:xfrm>
          <a:prstGeom prst="straightConnector1">
            <a:avLst/>
          </a:prstGeom>
          <a:noFill/>
          <a:ln cap="flat" cmpd="sng" w="25400">
            <a:solidFill>
              <a:schemeClr val="accent1"/>
            </a:solidFill>
            <a:prstDash val="solid"/>
            <a:miter lim="800000"/>
            <a:headEnd len="sm" w="sm" type="none"/>
            <a:tailEnd len="med" w="med" type="oval"/>
          </a:ln>
        </p:spPr>
      </p:cxnSp>
      <p:cxnSp>
        <p:nvCxnSpPr>
          <p:cNvPr id="199" name="Google Shape;199;p11"/>
          <p:cNvCxnSpPr/>
          <p:nvPr/>
        </p:nvCxnSpPr>
        <p:spPr>
          <a:xfrm>
            <a:off x="9338510" y="2965876"/>
            <a:ext cx="0" cy="330056"/>
          </a:xfrm>
          <a:prstGeom prst="straightConnector1">
            <a:avLst/>
          </a:prstGeom>
          <a:noFill/>
          <a:ln cap="flat" cmpd="sng" w="25400">
            <a:solidFill>
              <a:schemeClr val="accent3"/>
            </a:solidFill>
            <a:prstDash val="solid"/>
            <a:miter lim="800000"/>
            <a:headEnd len="sm" w="sm" type="none"/>
            <a:tailEnd len="med" w="med" type="oval"/>
          </a:ln>
        </p:spPr>
      </p:cxnSp>
      <p:cxnSp>
        <p:nvCxnSpPr>
          <p:cNvPr id="200" name="Google Shape;200;p11"/>
          <p:cNvCxnSpPr/>
          <p:nvPr/>
        </p:nvCxnSpPr>
        <p:spPr>
          <a:xfrm>
            <a:off x="2887210" y="2965876"/>
            <a:ext cx="0" cy="1737360"/>
          </a:xfrm>
          <a:prstGeom prst="straightConnector1">
            <a:avLst/>
          </a:prstGeom>
          <a:noFill/>
          <a:ln cap="flat" cmpd="sng" w="25400">
            <a:solidFill>
              <a:schemeClr val="accent2"/>
            </a:solidFill>
            <a:prstDash val="solid"/>
            <a:miter lim="800000"/>
            <a:headEnd len="sm" w="sm" type="none"/>
            <a:tailEnd len="med" w="med" type="oval"/>
          </a:ln>
        </p:spPr>
      </p:cxnSp>
      <p:cxnSp>
        <p:nvCxnSpPr>
          <p:cNvPr id="201" name="Google Shape;201;p11"/>
          <p:cNvCxnSpPr/>
          <p:nvPr/>
        </p:nvCxnSpPr>
        <p:spPr>
          <a:xfrm>
            <a:off x="1596950" y="2965876"/>
            <a:ext cx="0" cy="330056"/>
          </a:xfrm>
          <a:prstGeom prst="straightConnector1">
            <a:avLst/>
          </a:prstGeom>
          <a:noFill/>
          <a:ln cap="flat" cmpd="sng" w="25400">
            <a:solidFill>
              <a:schemeClr val="accent1"/>
            </a:solidFill>
            <a:prstDash val="solid"/>
            <a:miter lim="800000"/>
            <a:headEnd len="sm" w="sm" type="none"/>
            <a:tailEnd len="med" w="med" type="oval"/>
          </a:ln>
        </p:spPr>
      </p:cxnSp>
      <p:grpSp>
        <p:nvGrpSpPr>
          <p:cNvPr id="202" name="Google Shape;202;p11"/>
          <p:cNvGrpSpPr/>
          <p:nvPr/>
        </p:nvGrpSpPr>
        <p:grpSpPr>
          <a:xfrm>
            <a:off x="477303" y="2957880"/>
            <a:ext cx="2239293" cy="2152132"/>
            <a:chOff x="477303" y="2957880"/>
            <a:chExt cx="2239293" cy="2152132"/>
          </a:xfrm>
        </p:grpSpPr>
        <p:sp>
          <p:nvSpPr>
            <p:cNvPr id="203" name="Google Shape;203;p11"/>
            <p:cNvSpPr/>
            <p:nvPr/>
          </p:nvSpPr>
          <p:spPr>
            <a:xfrm rot="-1800000">
              <a:off x="733731" y="3289792"/>
              <a:ext cx="1726438" cy="1488308"/>
            </a:xfrm>
            <a:prstGeom prst="hexagon">
              <a:avLst>
                <a:gd fmla="val 28647" name="adj"/>
                <a:gd fmla="val 115470" name="vf"/>
              </a:avLst>
            </a:prstGeom>
            <a:solidFill>
              <a:schemeClr val="lt1"/>
            </a:solidFill>
            <a:ln cap="flat" cmpd="sng" w="381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04" name="Google Shape;204;p11"/>
            <p:cNvGrpSpPr/>
            <p:nvPr/>
          </p:nvGrpSpPr>
          <p:grpSpPr>
            <a:xfrm>
              <a:off x="850283" y="3201838"/>
              <a:ext cx="1480770" cy="1515702"/>
              <a:chOff x="850283" y="3201838"/>
              <a:chExt cx="1480770" cy="1515702"/>
            </a:xfrm>
          </p:grpSpPr>
          <p:sp>
            <p:nvSpPr>
              <p:cNvPr id="205" name="Google Shape;205;p11"/>
              <p:cNvSpPr/>
              <p:nvPr/>
            </p:nvSpPr>
            <p:spPr>
              <a:xfrm>
                <a:off x="894472" y="3201838"/>
                <a:ext cx="1387807" cy="405523"/>
              </a:xfrm>
              <a:prstGeom prst="triangle">
                <a:avLst>
                  <a:gd fmla="val 50000" name="adj"/>
                </a:avLst>
              </a:prstGeom>
              <a:solidFill>
                <a:schemeClr val="accent1"/>
              </a:solidFill>
              <a:ln cap="flat" cmpd="sng" w="381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06" name="Google Shape;206;p11"/>
              <p:cNvGrpSpPr/>
              <p:nvPr/>
            </p:nvGrpSpPr>
            <p:grpSpPr>
              <a:xfrm>
                <a:off x="850283" y="3336377"/>
                <a:ext cx="1480770" cy="1381163"/>
                <a:chOff x="7026501" y="4391421"/>
                <a:chExt cx="1499710" cy="1381163"/>
              </a:xfrm>
            </p:grpSpPr>
            <p:sp>
              <p:nvSpPr>
                <p:cNvPr id="207" name="Google Shape;207;p11"/>
                <p:cNvSpPr txBox="1"/>
                <p:nvPr/>
              </p:nvSpPr>
              <p:spPr>
                <a:xfrm>
                  <a:off x="7026501" y="4391421"/>
                  <a:ext cx="149971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Add Text</a:t>
                  </a:r>
                  <a:endParaRPr sz="1400">
                    <a:solidFill>
                      <a:schemeClr val="lt1"/>
                    </a:solidFill>
                    <a:latin typeface="Arial"/>
                    <a:ea typeface="Arial"/>
                    <a:cs typeface="Arial"/>
                    <a:sym typeface="Arial"/>
                  </a:endParaRPr>
                </a:p>
              </p:txBody>
            </p:sp>
            <p:sp>
              <p:nvSpPr>
                <p:cNvPr id="208" name="Google Shape;208;p11"/>
                <p:cNvSpPr txBox="1"/>
                <p:nvPr/>
              </p:nvSpPr>
              <p:spPr>
                <a:xfrm>
                  <a:off x="7026501" y="4756921"/>
                  <a:ext cx="1499710"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262626"/>
                      </a:solidFill>
                      <a:latin typeface="Arial"/>
                      <a:ea typeface="Arial"/>
                      <a:cs typeface="Arial"/>
                      <a:sym typeface="Arial"/>
                    </a:rPr>
                    <a:t>Get a modern PowerPoint  Presentation that is beautifully designed.  </a:t>
                  </a:r>
                  <a:endParaRPr sz="1200">
                    <a:solidFill>
                      <a:srgbClr val="262626"/>
                    </a:solidFill>
                    <a:latin typeface="Arial"/>
                    <a:ea typeface="Arial"/>
                    <a:cs typeface="Arial"/>
                    <a:sym typeface="Arial"/>
                  </a:endParaRPr>
                </a:p>
              </p:txBody>
            </p:sp>
          </p:grpSp>
        </p:grpSp>
      </p:grpSp>
      <p:grpSp>
        <p:nvGrpSpPr>
          <p:cNvPr id="209" name="Google Shape;209;p11"/>
          <p:cNvGrpSpPr/>
          <p:nvPr/>
        </p:nvGrpSpPr>
        <p:grpSpPr>
          <a:xfrm>
            <a:off x="5637155" y="2957880"/>
            <a:ext cx="2239293" cy="2152132"/>
            <a:chOff x="477303" y="2957880"/>
            <a:chExt cx="2239293" cy="2152132"/>
          </a:xfrm>
        </p:grpSpPr>
        <p:sp>
          <p:nvSpPr>
            <p:cNvPr id="210" name="Google Shape;210;p11"/>
            <p:cNvSpPr/>
            <p:nvPr/>
          </p:nvSpPr>
          <p:spPr>
            <a:xfrm rot="-1800000">
              <a:off x="733731" y="3289792"/>
              <a:ext cx="1726438" cy="1488308"/>
            </a:xfrm>
            <a:prstGeom prst="hexagon">
              <a:avLst>
                <a:gd fmla="val 28647" name="adj"/>
                <a:gd fmla="val 115470" name="vf"/>
              </a:avLst>
            </a:prstGeom>
            <a:solidFill>
              <a:schemeClr val="lt1"/>
            </a:solidFill>
            <a:ln cap="flat" cmpd="sng" w="381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11" name="Google Shape;211;p11"/>
            <p:cNvGrpSpPr/>
            <p:nvPr/>
          </p:nvGrpSpPr>
          <p:grpSpPr>
            <a:xfrm>
              <a:off x="850283" y="3201838"/>
              <a:ext cx="1480770" cy="1515702"/>
              <a:chOff x="850283" y="3201838"/>
              <a:chExt cx="1480770" cy="1515702"/>
            </a:xfrm>
          </p:grpSpPr>
          <p:sp>
            <p:nvSpPr>
              <p:cNvPr id="212" name="Google Shape;212;p11"/>
              <p:cNvSpPr/>
              <p:nvPr/>
            </p:nvSpPr>
            <p:spPr>
              <a:xfrm>
                <a:off x="894472" y="3201838"/>
                <a:ext cx="1387807" cy="405523"/>
              </a:xfrm>
              <a:prstGeom prst="triangle">
                <a:avLst>
                  <a:gd fmla="val 50000" name="adj"/>
                </a:avLst>
              </a:prstGeom>
              <a:solidFill>
                <a:schemeClr val="accent1"/>
              </a:solidFill>
              <a:ln cap="flat" cmpd="sng" w="381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13" name="Google Shape;213;p11"/>
              <p:cNvGrpSpPr/>
              <p:nvPr/>
            </p:nvGrpSpPr>
            <p:grpSpPr>
              <a:xfrm>
                <a:off x="850283" y="3336377"/>
                <a:ext cx="1480770" cy="1381163"/>
                <a:chOff x="7026501" y="4391421"/>
                <a:chExt cx="1499710" cy="1381163"/>
              </a:xfrm>
            </p:grpSpPr>
            <p:sp>
              <p:nvSpPr>
                <p:cNvPr id="214" name="Google Shape;214;p11"/>
                <p:cNvSpPr txBox="1"/>
                <p:nvPr/>
              </p:nvSpPr>
              <p:spPr>
                <a:xfrm>
                  <a:off x="7026501" y="4391421"/>
                  <a:ext cx="149971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Add Text</a:t>
                  </a:r>
                  <a:endParaRPr sz="1400">
                    <a:solidFill>
                      <a:schemeClr val="lt1"/>
                    </a:solidFill>
                    <a:latin typeface="Arial"/>
                    <a:ea typeface="Arial"/>
                    <a:cs typeface="Arial"/>
                    <a:sym typeface="Arial"/>
                  </a:endParaRPr>
                </a:p>
              </p:txBody>
            </p:sp>
            <p:sp>
              <p:nvSpPr>
                <p:cNvPr id="215" name="Google Shape;215;p11"/>
                <p:cNvSpPr txBox="1"/>
                <p:nvPr/>
              </p:nvSpPr>
              <p:spPr>
                <a:xfrm>
                  <a:off x="7026501" y="4756921"/>
                  <a:ext cx="1499710"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262626"/>
                      </a:solidFill>
                      <a:latin typeface="Arial"/>
                      <a:ea typeface="Arial"/>
                      <a:cs typeface="Arial"/>
                      <a:sym typeface="Arial"/>
                    </a:rPr>
                    <a:t>Get a modern PowerPoint  Presentation that is beautifully designed.  </a:t>
                  </a:r>
                  <a:endParaRPr sz="1200">
                    <a:solidFill>
                      <a:srgbClr val="262626"/>
                    </a:solidFill>
                    <a:latin typeface="Arial"/>
                    <a:ea typeface="Arial"/>
                    <a:cs typeface="Arial"/>
                    <a:sym typeface="Arial"/>
                  </a:endParaRPr>
                </a:p>
              </p:txBody>
            </p:sp>
          </p:grpSp>
        </p:grpSp>
      </p:grpSp>
      <p:grpSp>
        <p:nvGrpSpPr>
          <p:cNvPr id="216" name="Google Shape;216;p11"/>
          <p:cNvGrpSpPr/>
          <p:nvPr/>
        </p:nvGrpSpPr>
        <p:grpSpPr>
          <a:xfrm>
            <a:off x="8217081" y="2957880"/>
            <a:ext cx="2239293" cy="2152132"/>
            <a:chOff x="477303" y="2957880"/>
            <a:chExt cx="2239293" cy="2152132"/>
          </a:xfrm>
        </p:grpSpPr>
        <p:sp>
          <p:nvSpPr>
            <p:cNvPr id="217" name="Google Shape;217;p11"/>
            <p:cNvSpPr/>
            <p:nvPr/>
          </p:nvSpPr>
          <p:spPr>
            <a:xfrm rot="-1800000">
              <a:off x="733731" y="3289792"/>
              <a:ext cx="1726438" cy="1488308"/>
            </a:xfrm>
            <a:prstGeom prst="hexagon">
              <a:avLst>
                <a:gd fmla="val 28647" name="adj"/>
                <a:gd fmla="val 115470" name="vf"/>
              </a:avLst>
            </a:prstGeom>
            <a:solidFill>
              <a:schemeClr val="lt1"/>
            </a:solidFill>
            <a:ln cap="flat" cmpd="sng" w="381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18" name="Google Shape;218;p11"/>
            <p:cNvGrpSpPr/>
            <p:nvPr/>
          </p:nvGrpSpPr>
          <p:grpSpPr>
            <a:xfrm>
              <a:off x="850283" y="3201838"/>
              <a:ext cx="1480770" cy="1515702"/>
              <a:chOff x="850283" y="3201838"/>
              <a:chExt cx="1480770" cy="1515702"/>
            </a:xfrm>
          </p:grpSpPr>
          <p:sp>
            <p:nvSpPr>
              <p:cNvPr id="219" name="Google Shape;219;p11"/>
              <p:cNvSpPr/>
              <p:nvPr/>
            </p:nvSpPr>
            <p:spPr>
              <a:xfrm>
                <a:off x="894472" y="3201838"/>
                <a:ext cx="1387807" cy="405523"/>
              </a:xfrm>
              <a:prstGeom prst="triangle">
                <a:avLst>
                  <a:gd fmla="val 50000" name="adj"/>
                </a:avLst>
              </a:prstGeom>
              <a:solidFill>
                <a:schemeClr val="accent3"/>
              </a:solidFill>
              <a:ln cap="flat" cmpd="sng" w="381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20" name="Google Shape;220;p11"/>
              <p:cNvGrpSpPr/>
              <p:nvPr/>
            </p:nvGrpSpPr>
            <p:grpSpPr>
              <a:xfrm>
                <a:off x="850283" y="3336377"/>
                <a:ext cx="1480770" cy="1381163"/>
                <a:chOff x="7026501" y="4391421"/>
                <a:chExt cx="1499710" cy="1381163"/>
              </a:xfrm>
            </p:grpSpPr>
            <p:sp>
              <p:nvSpPr>
                <p:cNvPr id="221" name="Google Shape;221;p11"/>
                <p:cNvSpPr txBox="1"/>
                <p:nvPr/>
              </p:nvSpPr>
              <p:spPr>
                <a:xfrm>
                  <a:off x="7026501" y="4391421"/>
                  <a:ext cx="149971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Add Text</a:t>
                  </a:r>
                  <a:endParaRPr sz="1400">
                    <a:solidFill>
                      <a:schemeClr val="lt1"/>
                    </a:solidFill>
                    <a:latin typeface="Arial"/>
                    <a:ea typeface="Arial"/>
                    <a:cs typeface="Arial"/>
                    <a:sym typeface="Arial"/>
                  </a:endParaRPr>
                </a:p>
              </p:txBody>
            </p:sp>
            <p:sp>
              <p:nvSpPr>
                <p:cNvPr id="222" name="Google Shape;222;p11"/>
                <p:cNvSpPr txBox="1"/>
                <p:nvPr/>
              </p:nvSpPr>
              <p:spPr>
                <a:xfrm>
                  <a:off x="7026501" y="4756921"/>
                  <a:ext cx="1499710"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262626"/>
                      </a:solidFill>
                      <a:latin typeface="Arial"/>
                      <a:ea typeface="Arial"/>
                      <a:cs typeface="Arial"/>
                      <a:sym typeface="Arial"/>
                    </a:rPr>
                    <a:t>Get a modern PowerPoint  Presentation that is beautifully designed.  </a:t>
                  </a:r>
                  <a:endParaRPr sz="1200">
                    <a:solidFill>
                      <a:srgbClr val="262626"/>
                    </a:solidFill>
                    <a:latin typeface="Arial"/>
                    <a:ea typeface="Arial"/>
                    <a:cs typeface="Arial"/>
                    <a:sym typeface="Arial"/>
                  </a:endParaRPr>
                </a:p>
              </p:txBody>
            </p:sp>
          </p:grpSp>
        </p:grpSp>
      </p:grpSp>
      <p:grpSp>
        <p:nvGrpSpPr>
          <p:cNvPr id="223" name="Google Shape;223;p11"/>
          <p:cNvGrpSpPr/>
          <p:nvPr/>
        </p:nvGrpSpPr>
        <p:grpSpPr>
          <a:xfrm>
            <a:off x="3057229" y="2957880"/>
            <a:ext cx="2239293" cy="2152132"/>
            <a:chOff x="477303" y="2957880"/>
            <a:chExt cx="2239293" cy="2152132"/>
          </a:xfrm>
        </p:grpSpPr>
        <p:sp>
          <p:nvSpPr>
            <p:cNvPr id="224" name="Google Shape;224;p11"/>
            <p:cNvSpPr/>
            <p:nvPr/>
          </p:nvSpPr>
          <p:spPr>
            <a:xfrm rot="-1800000">
              <a:off x="733731" y="3289792"/>
              <a:ext cx="1726438" cy="1488308"/>
            </a:xfrm>
            <a:prstGeom prst="hexagon">
              <a:avLst>
                <a:gd fmla="val 28647" name="adj"/>
                <a:gd fmla="val 115470" name="vf"/>
              </a:avLst>
            </a:prstGeom>
            <a:solidFill>
              <a:schemeClr val="lt1"/>
            </a:solidFill>
            <a:ln cap="flat" cmpd="sng" w="381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25" name="Google Shape;225;p11"/>
            <p:cNvGrpSpPr/>
            <p:nvPr/>
          </p:nvGrpSpPr>
          <p:grpSpPr>
            <a:xfrm>
              <a:off x="850283" y="3201838"/>
              <a:ext cx="1480770" cy="1515702"/>
              <a:chOff x="850283" y="3201838"/>
              <a:chExt cx="1480770" cy="1515702"/>
            </a:xfrm>
          </p:grpSpPr>
          <p:sp>
            <p:nvSpPr>
              <p:cNvPr id="226" name="Google Shape;226;p11"/>
              <p:cNvSpPr/>
              <p:nvPr/>
            </p:nvSpPr>
            <p:spPr>
              <a:xfrm>
                <a:off x="894472" y="3201838"/>
                <a:ext cx="1387807" cy="405523"/>
              </a:xfrm>
              <a:prstGeom prst="triangle">
                <a:avLst>
                  <a:gd fmla="val 50000" name="adj"/>
                </a:avLst>
              </a:prstGeom>
              <a:solidFill>
                <a:schemeClr val="accent3"/>
              </a:solidFill>
              <a:ln cap="flat" cmpd="sng" w="381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27" name="Google Shape;227;p11"/>
              <p:cNvGrpSpPr/>
              <p:nvPr/>
            </p:nvGrpSpPr>
            <p:grpSpPr>
              <a:xfrm>
                <a:off x="850283" y="3336377"/>
                <a:ext cx="1480770" cy="1381163"/>
                <a:chOff x="7026501" y="4391421"/>
                <a:chExt cx="1499710" cy="1381163"/>
              </a:xfrm>
            </p:grpSpPr>
            <p:sp>
              <p:nvSpPr>
                <p:cNvPr id="228" name="Google Shape;228;p11"/>
                <p:cNvSpPr txBox="1"/>
                <p:nvPr/>
              </p:nvSpPr>
              <p:spPr>
                <a:xfrm>
                  <a:off x="7026501" y="4391421"/>
                  <a:ext cx="149971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Add Text</a:t>
                  </a:r>
                  <a:endParaRPr sz="1400">
                    <a:solidFill>
                      <a:schemeClr val="lt1"/>
                    </a:solidFill>
                    <a:latin typeface="Arial"/>
                    <a:ea typeface="Arial"/>
                    <a:cs typeface="Arial"/>
                    <a:sym typeface="Arial"/>
                  </a:endParaRPr>
                </a:p>
              </p:txBody>
            </p:sp>
            <p:sp>
              <p:nvSpPr>
                <p:cNvPr id="229" name="Google Shape;229;p11"/>
                <p:cNvSpPr txBox="1"/>
                <p:nvPr/>
              </p:nvSpPr>
              <p:spPr>
                <a:xfrm>
                  <a:off x="7026501" y="4756921"/>
                  <a:ext cx="1499710"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262626"/>
                      </a:solidFill>
                      <a:latin typeface="Arial"/>
                      <a:ea typeface="Arial"/>
                      <a:cs typeface="Arial"/>
                      <a:sym typeface="Arial"/>
                    </a:rPr>
                    <a:t>Get a modern PowerPoint  Presentation that is beautifully designed.  </a:t>
                  </a:r>
                  <a:endParaRPr sz="1200">
                    <a:solidFill>
                      <a:srgbClr val="262626"/>
                    </a:solidFill>
                    <a:latin typeface="Arial"/>
                    <a:ea typeface="Arial"/>
                    <a:cs typeface="Arial"/>
                    <a:sym typeface="Arial"/>
                  </a:endParaRPr>
                </a:p>
              </p:txBody>
            </p:sp>
          </p:grpSp>
        </p:grpSp>
      </p:grpSp>
      <p:grpSp>
        <p:nvGrpSpPr>
          <p:cNvPr id="230" name="Google Shape;230;p11"/>
          <p:cNvGrpSpPr/>
          <p:nvPr/>
        </p:nvGrpSpPr>
        <p:grpSpPr>
          <a:xfrm>
            <a:off x="1767266" y="4350867"/>
            <a:ext cx="2239293" cy="2152132"/>
            <a:chOff x="477303" y="2957880"/>
            <a:chExt cx="2239293" cy="2152132"/>
          </a:xfrm>
        </p:grpSpPr>
        <p:sp>
          <p:nvSpPr>
            <p:cNvPr id="231" name="Google Shape;231;p11"/>
            <p:cNvSpPr/>
            <p:nvPr/>
          </p:nvSpPr>
          <p:spPr>
            <a:xfrm rot="-1800000">
              <a:off x="733731" y="3289792"/>
              <a:ext cx="1726438" cy="1488308"/>
            </a:xfrm>
            <a:prstGeom prst="hexagon">
              <a:avLst>
                <a:gd fmla="val 28647" name="adj"/>
                <a:gd fmla="val 115470" name="vf"/>
              </a:avLst>
            </a:prstGeom>
            <a:solidFill>
              <a:schemeClr val="lt1"/>
            </a:solidFill>
            <a:ln cap="flat" cmpd="sng"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32" name="Google Shape;232;p11"/>
            <p:cNvGrpSpPr/>
            <p:nvPr/>
          </p:nvGrpSpPr>
          <p:grpSpPr>
            <a:xfrm>
              <a:off x="850283" y="3201838"/>
              <a:ext cx="1480770" cy="1515702"/>
              <a:chOff x="850283" y="3201838"/>
              <a:chExt cx="1480770" cy="1515702"/>
            </a:xfrm>
          </p:grpSpPr>
          <p:sp>
            <p:nvSpPr>
              <p:cNvPr id="233" name="Google Shape;233;p11"/>
              <p:cNvSpPr/>
              <p:nvPr/>
            </p:nvSpPr>
            <p:spPr>
              <a:xfrm>
                <a:off x="894472" y="3201838"/>
                <a:ext cx="1387807" cy="405523"/>
              </a:xfrm>
              <a:prstGeom prst="triangle">
                <a:avLst>
                  <a:gd fmla="val 50000" name="adj"/>
                </a:avLst>
              </a:prstGeom>
              <a:solidFill>
                <a:schemeClr val="accent2"/>
              </a:solidFill>
              <a:ln cap="flat" cmpd="sng"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34" name="Google Shape;234;p11"/>
              <p:cNvGrpSpPr/>
              <p:nvPr/>
            </p:nvGrpSpPr>
            <p:grpSpPr>
              <a:xfrm>
                <a:off x="850283" y="3336377"/>
                <a:ext cx="1480770" cy="1381163"/>
                <a:chOff x="7026501" y="4391421"/>
                <a:chExt cx="1499710" cy="1381163"/>
              </a:xfrm>
            </p:grpSpPr>
            <p:sp>
              <p:nvSpPr>
                <p:cNvPr id="235" name="Google Shape;235;p11"/>
                <p:cNvSpPr txBox="1"/>
                <p:nvPr/>
              </p:nvSpPr>
              <p:spPr>
                <a:xfrm>
                  <a:off x="7026501" y="4391421"/>
                  <a:ext cx="149971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Add Text</a:t>
                  </a:r>
                  <a:endParaRPr sz="1400">
                    <a:solidFill>
                      <a:schemeClr val="lt1"/>
                    </a:solidFill>
                    <a:latin typeface="Arial"/>
                    <a:ea typeface="Arial"/>
                    <a:cs typeface="Arial"/>
                    <a:sym typeface="Arial"/>
                  </a:endParaRPr>
                </a:p>
              </p:txBody>
            </p:sp>
            <p:sp>
              <p:nvSpPr>
                <p:cNvPr id="236" name="Google Shape;236;p11"/>
                <p:cNvSpPr txBox="1"/>
                <p:nvPr/>
              </p:nvSpPr>
              <p:spPr>
                <a:xfrm>
                  <a:off x="7026501" y="4756921"/>
                  <a:ext cx="1499710"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262626"/>
                      </a:solidFill>
                      <a:latin typeface="Arial"/>
                      <a:ea typeface="Arial"/>
                      <a:cs typeface="Arial"/>
                      <a:sym typeface="Arial"/>
                    </a:rPr>
                    <a:t>Get a modern PowerPoint  Presentation that is beautifully designed.  </a:t>
                  </a:r>
                  <a:endParaRPr sz="1200">
                    <a:solidFill>
                      <a:srgbClr val="262626"/>
                    </a:solidFill>
                    <a:latin typeface="Arial"/>
                    <a:ea typeface="Arial"/>
                    <a:cs typeface="Arial"/>
                    <a:sym typeface="Arial"/>
                  </a:endParaRPr>
                </a:p>
              </p:txBody>
            </p:sp>
          </p:grpSp>
        </p:grpSp>
      </p:grpSp>
      <p:grpSp>
        <p:nvGrpSpPr>
          <p:cNvPr id="237" name="Google Shape;237;p11"/>
          <p:cNvGrpSpPr/>
          <p:nvPr/>
        </p:nvGrpSpPr>
        <p:grpSpPr>
          <a:xfrm>
            <a:off x="4347192" y="4350867"/>
            <a:ext cx="2239293" cy="2152132"/>
            <a:chOff x="477303" y="2957880"/>
            <a:chExt cx="2239293" cy="2152132"/>
          </a:xfrm>
        </p:grpSpPr>
        <p:sp>
          <p:nvSpPr>
            <p:cNvPr id="238" name="Google Shape;238;p11"/>
            <p:cNvSpPr/>
            <p:nvPr/>
          </p:nvSpPr>
          <p:spPr>
            <a:xfrm rot="-1800000">
              <a:off x="733731" y="3289792"/>
              <a:ext cx="1726438" cy="1488308"/>
            </a:xfrm>
            <a:prstGeom prst="hexagon">
              <a:avLst>
                <a:gd fmla="val 28647" name="adj"/>
                <a:gd fmla="val 115470" name="vf"/>
              </a:avLst>
            </a:prstGeom>
            <a:solidFill>
              <a:schemeClr val="lt1"/>
            </a:solidFill>
            <a:ln cap="flat" cmpd="sng" w="381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39" name="Google Shape;239;p11"/>
            <p:cNvGrpSpPr/>
            <p:nvPr/>
          </p:nvGrpSpPr>
          <p:grpSpPr>
            <a:xfrm>
              <a:off x="850283" y="3201838"/>
              <a:ext cx="1480770" cy="1515702"/>
              <a:chOff x="850283" y="3201838"/>
              <a:chExt cx="1480770" cy="1515702"/>
            </a:xfrm>
          </p:grpSpPr>
          <p:sp>
            <p:nvSpPr>
              <p:cNvPr id="240" name="Google Shape;240;p11"/>
              <p:cNvSpPr/>
              <p:nvPr/>
            </p:nvSpPr>
            <p:spPr>
              <a:xfrm>
                <a:off x="894472" y="3201838"/>
                <a:ext cx="1387807" cy="405523"/>
              </a:xfrm>
              <a:prstGeom prst="triangle">
                <a:avLst>
                  <a:gd fmla="val 50000" name="adj"/>
                </a:avLst>
              </a:prstGeom>
              <a:solidFill>
                <a:schemeClr val="accent4"/>
              </a:solidFill>
              <a:ln cap="flat" cmpd="sng" w="381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41" name="Google Shape;241;p11"/>
              <p:cNvGrpSpPr/>
              <p:nvPr/>
            </p:nvGrpSpPr>
            <p:grpSpPr>
              <a:xfrm>
                <a:off x="850283" y="3336377"/>
                <a:ext cx="1480770" cy="1381163"/>
                <a:chOff x="7026501" y="4391421"/>
                <a:chExt cx="1499710" cy="1381163"/>
              </a:xfrm>
            </p:grpSpPr>
            <p:sp>
              <p:nvSpPr>
                <p:cNvPr id="242" name="Google Shape;242;p11"/>
                <p:cNvSpPr txBox="1"/>
                <p:nvPr/>
              </p:nvSpPr>
              <p:spPr>
                <a:xfrm>
                  <a:off x="7026501" y="4391421"/>
                  <a:ext cx="149971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Add Text</a:t>
                  </a:r>
                  <a:endParaRPr sz="1400">
                    <a:solidFill>
                      <a:schemeClr val="lt1"/>
                    </a:solidFill>
                    <a:latin typeface="Arial"/>
                    <a:ea typeface="Arial"/>
                    <a:cs typeface="Arial"/>
                    <a:sym typeface="Arial"/>
                  </a:endParaRPr>
                </a:p>
              </p:txBody>
            </p:sp>
            <p:sp>
              <p:nvSpPr>
                <p:cNvPr id="243" name="Google Shape;243;p11"/>
                <p:cNvSpPr txBox="1"/>
                <p:nvPr/>
              </p:nvSpPr>
              <p:spPr>
                <a:xfrm>
                  <a:off x="7026501" y="4756921"/>
                  <a:ext cx="1499710"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262626"/>
                      </a:solidFill>
                      <a:latin typeface="Arial"/>
                      <a:ea typeface="Arial"/>
                      <a:cs typeface="Arial"/>
                      <a:sym typeface="Arial"/>
                    </a:rPr>
                    <a:t>Get a modern PowerPoint  Presentation that is beautifully designed.  </a:t>
                  </a:r>
                  <a:endParaRPr sz="1200">
                    <a:solidFill>
                      <a:srgbClr val="262626"/>
                    </a:solidFill>
                    <a:latin typeface="Arial"/>
                    <a:ea typeface="Arial"/>
                    <a:cs typeface="Arial"/>
                    <a:sym typeface="Arial"/>
                  </a:endParaRPr>
                </a:p>
              </p:txBody>
            </p:sp>
          </p:grpSp>
        </p:grpSp>
      </p:grpSp>
      <p:grpSp>
        <p:nvGrpSpPr>
          <p:cNvPr id="244" name="Google Shape;244;p11"/>
          <p:cNvGrpSpPr/>
          <p:nvPr/>
        </p:nvGrpSpPr>
        <p:grpSpPr>
          <a:xfrm>
            <a:off x="6927118" y="4350867"/>
            <a:ext cx="2239293" cy="2152132"/>
            <a:chOff x="477303" y="2957880"/>
            <a:chExt cx="2239293" cy="2152132"/>
          </a:xfrm>
        </p:grpSpPr>
        <p:sp>
          <p:nvSpPr>
            <p:cNvPr id="245" name="Google Shape;245;p11"/>
            <p:cNvSpPr/>
            <p:nvPr/>
          </p:nvSpPr>
          <p:spPr>
            <a:xfrm rot="-1800000">
              <a:off x="733731" y="3289792"/>
              <a:ext cx="1726438" cy="1488308"/>
            </a:xfrm>
            <a:prstGeom prst="hexagon">
              <a:avLst>
                <a:gd fmla="val 28647" name="adj"/>
                <a:gd fmla="val 115470" name="vf"/>
              </a:avLst>
            </a:prstGeom>
            <a:solidFill>
              <a:schemeClr val="lt1"/>
            </a:solidFill>
            <a:ln cap="flat" cmpd="sng"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46" name="Google Shape;246;p11"/>
            <p:cNvGrpSpPr/>
            <p:nvPr/>
          </p:nvGrpSpPr>
          <p:grpSpPr>
            <a:xfrm>
              <a:off x="850283" y="3201838"/>
              <a:ext cx="1480770" cy="1515702"/>
              <a:chOff x="850283" y="3201838"/>
              <a:chExt cx="1480770" cy="1515702"/>
            </a:xfrm>
          </p:grpSpPr>
          <p:sp>
            <p:nvSpPr>
              <p:cNvPr id="247" name="Google Shape;247;p11"/>
              <p:cNvSpPr/>
              <p:nvPr/>
            </p:nvSpPr>
            <p:spPr>
              <a:xfrm>
                <a:off x="894472" y="3201838"/>
                <a:ext cx="1387807" cy="405523"/>
              </a:xfrm>
              <a:prstGeom prst="triangle">
                <a:avLst>
                  <a:gd fmla="val 50000" name="adj"/>
                </a:avLst>
              </a:prstGeom>
              <a:solidFill>
                <a:schemeClr val="accent2"/>
              </a:solidFill>
              <a:ln cap="flat" cmpd="sng"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48" name="Google Shape;248;p11"/>
              <p:cNvGrpSpPr/>
              <p:nvPr/>
            </p:nvGrpSpPr>
            <p:grpSpPr>
              <a:xfrm>
                <a:off x="850283" y="3336377"/>
                <a:ext cx="1480770" cy="1381163"/>
                <a:chOff x="7026501" y="4391421"/>
                <a:chExt cx="1499710" cy="1381163"/>
              </a:xfrm>
            </p:grpSpPr>
            <p:sp>
              <p:nvSpPr>
                <p:cNvPr id="249" name="Google Shape;249;p11"/>
                <p:cNvSpPr txBox="1"/>
                <p:nvPr/>
              </p:nvSpPr>
              <p:spPr>
                <a:xfrm>
                  <a:off x="7026501" y="4391421"/>
                  <a:ext cx="149971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Add Text</a:t>
                  </a:r>
                  <a:endParaRPr sz="1400">
                    <a:solidFill>
                      <a:schemeClr val="lt1"/>
                    </a:solidFill>
                    <a:latin typeface="Arial"/>
                    <a:ea typeface="Arial"/>
                    <a:cs typeface="Arial"/>
                    <a:sym typeface="Arial"/>
                  </a:endParaRPr>
                </a:p>
              </p:txBody>
            </p:sp>
            <p:sp>
              <p:nvSpPr>
                <p:cNvPr id="250" name="Google Shape;250;p11"/>
                <p:cNvSpPr txBox="1"/>
                <p:nvPr/>
              </p:nvSpPr>
              <p:spPr>
                <a:xfrm>
                  <a:off x="7026501" y="4756921"/>
                  <a:ext cx="1499710"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262626"/>
                      </a:solidFill>
                      <a:latin typeface="Arial"/>
                      <a:ea typeface="Arial"/>
                      <a:cs typeface="Arial"/>
                      <a:sym typeface="Arial"/>
                    </a:rPr>
                    <a:t>Get a modern PowerPoint  Presentation that is beautifully designed.  </a:t>
                  </a:r>
                  <a:endParaRPr sz="1200">
                    <a:solidFill>
                      <a:srgbClr val="262626"/>
                    </a:solidFill>
                    <a:latin typeface="Arial"/>
                    <a:ea typeface="Arial"/>
                    <a:cs typeface="Arial"/>
                    <a:sym typeface="Arial"/>
                  </a:endParaRPr>
                </a:p>
              </p:txBody>
            </p:sp>
          </p:grpSp>
        </p:grpSp>
      </p:grpSp>
      <p:grpSp>
        <p:nvGrpSpPr>
          <p:cNvPr id="251" name="Google Shape;251;p11"/>
          <p:cNvGrpSpPr/>
          <p:nvPr/>
        </p:nvGrpSpPr>
        <p:grpSpPr>
          <a:xfrm>
            <a:off x="9507041" y="4350867"/>
            <a:ext cx="2239293" cy="2152132"/>
            <a:chOff x="477303" y="2957880"/>
            <a:chExt cx="2239293" cy="2152132"/>
          </a:xfrm>
        </p:grpSpPr>
        <p:sp>
          <p:nvSpPr>
            <p:cNvPr id="252" name="Google Shape;252;p11"/>
            <p:cNvSpPr/>
            <p:nvPr/>
          </p:nvSpPr>
          <p:spPr>
            <a:xfrm rot="-1800000">
              <a:off x="733731" y="3289792"/>
              <a:ext cx="1726438" cy="1488308"/>
            </a:xfrm>
            <a:prstGeom prst="hexagon">
              <a:avLst>
                <a:gd fmla="val 28647" name="adj"/>
                <a:gd fmla="val 115470" name="vf"/>
              </a:avLst>
            </a:prstGeom>
            <a:solidFill>
              <a:schemeClr val="lt1"/>
            </a:solidFill>
            <a:ln cap="flat" cmpd="sng" w="381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53" name="Google Shape;253;p11"/>
            <p:cNvGrpSpPr/>
            <p:nvPr/>
          </p:nvGrpSpPr>
          <p:grpSpPr>
            <a:xfrm>
              <a:off x="850283" y="3201838"/>
              <a:ext cx="1480770" cy="1515702"/>
              <a:chOff x="850283" y="3201838"/>
              <a:chExt cx="1480770" cy="1515702"/>
            </a:xfrm>
          </p:grpSpPr>
          <p:sp>
            <p:nvSpPr>
              <p:cNvPr id="254" name="Google Shape;254;p11"/>
              <p:cNvSpPr/>
              <p:nvPr/>
            </p:nvSpPr>
            <p:spPr>
              <a:xfrm>
                <a:off x="894472" y="3201838"/>
                <a:ext cx="1387807" cy="405523"/>
              </a:xfrm>
              <a:prstGeom prst="triangle">
                <a:avLst>
                  <a:gd fmla="val 50000" name="adj"/>
                </a:avLst>
              </a:prstGeom>
              <a:solidFill>
                <a:schemeClr val="accent4"/>
              </a:solidFill>
              <a:ln cap="flat" cmpd="sng" w="381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55" name="Google Shape;255;p11"/>
              <p:cNvGrpSpPr/>
              <p:nvPr/>
            </p:nvGrpSpPr>
            <p:grpSpPr>
              <a:xfrm>
                <a:off x="850283" y="3336377"/>
                <a:ext cx="1480770" cy="1381163"/>
                <a:chOff x="7026501" y="4391421"/>
                <a:chExt cx="1499710" cy="1381163"/>
              </a:xfrm>
            </p:grpSpPr>
            <p:sp>
              <p:nvSpPr>
                <p:cNvPr id="256" name="Google Shape;256;p11"/>
                <p:cNvSpPr txBox="1"/>
                <p:nvPr/>
              </p:nvSpPr>
              <p:spPr>
                <a:xfrm>
                  <a:off x="7026501" y="4391421"/>
                  <a:ext cx="149971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Add Text</a:t>
                  </a:r>
                  <a:endParaRPr sz="1400">
                    <a:solidFill>
                      <a:schemeClr val="lt1"/>
                    </a:solidFill>
                    <a:latin typeface="Arial"/>
                    <a:ea typeface="Arial"/>
                    <a:cs typeface="Arial"/>
                    <a:sym typeface="Arial"/>
                  </a:endParaRPr>
                </a:p>
              </p:txBody>
            </p:sp>
            <p:sp>
              <p:nvSpPr>
                <p:cNvPr id="257" name="Google Shape;257;p11"/>
                <p:cNvSpPr txBox="1"/>
                <p:nvPr/>
              </p:nvSpPr>
              <p:spPr>
                <a:xfrm>
                  <a:off x="7026501" y="4756921"/>
                  <a:ext cx="1499710"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262626"/>
                      </a:solidFill>
                      <a:latin typeface="Arial"/>
                      <a:ea typeface="Arial"/>
                      <a:cs typeface="Arial"/>
                      <a:sym typeface="Arial"/>
                    </a:rPr>
                    <a:t>Get a modern PowerPoint  Presentation that is beautifully designed.  </a:t>
                  </a:r>
                  <a:endParaRPr sz="1200">
                    <a:solidFill>
                      <a:srgbClr val="262626"/>
                    </a:solidFill>
                    <a:latin typeface="Arial"/>
                    <a:ea typeface="Arial"/>
                    <a:cs typeface="Arial"/>
                    <a:sym typeface="Arial"/>
                  </a:endParaRPr>
                </a:p>
              </p:txBody>
            </p:sp>
          </p:grpSp>
        </p:gr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grpSp>
        <p:nvGrpSpPr>
          <p:cNvPr id="262" name="Google Shape;262;p12"/>
          <p:cNvGrpSpPr/>
          <p:nvPr/>
        </p:nvGrpSpPr>
        <p:grpSpPr>
          <a:xfrm>
            <a:off x="3293268" y="5212617"/>
            <a:ext cx="1577893" cy="515643"/>
            <a:chOff x="5075456" y="4276226"/>
            <a:chExt cx="2059200" cy="515643"/>
          </a:xfrm>
        </p:grpSpPr>
        <p:sp>
          <p:nvSpPr>
            <p:cNvPr id="263" name="Google Shape;263;p12"/>
            <p:cNvSpPr txBox="1"/>
            <p:nvPr/>
          </p:nvSpPr>
          <p:spPr>
            <a:xfrm>
              <a:off x="5075456" y="4276226"/>
              <a:ext cx="2059200" cy="24608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accent4"/>
                </a:buClr>
                <a:buSzPts val="1400"/>
                <a:buFont typeface="Arial"/>
                <a:buNone/>
              </a:pPr>
              <a:r>
                <a:rPr b="1" lang="en-US" sz="1400">
                  <a:solidFill>
                    <a:schemeClr val="accent4"/>
                  </a:solidFill>
                  <a:latin typeface="Arial"/>
                  <a:ea typeface="Arial"/>
                  <a:cs typeface="Arial"/>
                  <a:sym typeface="Arial"/>
                </a:rPr>
                <a:t>Max Jones</a:t>
              </a:r>
              <a:endParaRPr/>
            </a:p>
          </p:txBody>
        </p:sp>
        <p:sp>
          <p:nvSpPr>
            <p:cNvPr id="264" name="Google Shape;264;p12"/>
            <p:cNvSpPr txBox="1"/>
            <p:nvPr/>
          </p:nvSpPr>
          <p:spPr>
            <a:xfrm>
              <a:off x="5075456" y="4542289"/>
              <a:ext cx="2059200" cy="24958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accent4"/>
                </a:buClr>
                <a:buSzPts val="1400"/>
                <a:buFont typeface="Arial"/>
                <a:buNone/>
              </a:pPr>
              <a:r>
                <a:rPr lang="en-US" sz="1400">
                  <a:solidFill>
                    <a:schemeClr val="accent4"/>
                  </a:solidFill>
                  <a:latin typeface="Arial"/>
                  <a:ea typeface="Arial"/>
                  <a:cs typeface="Arial"/>
                  <a:sym typeface="Arial"/>
                </a:rPr>
                <a:t>Designer</a:t>
              </a:r>
              <a:endParaRPr/>
            </a:p>
          </p:txBody>
        </p:sp>
      </p:grpSp>
      <p:grpSp>
        <p:nvGrpSpPr>
          <p:cNvPr id="265" name="Google Shape;265;p12"/>
          <p:cNvGrpSpPr/>
          <p:nvPr/>
        </p:nvGrpSpPr>
        <p:grpSpPr>
          <a:xfrm>
            <a:off x="4351267" y="3209278"/>
            <a:ext cx="1577893" cy="515643"/>
            <a:chOff x="9199153" y="4276226"/>
            <a:chExt cx="2059200" cy="515643"/>
          </a:xfrm>
        </p:grpSpPr>
        <p:sp>
          <p:nvSpPr>
            <p:cNvPr id="266" name="Google Shape;266;p12"/>
            <p:cNvSpPr txBox="1"/>
            <p:nvPr/>
          </p:nvSpPr>
          <p:spPr>
            <a:xfrm>
              <a:off x="9199153" y="4276226"/>
              <a:ext cx="2059200" cy="24608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accent3"/>
                </a:buClr>
                <a:buSzPts val="1400"/>
                <a:buFont typeface="Arial"/>
                <a:buNone/>
              </a:pPr>
              <a:r>
                <a:rPr b="1" lang="en-US" sz="1400">
                  <a:solidFill>
                    <a:schemeClr val="accent3"/>
                  </a:solidFill>
                  <a:latin typeface="Arial"/>
                  <a:ea typeface="Arial"/>
                  <a:cs typeface="Arial"/>
                  <a:sym typeface="Arial"/>
                </a:rPr>
                <a:t>Tony Wilson</a:t>
              </a:r>
              <a:endParaRPr/>
            </a:p>
          </p:txBody>
        </p:sp>
        <p:sp>
          <p:nvSpPr>
            <p:cNvPr id="267" name="Google Shape;267;p12"/>
            <p:cNvSpPr txBox="1"/>
            <p:nvPr/>
          </p:nvSpPr>
          <p:spPr>
            <a:xfrm>
              <a:off x="9199153" y="4542289"/>
              <a:ext cx="2059200" cy="24958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accent3"/>
                </a:buClr>
                <a:buSzPts val="1400"/>
                <a:buFont typeface="Arial"/>
                <a:buNone/>
              </a:pPr>
              <a:r>
                <a:rPr lang="en-US" sz="1400">
                  <a:solidFill>
                    <a:schemeClr val="accent3"/>
                  </a:solidFill>
                  <a:latin typeface="Arial"/>
                  <a:ea typeface="Arial"/>
                  <a:cs typeface="Arial"/>
                  <a:sym typeface="Arial"/>
                </a:rPr>
                <a:t>Manager</a:t>
              </a:r>
              <a:endParaRPr/>
            </a:p>
          </p:txBody>
        </p:sp>
      </p:grpSp>
      <p:grpSp>
        <p:nvGrpSpPr>
          <p:cNvPr id="268" name="Google Shape;268;p12"/>
          <p:cNvGrpSpPr/>
          <p:nvPr/>
        </p:nvGrpSpPr>
        <p:grpSpPr>
          <a:xfrm>
            <a:off x="3292918" y="1205939"/>
            <a:ext cx="1578243" cy="515643"/>
            <a:chOff x="951531" y="4276226"/>
            <a:chExt cx="2059657" cy="515643"/>
          </a:xfrm>
        </p:grpSpPr>
        <p:sp>
          <p:nvSpPr>
            <p:cNvPr id="269" name="Google Shape;269;p12"/>
            <p:cNvSpPr txBox="1"/>
            <p:nvPr/>
          </p:nvSpPr>
          <p:spPr>
            <a:xfrm>
              <a:off x="951531" y="4276226"/>
              <a:ext cx="2059657" cy="24608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accent2"/>
                </a:buClr>
                <a:buSzPts val="1400"/>
                <a:buFont typeface="Arial"/>
                <a:buNone/>
              </a:pPr>
              <a:r>
                <a:rPr b="1" lang="en-US" sz="1400">
                  <a:solidFill>
                    <a:schemeClr val="accent2"/>
                  </a:solidFill>
                  <a:latin typeface="Arial"/>
                  <a:ea typeface="Arial"/>
                  <a:cs typeface="Arial"/>
                  <a:sym typeface="Arial"/>
                </a:rPr>
                <a:t>John Wastson</a:t>
              </a:r>
              <a:endParaRPr/>
            </a:p>
          </p:txBody>
        </p:sp>
        <p:sp>
          <p:nvSpPr>
            <p:cNvPr id="270" name="Google Shape;270;p12"/>
            <p:cNvSpPr txBox="1"/>
            <p:nvPr/>
          </p:nvSpPr>
          <p:spPr>
            <a:xfrm>
              <a:off x="951531" y="4542289"/>
              <a:ext cx="2059657" cy="24958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accent2"/>
                </a:buClr>
                <a:buSzPts val="1400"/>
                <a:buFont typeface="Arial"/>
                <a:buNone/>
              </a:pPr>
              <a:r>
                <a:rPr lang="en-US" sz="1400">
                  <a:solidFill>
                    <a:schemeClr val="accent2"/>
                  </a:solidFill>
                  <a:latin typeface="Arial"/>
                  <a:ea typeface="Arial"/>
                  <a:cs typeface="Arial"/>
                  <a:sym typeface="Arial"/>
                </a:rPr>
                <a:t>Programmer</a:t>
              </a:r>
              <a:endParaRPr/>
            </a:p>
          </p:txBody>
        </p:sp>
      </p:grpSp>
      <p:grpSp>
        <p:nvGrpSpPr>
          <p:cNvPr id="271" name="Google Shape;271;p12"/>
          <p:cNvGrpSpPr/>
          <p:nvPr/>
        </p:nvGrpSpPr>
        <p:grpSpPr>
          <a:xfrm>
            <a:off x="7358762" y="903682"/>
            <a:ext cx="3117650" cy="1120156"/>
            <a:chOff x="7358762" y="962500"/>
            <a:chExt cx="3117650" cy="1120156"/>
          </a:xfrm>
        </p:grpSpPr>
        <p:sp>
          <p:nvSpPr>
            <p:cNvPr id="272" name="Google Shape;272;p12"/>
            <p:cNvSpPr txBox="1"/>
            <p:nvPr/>
          </p:nvSpPr>
          <p:spPr>
            <a:xfrm>
              <a:off x="7358762" y="962500"/>
              <a:ext cx="311765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a:t>
              </a:r>
              <a:endParaRPr sz="1200">
                <a:solidFill>
                  <a:srgbClr val="3F3F3F"/>
                </a:solidFill>
                <a:latin typeface="Arial"/>
                <a:ea typeface="Arial"/>
                <a:cs typeface="Arial"/>
                <a:sym typeface="Arial"/>
              </a:endParaRPr>
            </a:p>
          </p:txBody>
        </p:sp>
        <p:grpSp>
          <p:nvGrpSpPr>
            <p:cNvPr id="273" name="Google Shape;273;p12"/>
            <p:cNvGrpSpPr/>
            <p:nvPr/>
          </p:nvGrpSpPr>
          <p:grpSpPr>
            <a:xfrm>
              <a:off x="7430984" y="1721582"/>
              <a:ext cx="1254837" cy="361074"/>
              <a:chOff x="3946189" y="5434215"/>
              <a:chExt cx="1254837" cy="361074"/>
            </a:xfrm>
          </p:grpSpPr>
          <p:sp>
            <p:nvSpPr>
              <p:cNvPr id="274" name="Google Shape;274;p12"/>
              <p:cNvSpPr/>
              <p:nvPr/>
            </p:nvSpPr>
            <p:spPr>
              <a:xfrm>
                <a:off x="4839952" y="5434215"/>
                <a:ext cx="361074" cy="361074"/>
              </a:xfrm>
              <a:custGeom>
                <a:rect b="b" l="l" r="r" t="t"/>
                <a:pathLst>
                  <a:path extrusionOk="0" h="3960000" w="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275" name="Google Shape;275;p12"/>
              <p:cNvSpPr/>
              <p:nvPr/>
            </p:nvSpPr>
            <p:spPr>
              <a:xfrm>
                <a:off x="3946189" y="5434215"/>
                <a:ext cx="361074" cy="361074"/>
              </a:xfrm>
              <a:custGeom>
                <a:rect b="b" l="l" r="r" t="t"/>
                <a:pathLst>
                  <a:path extrusionOk="0" h="720000" w="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76" name="Google Shape;276;p12"/>
              <p:cNvSpPr/>
              <p:nvPr/>
            </p:nvSpPr>
            <p:spPr>
              <a:xfrm>
                <a:off x="4393070" y="5434215"/>
                <a:ext cx="361074" cy="361074"/>
              </a:xfrm>
              <a:custGeom>
                <a:rect b="b" l="l" r="r" t="t"/>
                <a:pathLst>
                  <a:path extrusionOk="0" h="3960000" w="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grpSp>
      </p:grpSp>
      <p:grpSp>
        <p:nvGrpSpPr>
          <p:cNvPr id="277" name="Google Shape;277;p12"/>
          <p:cNvGrpSpPr/>
          <p:nvPr/>
        </p:nvGrpSpPr>
        <p:grpSpPr>
          <a:xfrm>
            <a:off x="8379253" y="2907022"/>
            <a:ext cx="3117650" cy="1120156"/>
            <a:chOff x="7358762" y="962500"/>
            <a:chExt cx="3117650" cy="1120156"/>
          </a:xfrm>
        </p:grpSpPr>
        <p:sp>
          <p:nvSpPr>
            <p:cNvPr id="278" name="Google Shape;278;p12"/>
            <p:cNvSpPr txBox="1"/>
            <p:nvPr/>
          </p:nvSpPr>
          <p:spPr>
            <a:xfrm>
              <a:off x="7358762" y="962500"/>
              <a:ext cx="311765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a:t>
              </a:r>
              <a:endParaRPr sz="1200">
                <a:solidFill>
                  <a:srgbClr val="3F3F3F"/>
                </a:solidFill>
                <a:latin typeface="Arial"/>
                <a:ea typeface="Arial"/>
                <a:cs typeface="Arial"/>
                <a:sym typeface="Arial"/>
              </a:endParaRPr>
            </a:p>
          </p:txBody>
        </p:sp>
        <p:grpSp>
          <p:nvGrpSpPr>
            <p:cNvPr id="279" name="Google Shape;279;p12"/>
            <p:cNvGrpSpPr/>
            <p:nvPr/>
          </p:nvGrpSpPr>
          <p:grpSpPr>
            <a:xfrm>
              <a:off x="7430984" y="1721582"/>
              <a:ext cx="1254837" cy="361074"/>
              <a:chOff x="3946189" y="5434215"/>
              <a:chExt cx="1254837" cy="361074"/>
            </a:xfrm>
          </p:grpSpPr>
          <p:sp>
            <p:nvSpPr>
              <p:cNvPr id="280" name="Google Shape;280;p12"/>
              <p:cNvSpPr/>
              <p:nvPr/>
            </p:nvSpPr>
            <p:spPr>
              <a:xfrm>
                <a:off x="4839952" y="5434215"/>
                <a:ext cx="361074" cy="361074"/>
              </a:xfrm>
              <a:custGeom>
                <a:rect b="b" l="l" r="r" t="t"/>
                <a:pathLst>
                  <a:path extrusionOk="0" h="3960000" w="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281" name="Google Shape;281;p12"/>
              <p:cNvSpPr/>
              <p:nvPr/>
            </p:nvSpPr>
            <p:spPr>
              <a:xfrm>
                <a:off x="3946189" y="5434215"/>
                <a:ext cx="361074" cy="361074"/>
              </a:xfrm>
              <a:custGeom>
                <a:rect b="b" l="l" r="r" t="t"/>
                <a:pathLst>
                  <a:path extrusionOk="0" h="720000" w="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82" name="Google Shape;282;p12"/>
              <p:cNvSpPr/>
              <p:nvPr/>
            </p:nvSpPr>
            <p:spPr>
              <a:xfrm>
                <a:off x="4393070" y="5434215"/>
                <a:ext cx="361074" cy="361074"/>
              </a:xfrm>
              <a:custGeom>
                <a:rect b="b" l="l" r="r" t="t"/>
                <a:pathLst>
                  <a:path extrusionOk="0" h="3960000" w="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grpSp>
      </p:grpSp>
      <p:grpSp>
        <p:nvGrpSpPr>
          <p:cNvPr id="283" name="Google Shape;283;p12"/>
          <p:cNvGrpSpPr/>
          <p:nvPr/>
        </p:nvGrpSpPr>
        <p:grpSpPr>
          <a:xfrm>
            <a:off x="7358762" y="4910360"/>
            <a:ext cx="3117650" cy="1120156"/>
            <a:chOff x="7358762" y="962500"/>
            <a:chExt cx="3117650" cy="1120156"/>
          </a:xfrm>
        </p:grpSpPr>
        <p:sp>
          <p:nvSpPr>
            <p:cNvPr id="284" name="Google Shape;284;p12"/>
            <p:cNvSpPr txBox="1"/>
            <p:nvPr/>
          </p:nvSpPr>
          <p:spPr>
            <a:xfrm>
              <a:off x="7358762" y="962500"/>
              <a:ext cx="311765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a:t>
              </a:r>
              <a:endParaRPr sz="1200">
                <a:solidFill>
                  <a:srgbClr val="3F3F3F"/>
                </a:solidFill>
                <a:latin typeface="Arial"/>
                <a:ea typeface="Arial"/>
                <a:cs typeface="Arial"/>
                <a:sym typeface="Arial"/>
              </a:endParaRPr>
            </a:p>
          </p:txBody>
        </p:sp>
        <p:grpSp>
          <p:nvGrpSpPr>
            <p:cNvPr id="285" name="Google Shape;285;p12"/>
            <p:cNvGrpSpPr/>
            <p:nvPr/>
          </p:nvGrpSpPr>
          <p:grpSpPr>
            <a:xfrm>
              <a:off x="7430984" y="1721582"/>
              <a:ext cx="1254837" cy="361074"/>
              <a:chOff x="3946189" y="5434215"/>
              <a:chExt cx="1254837" cy="361074"/>
            </a:xfrm>
          </p:grpSpPr>
          <p:sp>
            <p:nvSpPr>
              <p:cNvPr id="286" name="Google Shape;286;p12"/>
              <p:cNvSpPr/>
              <p:nvPr/>
            </p:nvSpPr>
            <p:spPr>
              <a:xfrm>
                <a:off x="4839952" y="5434215"/>
                <a:ext cx="361074" cy="361074"/>
              </a:xfrm>
              <a:custGeom>
                <a:rect b="b" l="l" r="r" t="t"/>
                <a:pathLst>
                  <a:path extrusionOk="0" h="3960000" w="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287" name="Google Shape;287;p12"/>
              <p:cNvSpPr/>
              <p:nvPr/>
            </p:nvSpPr>
            <p:spPr>
              <a:xfrm>
                <a:off x="3946189" y="5434215"/>
                <a:ext cx="361074" cy="361074"/>
              </a:xfrm>
              <a:custGeom>
                <a:rect b="b" l="l" r="r" t="t"/>
                <a:pathLst>
                  <a:path extrusionOk="0" h="720000" w="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88" name="Google Shape;288;p12"/>
              <p:cNvSpPr/>
              <p:nvPr/>
            </p:nvSpPr>
            <p:spPr>
              <a:xfrm>
                <a:off x="4393070" y="5434215"/>
                <a:ext cx="361074" cy="361074"/>
              </a:xfrm>
              <a:custGeom>
                <a:rect b="b" l="l" r="r" t="t"/>
                <a:pathLst>
                  <a:path extrusionOk="0" h="3960000" w="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grpSp>
      </p:grpSp>
      <p:sp>
        <p:nvSpPr>
          <p:cNvPr id="289" name="Google Shape;289;p12"/>
          <p:cNvSpPr/>
          <p:nvPr/>
        </p:nvSpPr>
        <p:spPr>
          <a:xfrm>
            <a:off x="697634" y="600935"/>
            <a:ext cx="2066197" cy="2123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rgbClr val="3F3F3F"/>
                </a:solidFill>
                <a:latin typeface="Arial"/>
                <a:ea typeface="Arial"/>
                <a:cs typeface="Arial"/>
                <a:sym typeface="Arial"/>
              </a:rPr>
              <a:t>Meet Our </a:t>
            </a:r>
            <a:r>
              <a:rPr lang="en-US" sz="4400">
                <a:solidFill>
                  <a:schemeClr val="accent1"/>
                </a:solidFill>
                <a:latin typeface="Arial"/>
                <a:ea typeface="Arial"/>
                <a:cs typeface="Arial"/>
                <a:sym typeface="Arial"/>
              </a:rPr>
              <a:t>Team</a:t>
            </a:r>
            <a:endParaRPr sz="4400">
              <a:solidFill>
                <a:schemeClr val="dk1"/>
              </a:solidFill>
              <a:latin typeface="Arial"/>
              <a:ea typeface="Arial"/>
              <a:cs typeface="Arial"/>
              <a:sym typeface="Arial"/>
            </a:endParaRPr>
          </a:p>
        </p:txBody>
      </p:sp>
      <p:sp>
        <p:nvSpPr>
          <p:cNvPr id="290" name="Google Shape;290;p12"/>
          <p:cNvSpPr/>
          <p:nvPr/>
        </p:nvSpPr>
        <p:spPr>
          <a:xfrm>
            <a:off x="697634" y="2870649"/>
            <a:ext cx="1800201"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3F3F3F"/>
                </a:solidFill>
                <a:latin typeface="Arial"/>
                <a:ea typeface="Arial"/>
                <a:cs typeface="Arial"/>
                <a:sym typeface="Arial"/>
              </a:rPr>
              <a:t>Get a modern PowerPoint  Presentation that is beautifully designed. </a:t>
            </a:r>
            <a:endParaRPr sz="1400">
              <a:solidFill>
                <a:srgbClr val="3F3F3F"/>
              </a:solidFill>
              <a:latin typeface="Arial"/>
              <a:ea typeface="Arial"/>
              <a:cs typeface="Arial"/>
              <a:sym typeface="Arial"/>
            </a:endParaRPr>
          </a:p>
        </p:txBody>
      </p:sp>
      <p:sp>
        <p:nvSpPr>
          <p:cNvPr id="291" name="Google Shape;291;p12"/>
          <p:cNvSpPr/>
          <p:nvPr>
            <p:ph idx="3" type="pic"/>
          </p:nvPr>
        </p:nvSpPr>
        <p:spPr>
          <a:xfrm>
            <a:off x="6198388" y="2357502"/>
            <a:ext cx="1920975" cy="2212003"/>
          </a:xfrm>
          <a:prstGeom prst="rect">
            <a:avLst/>
          </a:prstGeom>
          <a:solidFill>
            <a:srgbClr val="F2F2F2"/>
          </a:solidFill>
          <a:ln>
            <a:noFill/>
          </a:ln>
        </p:spPr>
      </p:sp>
      <p:sp>
        <p:nvSpPr>
          <p:cNvPr id="292" name="Google Shape;292;p12"/>
          <p:cNvSpPr/>
          <p:nvPr>
            <p:ph idx="2" type="pic"/>
          </p:nvPr>
        </p:nvSpPr>
        <p:spPr>
          <a:xfrm>
            <a:off x="5140214" y="354163"/>
            <a:ext cx="1920975" cy="2212003"/>
          </a:xfrm>
          <a:prstGeom prst="rect">
            <a:avLst/>
          </a:prstGeom>
          <a:solidFill>
            <a:srgbClr val="F2F2F2"/>
          </a:solidFill>
          <a:ln>
            <a:noFill/>
          </a:ln>
        </p:spPr>
      </p:sp>
      <p:sp>
        <p:nvSpPr>
          <p:cNvPr id="293" name="Google Shape;293;p12"/>
          <p:cNvSpPr/>
          <p:nvPr>
            <p:ph idx="4" type="pic"/>
          </p:nvPr>
        </p:nvSpPr>
        <p:spPr>
          <a:xfrm>
            <a:off x="5140214" y="4360841"/>
            <a:ext cx="1920975" cy="2212003"/>
          </a:xfrm>
          <a:prstGeom prst="rect">
            <a:avLst/>
          </a:prstGeom>
          <a:solidFill>
            <a:srgbClr val="F2F2F2"/>
          </a:solidFill>
          <a:ln>
            <a:noFill/>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3"/>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t>Infographic Style</a:t>
            </a:r>
            <a:endParaRPr/>
          </a:p>
        </p:txBody>
      </p:sp>
      <p:grpSp>
        <p:nvGrpSpPr>
          <p:cNvPr id="299" name="Google Shape;299;p13"/>
          <p:cNvGrpSpPr/>
          <p:nvPr/>
        </p:nvGrpSpPr>
        <p:grpSpPr>
          <a:xfrm>
            <a:off x="4404637" y="1700022"/>
            <a:ext cx="3499461" cy="4623160"/>
            <a:chOff x="4208236" y="1329133"/>
            <a:chExt cx="3928040" cy="5189358"/>
          </a:xfrm>
        </p:grpSpPr>
        <p:grpSp>
          <p:nvGrpSpPr>
            <p:cNvPr id="300" name="Google Shape;300;p13"/>
            <p:cNvGrpSpPr/>
            <p:nvPr/>
          </p:nvGrpSpPr>
          <p:grpSpPr>
            <a:xfrm>
              <a:off x="4208236" y="3329891"/>
              <a:ext cx="3928040" cy="3188600"/>
              <a:chOff x="1909260" y="41261"/>
              <a:chExt cx="8368215" cy="6792927"/>
            </a:xfrm>
          </p:grpSpPr>
          <p:sp>
            <p:nvSpPr>
              <p:cNvPr id="301" name="Google Shape;301;p13"/>
              <p:cNvSpPr/>
              <p:nvPr/>
            </p:nvSpPr>
            <p:spPr>
              <a:xfrm>
                <a:off x="3138487" y="1204913"/>
                <a:ext cx="2809875" cy="4229100"/>
              </a:xfrm>
              <a:custGeom>
                <a:rect b="b" l="l" r="r" t="t"/>
                <a:pathLst>
                  <a:path extrusionOk="0" h="4229100" w="2809875">
                    <a:moveTo>
                      <a:pt x="2814638" y="0"/>
                    </a:moveTo>
                    <a:lnTo>
                      <a:pt x="2814638" y="3486150"/>
                    </a:lnTo>
                    <a:lnTo>
                      <a:pt x="0" y="4229100"/>
                    </a:lnTo>
                    <a:lnTo>
                      <a:pt x="71438" y="1343025"/>
                    </a:lnTo>
                    <a:close/>
                  </a:path>
                </a:pathLst>
              </a:custGeom>
              <a:solidFill>
                <a:srgbClr val="0042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2" name="Google Shape;302;p13"/>
              <p:cNvSpPr/>
              <p:nvPr/>
            </p:nvSpPr>
            <p:spPr>
              <a:xfrm>
                <a:off x="5930914" y="1207770"/>
                <a:ext cx="2743200" cy="4219575"/>
              </a:xfrm>
              <a:custGeom>
                <a:rect b="b" l="l" r="r" t="t"/>
                <a:pathLst>
                  <a:path extrusionOk="0" h="4219575" w="2743200">
                    <a:moveTo>
                      <a:pt x="0" y="0"/>
                    </a:moveTo>
                    <a:lnTo>
                      <a:pt x="6668" y="3486150"/>
                    </a:lnTo>
                    <a:lnTo>
                      <a:pt x="2714625" y="4226243"/>
                    </a:lnTo>
                    <a:lnTo>
                      <a:pt x="2746058" y="1337310"/>
                    </a:lnTo>
                    <a:close/>
                  </a:path>
                </a:pathLst>
              </a:custGeom>
              <a:solidFill>
                <a:srgbClr val="0063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3" name="Google Shape;303;p13"/>
              <p:cNvSpPr/>
              <p:nvPr/>
            </p:nvSpPr>
            <p:spPr>
              <a:xfrm>
                <a:off x="2310764" y="41261"/>
                <a:ext cx="3638549" cy="2524126"/>
              </a:xfrm>
              <a:custGeom>
                <a:rect b="b" l="l" r="r" t="t"/>
                <a:pathLst>
                  <a:path extrusionOk="0" h="2524125" w="3638550">
                    <a:moveTo>
                      <a:pt x="3642360" y="1185863"/>
                    </a:moveTo>
                    <a:lnTo>
                      <a:pt x="2727960" y="0"/>
                    </a:lnTo>
                    <a:lnTo>
                      <a:pt x="0" y="1385888"/>
                    </a:lnTo>
                    <a:lnTo>
                      <a:pt x="899160" y="2528888"/>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4" name="Google Shape;304;p13"/>
              <p:cNvSpPr/>
              <p:nvPr/>
            </p:nvSpPr>
            <p:spPr>
              <a:xfrm>
                <a:off x="5930914" y="41261"/>
                <a:ext cx="3629024" cy="2524126"/>
              </a:xfrm>
              <a:custGeom>
                <a:rect b="b" l="l" r="r" t="t"/>
                <a:pathLst>
                  <a:path extrusionOk="0" h="2524125" w="3629025">
                    <a:moveTo>
                      <a:pt x="900113" y="0"/>
                    </a:moveTo>
                    <a:lnTo>
                      <a:pt x="0" y="1185863"/>
                    </a:lnTo>
                    <a:lnTo>
                      <a:pt x="2743200" y="2528888"/>
                    </a:lnTo>
                    <a:lnTo>
                      <a:pt x="3629025" y="1385888"/>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5" name="Google Shape;305;p13"/>
              <p:cNvSpPr/>
              <p:nvPr/>
            </p:nvSpPr>
            <p:spPr>
              <a:xfrm>
                <a:off x="3138487" y="2547938"/>
                <a:ext cx="2809875" cy="4286250"/>
              </a:xfrm>
              <a:custGeom>
                <a:rect b="b" l="l" r="r" t="t"/>
                <a:pathLst>
                  <a:path extrusionOk="0" h="4286250" w="2809875">
                    <a:moveTo>
                      <a:pt x="2814638" y="1385888"/>
                    </a:moveTo>
                    <a:lnTo>
                      <a:pt x="2814638" y="4286250"/>
                    </a:lnTo>
                    <a:lnTo>
                      <a:pt x="0" y="2886075"/>
                    </a:lnTo>
                    <a:lnTo>
                      <a:pt x="71438" y="0"/>
                    </a:lnTo>
                    <a:close/>
                  </a:path>
                </a:pathLst>
              </a:custGeom>
              <a:solidFill>
                <a:srgbClr val="5EB5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6" name="Google Shape;306;p13"/>
              <p:cNvSpPr/>
              <p:nvPr/>
            </p:nvSpPr>
            <p:spPr>
              <a:xfrm>
                <a:off x="5930914" y="2547937"/>
                <a:ext cx="2743200" cy="4286249"/>
              </a:xfrm>
              <a:custGeom>
                <a:rect b="b" l="l" r="r" t="t"/>
                <a:pathLst>
                  <a:path extrusionOk="0" h="4286250" w="2743200">
                    <a:moveTo>
                      <a:pt x="2714625" y="2886075"/>
                    </a:moveTo>
                    <a:lnTo>
                      <a:pt x="0" y="4286250"/>
                    </a:lnTo>
                    <a:lnTo>
                      <a:pt x="0" y="1385888"/>
                    </a:lnTo>
                    <a:lnTo>
                      <a:pt x="2743200" y="0"/>
                    </a:lnTo>
                    <a:close/>
                  </a:path>
                </a:pathLst>
              </a:custGeom>
              <a:solidFill>
                <a:srgbClr val="0063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7" name="Google Shape;307;p13"/>
              <p:cNvSpPr/>
              <p:nvPr/>
            </p:nvSpPr>
            <p:spPr>
              <a:xfrm>
                <a:off x="5953125" y="2433638"/>
                <a:ext cx="4324350" cy="1495425"/>
              </a:xfrm>
              <a:custGeom>
                <a:rect b="b" l="l" r="r" t="t"/>
                <a:pathLst>
                  <a:path extrusionOk="0" h="1495425" w="4324350">
                    <a:moveTo>
                      <a:pt x="0" y="1500188"/>
                    </a:moveTo>
                    <a:lnTo>
                      <a:pt x="1543050" y="1427798"/>
                    </a:lnTo>
                    <a:lnTo>
                      <a:pt x="4329113" y="0"/>
                    </a:lnTo>
                    <a:lnTo>
                      <a:pt x="2743200" y="114300"/>
                    </a:lnTo>
                    <a:close/>
                  </a:path>
                </a:pathLst>
              </a:custGeom>
              <a:solidFill>
                <a:srgbClr val="93CE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8" name="Google Shape;308;p13"/>
              <p:cNvSpPr/>
              <p:nvPr/>
            </p:nvSpPr>
            <p:spPr>
              <a:xfrm>
                <a:off x="1909260" y="2433532"/>
                <a:ext cx="4038600" cy="1495425"/>
              </a:xfrm>
              <a:custGeom>
                <a:rect b="b" l="l" r="r" t="t"/>
                <a:pathLst>
                  <a:path extrusionOk="0" h="1495425" w="4038600">
                    <a:moveTo>
                      <a:pt x="1300665" y="114405"/>
                    </a:moveTo>
                    <a:lnTo>
                      <a:pt x="4043865" y="1500293"/>
                    </a:lnTo>
                    <a:lnTo>
                      <a:pt x="2672265" y="1427903"/>
                    </a:lnTo>
                    <a:cubicBezTo>
                      <a:pt x="2672265" y="1427903"/>
                      <a:pt x="-42360" y="-14182"/>
                      <a:pt x="502" y="105"/>
                    </a:cubicBezTo>
                    <a:cubicBezTo>
                      <a:pt x="43365" y="14393"/>
                      <a:pt x="1300665" y="114405"/>
                      <a:pt x="1300665" y="114405"/>
                    </a:cubicBezTo>
                    <a:close/>
                  </a:path>
                </a:pathLst>
              </a:custGeom>
              <a:solidFill>
                <a:srgbClr val="93CE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09" name="Google Shape;309;p13"/>
            <p:cNvSpPr/>
            <p:nvPr/>
          </p:nvSpPr>
          <p:spPr>
            <a:xfrm>
              <a:off x="5191297" y="1329133"/>
              <a:ext cx="1809406" cy="2721295"/>
            </a:xfrm>
            <a:custGeom>
              <a:rect b="b" l="l" r="r" t="t"/>
              <a:pathLst>
                <a:path extrusionOk="0" h="3791122" w="2520742">
                  <a:moveTo>
                    <a:pt x="1382768" y="3791123"/>
                  </a:moveTo>
                  <a:cubicBezTo>
                    <a:pt x="1302608" y="3791123"/>
                    <a:pt x="1222903" y="3791123"/>
                    <a:pt x="1142742" y="3791123"/>
                  </a:cubicBezTo>
                  <a:cubicBezTo>
                    <a:pt x="1140920" y="3790212"/>
                    <a:pt x="1139099" y="3789301"/>
                    <a:pt x="1137277" y="3788846"/>
                  </a:cubicBezTo>
                  <a:cubicBezTo>
                    <a:pt x="1068047" y="3779281"/>
                    <a:pt x="1022957" y="3736923"/>
                    <a:pt x="1009293" y="3668605"/>
                  </a:cubicBezTo>
                  <a:cubicBezTo>
                    <a:pt x="1003828" y="3642644"/>
                    <a:pt x="1003828" y="3642644"/>
                    <a:pt x="976500" y="3640822"/>
                  </a:cubicBezTo>
                  <a:cubicBezTo>
                    <a:pt x="855804" y="3633079"/>
                    <a:pt x="769723" y="3536522"/>
                    <a:pt x="775188" y="3416282"/>
                  </a:cubicBezTo>
                  <a:cubicBezTo>
                    <a:pt x="775188" y="3411727"/>
                    <a:pt x="774277" y="3406262"/>
                    <a:pt x="771545" y="3403073"/>
                  </a:cubicBezTo>
                  <a:cubicBezTo>
                    <a:pt x="715979" y="3342498"/>
                    <a:pt x="711880" y="3272813"/>
                    <a:pt x="741029" y="3200395"/>
                  </a:cubicBezTo>
                  <a:cubicBezTo>
                    <a:pt x="750594" y="3176711"/>
                    <a:pt x="750594" y="3161681"/>
                    <a:pt x="737841" y="3138908"/>
                  </a:cubicBezTo>
                  <a:cubicBezTo>
                    <a:pt x="704137" y="3078333"/>
                    <a:pt x="709602" y="3015935"/>
                    <a:pt x="738752" y="2954448"/>
                  </a:cubicBezTo>
                  <a:cubicBezTo>
                    <a:pt x="741029" y="2949438"/>
                    <a:pt x="741940" y="2940784"/>
                    <a:pt x="739207" y="2936230"/>
                  </a:cubicBezTo>
                  <a:cubicBezTo>
                    <a:pt x="693661" y="2862446"/>
                    <a:pt x="697760" y="2789573"/>
                    <a:pt x="742395" y="2717155"/>
                  </a:cubicBezTo>
                  <a:cubicBezTo>
                    <a:pt x="747405" y="2709412"/>
                    <a:pt x="746950" y="2704402"/>
                    <a:pt x="742851" y="2696204"/>
                  </a:cubicBezTo>
                  <a:cubicBezTo>
                    <a:pt x="728732" y="2669787"/>
                    <a:pt x="714612" y="2642915"/>
                    <a:pt x="702771" y="2615588"/>
                  </a:cubicBezTo>
                  <a:cubicBezTo>
                    <a:pt x="682730" y="2569587"/>
                    <a:pt x="666789" y="2521764"/>
                    <a:pt x="645383" y="2476218"/>
                  </a:cubicBezTo>
                  <a:cubicBezTo>
                    <a:pt x="599382" y="2378750"/>
                    <a:pt x="531974" y="2296313"/>
                    <a:pt x="460467" y="2217063"/>
                  </a:cubicBezTo>
                  <a:cubicBezTo>
                    <a:pt x="395792" y="2145101"/>
                    <a:pt x="327929" y="2076327"/>
                    <a:pt x="266442" y="2001632"/>
                  </a:cubicBezTo>
                  <a:cubicBezTo>
                    <a:pt x="117963" y="1822637"/>
                    <a:pt x="33248" y="1615860"/>
                    <a:pt x="8198" y="1384487"/>
                  </a:cubicBezTo>
                  <a:cubicBezTo>
                    <a:pt x="5465" y="1357615"/>
                    <a:pt x="2733" y="1330743"/>
                    <a:pt x="0" y="1303871"/>
                  </a:cubicBezTo>
                  <a:cubicBezTo>
                    <a:pt x="0" y="1264247"/>
                    <a:pt x="0" y="1225077"/>
                    <a:pt x="0" y="1185453"/>
                  </a:cubicBezTo>
                  <a:cubicBezTo>
                    <a:pt x="911" y="1181354"/>
                    <a:pt x="1822" y="1176799"/>
                    <a:pt x="2277" y="1172700"/>
                  </a:cubicBezTo>
                  <a:cubicBezTo>
                    <a:pt x="14119" y="976398"/>
                    <a:pt x="66952" y="791938"/>
                    <a:pt x="165331" y="622052"/>
                  </a:cubicBezTo>
                  <a:cubicBezTo>
                    <a:pt x="339316" y="321906"/>
                    <a:pt x="592550" y="123782"/>
                    <a:pt x="930499" y="38611"/>
                  </a:cubicBezTo>
                  <a:cubicBezTo>
                    <a:pt x="1110860" y="-6934"/>
                    <a:pt x="1293954" y="-9212"/>
                    <a:pt x="1477048" y="16294"/>
                  </a:cubicBezTo>
                  <a:cubicBezTo>
                    <a:pt x="1710242" y="48631"/>
                    <a:pt x="1918841" y="140634"/>
                    <a:pt x="2093281" y="298677"/>
                  </a:cubicBezTo>
                  <a:cubicBezTo>
                    <a:pt x="2414379" y="590626"/>
                    <a:pt x="2555115" y="955902"/>
                    <a:pt x="2513669" y="1388131"/>
                  </a:cubicBezTo>
                  <a:cubicBezTo>
                    <a:pt x="2491806" y="1614038"/>
                    <a:pt x="2406181" y="1816716"/>
                    <a:pt x="2264078" y="1993434"/>
                  </a:cubicBezTo>
                  <a:cubicBezTo>
                    <a:pt x="2205324" y="2066307"/>
                    <a:pt x="2140194" y="2134170"/>
                    <a:pt x="2075519" y="2202033"/>
                  </a:cubicBezTo>
                  <a:cubicBezTo>
                    <a:pt x="1967575" y="2314986"/>
                    <a:pt x="1880583" y="2440693"/>
                    <a:pt x="1829116" y="2589627"/>
                  </a:cubicBezTo>
                  <a:cubicBezTo>
                    <a:pt x="1816363" y="2626064"/>
                    <a:pt x="1797234" y="2660678"/>
                    <a:pt x="1779927" y="2695293"/>
                  </a:cubicBezTo>
                  <a:cubicBezTo>
                    <a:pt x="1775372" y="2704402"/>
                    <a:pt x="1774917" y="2709868"/>
                    <a:pt x="1780382" y="2718521"/>
                  </a:cubicBezTo>
                  <a:cubicBezTo>
                    <a:pt x="1823195" y="2788662"/>
                    <a:pt x="1827750" y="2860168"/>
                    <a:pt x="1784481" y="2932131"/>
                  </a:cubicBezTo>
                  <a:cubicBezTo>
                    <a:pt x="1779016" y="2941240"/>
                    <a:pt x="1779016" y="2946705"/>
                    <a:pt x="1783571" y="2955814"/>
                  </a:cubicBezTo>
                  <a:cubicBezTo>
                    <a:pt x="1813631" y="3017757"/>
                    <a:pt x="1818185" y="3081065"/>
                    <a:pt x="1783115" y="3141186"/>
                  </a:cubicBezTo>
                  <a:cubicBezTo>
                    <a:pt x="1770818" y="3162137"/>
                    <a:pt x="1771729" y="3175800"/>
                    <a:pt x="1780382" y="3197207"/>
                  </a:cubicBezTo>
                  <a:cubicBezTo>
                    <a:pt x="1809987" y="3270536"/>
                    <a:pt x="1807254" y="3340676"/>
                    <a:pt x="1750778" y="3402618"/>
                  </a:cubicBezTo>
                  <a:cubicBezTo>
                    <a:pt x="1748045" y="3405806"/>
                    <a:pt x="1746679" y="3411727"/>
                    <a:pt x="1747134" y="3415826"/>
                  </a:cubicBezTo>
                  <a:cubicBezTo>
                    <a:pt x="1756699" y="3511928"/>
                    <a:pt x="1682004" y="3631257"/>
                    <a:pt x="1543089" y="3640367"/>
                  </a:cubicBezTo>
                  <a:cubicBezTo>
                    <a:pt x="1517584" y="3642188"/>
                    <a:pt x="1517584" y="3642188"/>
                    <a:pt x="1512574" y="3667239"/>
                  </a:cubicBezTo>
                  <a:cubicBezTo>
                    <a:pt x="1499365" y="3730092"/>
                    <a:pt x="1462929" y="3770627"/>
                    <a:pt x="1399620" y="3786568"/>
                  </a:cubicBezTo>
                  <a:cubicBezTo>
                    <a:pt x="1394155" y="3788390"/>
                    <a:pt x="1388234" y="3789757"/>
                    <a:pt x="1382768" y="3791123"/>
                  </a:cubicBezTo>
                  <a:close/>
                  <a:moveTo>
                    <a:pt x="1561307" y="1757051"/>
                  </a:moveTo>
                  <a:cubicBezTo>
                    <a:pt x="1565407" y="1739289"/>
                    <a:pt x="1569050" y="1721981"/>
                    <a:pt x="1573149" y="1704218"/>
                  </a:cubicBezTo>
                  <a:cubicBezTo>
                    <a:pt x="1649666" y="1722892"/>
                    <a:pt x="1697034" y="1768893"/>
                    <a:pt x="1716163" y="1844499"/>
                  </a:cubicBezTo>
                  <a:cubicBezTo>
                    <a:pt x="1743946" y="1841311"/>
                    <a:pt x="1769451" y="1833568"/>
                    <a:pt x="1791313" y="1818083"/>
                  </a:cubicBezTo>
                  <a:cubicBezTo>
                    <a:pt x="1823195" y="1795765"/>
                    <a:pt x="1840503" y="1765249"/>
                    <a:pt x="1839136" y="1725169"/>
                  </a:cubicBezTo>
                  <a:cubicBezTo>
                    <a:pt x="1837314" y="1683267"/>
                    <a:pt x="1816363" y="1651385"/>
                    <a:pt x="1785848" y="1624969"/>
                  </a:cubicBezTo>
                  <a:cubicBezTo>
                    <a:pt x="1773095" y="1614038"/>
                    <a:pt x="1758065" y="1604929"/>
                    <a:pt x="1744857" y="1595364"/>
                  </a:cubicBezTo>
                  <a:cubicBezTo>
                    <a:pt x="1746223" y="1577146"/>
                    <a:pt x="1749411" y="1559838"/>
                    <a:pt x="1748956" y="1542075"/>
                  </a:cubicBezTo>
                  <a:cubicBezTo>
                    <a:pt x="1747134" y="1483322"/>
                    <a:pt x="1707054" y="1451440"/>
                    <a:pt x="1650577" y="1467381"/>
                  </a:cubicBezTo>
                  <a:cubicBezTo>
                    <a:pt x="1623705" y="1475123"/>
                    <a:pt x="1599566" y="1491520"/>
                    <a:pt x="1572238" y="1504728"/>
                  </a:cubicBezTo>
                  <a:cubicBezTo>
                    <a:pt x="1564496" y="1500174"/>
                    <a:pt x="1553109" y="1491975"/>
                    <a:pt x="1540812" y="1486054"/>
                  </a:cubicBezTo>
                  <a:cubicBezTo>
                    <a:pt x="1518950" y="1475123"/>
                    <a:pt x="1495266" y="1470569"/>
                    <a:pt x="1470671" y="1474668"/>
                  </a:cubicBezTo>
                  <a:cubicBezTo>
                    <a:pt x="1425126" y="1482411"/>
                    <a:pt x="1391877" y="1508372"/>
                    <a:pt x="1369560" y="1547086"/>
                  </a:cubicBezTo>
                  <a:cubicBezTo>
                    <a:pt x="1319915" y="1634078"/>
                    <a:pt x="1331301" y="1718793"/>
                    <a:pt x="1383679" y="1800775"/>
                  </a:cubicBezTo>
                  <a:cubicBezTo>
                    <a:pt x="1392788" y="1815350"/>
                    <a:pt x="1404175" y="1828103"/>
                    <a:pt x="1411917" y="1838123"/>
                  </a:cubicBezTo>
                  <a:cubicBezTo>
                    <a:pt x="1390966" y="1873193"/>
                    <a:pt x="1367283" y="1904619"/>
                    <a:pt x="1352253" y="1940145"/>
                  </a:cubicBezTo>
                  <a:cubicBezTo>
                    <a:pt x="1319915" y="2015295"/>
                    <a:pt x="1319915" y="2090446"/>
                    <a:pt x="1368194" y="2159675"/>
                  </a:cubicBezTo>
                  <a:cubicBezTo>
                    <a:pt x="1406907" y="2214786"/>
                    <a:pt x="1461107" y="2239380"/>
                    <a:pt x="1528970" y="2227539"/>
                  </a:cubicBezTo>
                  <a:cubicBezTo>
                    <a:pt x="1574516" y="2219796"/>
                    <a:pt x="1611863" y="2195201"/>
                    <a:pt x="1645112" y="2163319"/>
                  </a:cubicBezTo>
                  <a:cubicBezTo>
                    <a:pt x="1651943" y="2156943"/>
                    <a:pt x="1656953" y="2156032"/>
                    <a:pt x="1666063" y="2159220"/>
                  </a:cubicBezTo>
                  <a:cubicBezTo>
                    <a:pt x="1684281" y="2165141"/>
                    <a:pt x="1702955" y="2170151"/>
                    <a:pt x="1721628" y="2173795"/>
                  </a:cubicBezTo>
                  <a:cubicBezTo>
                    <a:pt x="1782204" y="2184270"/>
                    <a:pt x="1837770" y="2161497"/>
                    <a:pt x="1866919" y="2113674"/>
                  </a:cubicBezTo>
                  <a:cubicBezTo>
                    <a:pt x="1882405" y="2089080"/>
                    <a:pt x="1890603" y="2061752"/>
                    <a:pt x="1891969" y="2032603"/>
                  </a:cubicBezTo>
                  <a:cubicBezTo>
                    <a:pt x="1892880" y="2010286"/>
                    <a:pt x="1891969" y="1987513"/>
                    <a:pt x="1891969" y="1965195"/>
                  </a:cubicBezTo>
                  <a:cubicBezTo>
                    <a:pt x="1905633" y="1967472"/>
                    <a:pt x="1918386" y="1969750"/>
                    <a:pt x="1931139" y="1971572"/>
                  </a:cubicBezTo>
                  <a:cubicBezTo>
                    <a:pt x="2033617" y="1986602"/>
                    <a:pt x="2119243" y="1916917"/>
                    <a:pt x="2122431" y="1813528"/>
                  </a:cubicBezTo>
                  <a:cubicBezTo>
                    <a:pt x="2123342" y="1780735"/>
                    <a:pt x="2118332" y="1747487"/>
                    <a:pt x="2116054" y="1712872"/>
                  </a:cubicBezTo>
                  <a:cubicBezTo>
                    <a:pt x="2114233" y="1713783"/>
                    <a:pt x="2115143" y="1713327"/>
                    <a:pt x="2116054" y="1712872"/>
                  </a:cubicBezTo>
                  <a:cubicBezTo>
                    <a:pt x="2118787" y="1711961"/>
                    <a:pt x="2121520" y="1711050"/>
                    <a:pt x="2124253" y="1709684"/>
                  </a:cubicBezTo>
                  <a:cubicBezTo>
                    <a:pt x="2175264" y="1690555"/>
                    <a:pt x="2218532" y="1660494"/>
                    <a:pt x="2252236" y="1617681"/>
                  </a:cubicBezTo>
                  <a:cubicBezTo>
                    <a:pt x="2331030" y="1517481"/>
                    <a:pt x="2343783" y="1349417"/>
                    <a:pt x="2280019" y="1238741"/>
                  </a:cubicBezTo>
                  <a:cubicBezTo>
                    <a:pt x="2245404" y="1178621"/>
                    <a:pt x="2193027" y="1149016"/>
                    <a:pt x="2123797" y="1150382"/>
                  </a:cubicBezTo>
                  <a:cubicBezTo>
                    <a:pt x="2045003" y="1151749"/>
                    <a:pt x="2000368" y="1206859"/>
                    <a:pt x="2015854" y="1284287"/>
                  </a:cubicBezTo>
                  <a:cubicBezTo>
                    <a:pt x="2019497" y="1302960"/>
                    <a:pt x="2025874" y="1320723"/>
                    <a:pt x="2029973" y="1335298"/>
                  </a:cubicBezTo>
                  <a:cubicBezTo>
                    <a:pt x="1996269" y="1326644"/>
                    <a:pt x="1961199" y="1314802"/>
                    <a:pt x="1925673" y="1309337"/>
                  </a:cubicBezTo>
                  <a:cubicBezTo>
                    <a:pt x="1870563" y="1300683"/>
                    <a:pt x="1819552" y="1312070"/>
                    <a:pt x="1784481" y="1359893"/>
                  </a:cubicBezTo>
                  <a:cubicBezTo>
                    <a:pt x="1770818" y="1378566"/>
                    <a:pt x="1763075" y="1401795"/>
                    <a:pt x="1753055" y="1423201"/>
                  </a:cubicBezTo>
                  <a:cubicBezTo>
                    <a:pt x="1749411" y="1430488"/>
                    <a:pt x="1751233" y="1435954"/>
                    <a:pt x="1758520" y="1441875"/>
                  </a:cubicBezTo>
                  <a:cubicBezTo>
                    <a:pt x="1790858" y="1469658"/>
                    <a:pt x="1807710" y="1506094"/>
                    <a:pt x="1807710" y="1548452"/>
                  </a:cubicBezTo>
                  <a:cubicBezTo>
                    <a:pt x="1807710" y="1563938"/>
                    <a:pt x="1812720" y="1571680"/>
                    <a:pt x="1823651" y="1580789"/>
                  </a:cubicBezTo>
                  <a:cubicBezTo>
                    <a:pt x="1882405" y="1629979"/>
                    <a:pt x="1908821" y="1691921"/>
                    <a:pt x="1888781" y="1767527"/>
                  </a:cubicBezTo>
                  <a:cubicBezTo>
                    <a:pt x="1869196" y="1841311"/>
                    <a:pt x="1815453" y="1880936"/>
                    <a:pt x="1743035" y="1895966"/>
                  </a:cubicBezTo>
                  <a:cubicBezTo>
                    <a:pt x="1723450" y="1900065"/>
                    <a:pt x="1716163" y="1906441"/>
                    <a:pt x="1710697" y="1926026"/>
                  </a:cubicBezTo>
                  <a:cubicBezTo>
                    <a:pt x="1692935" y="1989334"/>
                    <a:pt x="1649211" y="2030326"/>
                    <a:pt x="1588179" y="2056287"/>
                  </a:cubicBezTo>
                  <a:cubicBezTo>
                    <a:pt x="1581348" y="2038524"/>
                    <a:pt x="1574971" y="2022127"/>
                    <a:pt x="1568595" y="2005275"/>
                  </a:cubicBezTo>
                  <a:cubicBezTo>
                    <a:pt x="1625982" y="1977948"/>
                    <a:pt x="1664241" y="1936501"/>
                    <a:pt x="1662874" y="1871371"/>
                  </a:cubicBezTo>
                  <a:cubicBezTo>
                    <a:pt x="1661508" y="1807607"/>
                    <a:pt x="1618695" y="1775270"/>
                    <a:pt x="1561307" y="1757051"/>
                  </a:cubicBezTo>
                  <a:close/>
                  <a:moveTo>
                    <a:pt x="776555" y="1591265"/>
                  </a:moveTo>
                  <a:cubicBezTo>
                    <a:pt x="752871" y="1613127"/>
                    <a:pt x="728732" y="1631345"/>
                    <a:pt x="709602" y="1654118"/>
                  </a:cubicBezTo>
                  <a:cubicBezTo>
                    <a:pt x="685008" y="1683267"/>
                    <a:pt x="675899" y="1718793"/>
                    <a:pt x="685919" y="1756596"/>
                  </a:cubicBezTo>
                  <a:cubicBezTo>
                    <a:pt x="698671" y="1805330"/>
                    <a:pt x="750138" y="1842222"/>
                    <a:pt x="805248" y="1843133"/>
                  </a:cubicBezTo>
                  <a:cubicBezTo>
                    <a:pt x="838041" y="1757507"/>
                    <a:pt x="887686" y="1710139"/>
                    <a:pt x="949173" y="1705585"/>
                  </a:cubicBezTo>
                  <a:cubicBezTo>
                    <a:pt x="952817" y="1722437"/>
                    <a:pt x="956460" y="1739744"/>
                    <a:pt x="960104" y="1756140"/>
                  </a:cubicBezTo>
                  <a:cubicBezTo>
                    <a:pt x="891330" y="1784834"/>
                    <a:pt x="862181" y="1813528"/>
                    <a:pt x="858992" y="1861806"/>
                  </a:cubicBezTo>
                  <a:cubicBezTo>
                    <a:pt x="854438" y="1931947"/>
                    <a:pt x="893607" y="1975671"/>
                    <a:pt x="953272" y="2004820"/>
                  </a:cubicBezTo>
                  <a:cubicBezTo>
                    <a:pt x="946440" y="2021672"/>
                    <a:pt x="940064" y="2038068"/>
                    <a:pt x="933232" y="2055376"/>
                  </a:cubicBezTo>
                  <a:cubicBezTo>
                    <a:pt x="862636" y="2024860"/>
                    <a:pt x="818001" y="1974304"/>
                    <a:pt x="804338" y="1901431"/>
                  </a:cubicBezTo>
                  <a:cubicBezTo>
                    <a:pt x="783386" y="1895966"/>
                    <a:pt x="764713" y="1892322"/>
                    <a:pt x="746494" y="1885946"/>
                  </a:cubicBezTo>
                  <a:cubicBezTo>
                    <a:pt x="669522" y="1859074"/>
                    <a:pt x="623521" y="1792577"/>
                    <a:pt x="627165" y="1711050"/>
                  </a:cubicBezTo>
                  <a:cubicBezTo>
                    <a:pt x="629897" y="1653207"/>
                    <a:pt x="659047" y="1609028"/>
                    <a:pt x="703681" y="1573502"/>
                  </a:cubicBezTo>
                  <a:cubicBezTo>
                    <a:pt x="708236" y="1569858"/>
                    <a:pt x="712791" y="1563027"/>
                    <a:pt x="712791" y="1557561"/>
                  </a:cubicBezTo>
                  <a:cubicBezTo>
                    <a:pt x="711880" y="1509738"/>
                    <a:pt x="728276" y="1470113"/>
                    <a:pt x="764257" y="1438231"/>
                  </a:cubicBezTo>
                  <a:cubicBezTo>
                    <a:pt x="766990" y="1435499"/>
                    <a:pt x="769723" y="1429578"/>
                    <a:pt x="768812" y="1426389"/>
                  </a:cubicBezTo>
                  <a:cubicBezTo>
                    <a:pt x="759703" y="1391775"/>
                    <a:pt x="745128" y="1360348"/>
                    <a:pt x="716890" y="1337120"/>
                  </a:cubicBezTo>
                  <a:cubicBezTo>
                    <a:pt x="675899" y="1302960"/>
                    <a:pt x="627620" y="1300228"/>
                    <a:pt x="578431" y="1310248"/>
                  </a:cubicBezTo>
                  <a:cubicBezTo>
                    <a:pt x="548371" y="1316624"/>
                    <a:pt x="519221" y="1327100"/>
                    <a:pt x="490527" y="1335298"/>
                  </a:cubicBezTo>
                  <a:cubicBezTo>
                    <a:pt x="494627" y="1321179"/>
                    <a:pt x="500092" y="1305693"/>
                    <a:pt x="503736" y="1290208"/>
                  </a:cubicBezTo>
                  <a:cubicBezTo>
                    <a:pt x="524231" y="1201394"/>
                    <a:pt x="464111" y="1135352"/>
                    <a:pt x="373930" y="1148561"/>
                  </a:cubicBezTo>
                  <a:cubicBezTo>
                    <a:pt x="302424" y="1159036"/>
                    <a:pt x="256422" y="1203215"/>
                    <a:pt x="227729" y="1266524"/>
                  </a:cubicBezTo>
                  <a:cubicBezTo>
                    <a:pt x="195847" y="1336664"/>
                    <a:pt x="195391" y="1409993"/>
                    <a:pt x="209966" y="1483777"/>
                  </a:cubicBezTo>
                  <a:cubicBezTo>
                    <a:pt x="229550" y="1584433"/>
                    <a:pt x="283750" y="1659584"/>
                    <a:pt x="379851" y="1701030"/>
                  </a:cubicBezTo>
                  <a:cubicBezTo>
                    <a:pt x="389416" y="1705129"/>
                    <a:pt x="398981" y="1708317"/>
                    <a:pt x="408090" y="1711961"/>
                  </a:cubicBezTo>
                  <a:cubicBezTo>
                    <a:pt x="404901" y="1730179"/>
                    <a:pt x="400802" y="1747031"/>
                    <a:pt x="398981" y="1763883"/>
                  </a:cubicBezTo>
                  <a:cubicBezTo>
                    <a:pt x="397614" y="1781646"/>
                    <a:pt x="397159" y="1799409"/>
                    <a:pt x="398525" y="1817172"/>
                  </a:cubicBezTo>
                  <a:cubicBezTo>
                    <a:pt x="404901" y="1908718"/>
                    <a:pt x="473220" y="1972027"/>
                    <a:pt x="564312" y="1971116"/>
                  </a:cubicBezTo>
                  <a:cubicBezTo>
                    <a:pt x="585718" y="1971116"/>
                    <a:pt x="607125" y="1966562"/>
                    <a:pt x="629442" y="1963829"/>
                  </a:cubicBezTo>
                  <a:cubicBezTo>
                    <a:pt x="628986" y="1968839"/>
                    <a:pt x="628531" y="1973849"/>
                    <a:pt x="628531" y="1979314"/>
                  </a:cubicBezTo>
                  <a:cubicBezTo>
                    <a:pt x="629897" y="2005275"/>
                    <a:pt x="628076" y="2031692"/>
                    <a:pt x="633086" y="2057198"/>
                  </a:cubicBezTo>
                  <a:cubicBezTo>
                    <a:pt x="644472" y="2120506"/>
                    <a:pt x="685463" y="2161953"/>
                    <a:pt x="745128" y="2171517"/>
                  </a:cubicBezTo>
                  <a:cubicBezTo>
                    <a:pt x="782476" y="2177438"/>
                    <a:pt x="818912" y="2171062"/>
                    <a:pt x="853982" y="2157398"/>
                  </a:cubicBezTo>
                  <a:cubicBezTo>
                    <a:pt x="864002" y="2153755"/>
                    <a:pt x="869468" y="2156032"/>
                    <a:pt x="877211" y="2162408"/>
                  </a:cubicBezTo>
                  <a:cubicBezTo>
                    <a:pt x="896340" y="2177894"/>
                    <a:pt x="915925" y="2192924"/>
                    <a:pt x="936876" y="2205677"/>
                  </a:cubicBezTo>
                  <a:cubicBezTo>
                    <a:pt x="966936" y="2222984"/>
                    <a:pt x="999729" y="2231638"/>
                    <a:pt x="1034799" y="2227539"/>
                  </a:cubicBezTo>
                  <a:cubicBezTo>
                    <a:pt x="1103117" y="2219796"/>
                    <a:pt x="1148663" y="2180627"/>
                    <a:pt x="1174169" y="2118684"/>
                  </a:cubicBezTo>
                  <a:cubicBezTo>
                    <a:pt x="1204684" y="2043534"/>
                    <a:pt x="1191476" y="1971572"/>
                    <a:pt x="1151851" y="1903253"/>
                  </a:cubicBezTo>
                  <a:cubicBezTo>
                    <a:pt x="1138643" y="1880936"/>
                    <a:pt x="1122247" y="1860440"/>
                    <a:pt x="1106761" y="1838123"/>
                  </a:cubicBezTo>
                  <a:cubicBezTo>
                    <a:pt x="1109494" y="1834935"/>
                    <a:pt x="1113137" y="1830835"/>
                    <a:pt x="1116326" y="1826736"/>
                  </a:cubicBezTo>
                  <a:cubicBezTo>
                    <a:pt x="1155495" y="1780280"/>
                    <a:pt x="1180090" y="1727447"/>
                    <a:pt x="1181912" y="1665504"/>
                  </a:cubicBezTo>
                  <a:cubicBezTo>
                    <a:pt x="1183733" y="1604473"/>
                    <a:pt x="1165971" y="1550729"/>
                    <a:pt x="1120880" y="1507916"/>
                  </a:cubicBezTo>
                  <a:cubicBezTo>
                    <a:pt x="1076701" y="1465559"/>
                    <a:pt x="1017491" y="1459638"/>
                    <a:pt x="966025" y="1491520"/>
                  </a:cubicBezTo>
                  <a:cubicBezTo>
                    <a:pt x="958737" y="1496074"/>
                    <a:pt x="951450" y="1501084"/>
                    <a:pt x="947807" y="1503817"/>
                  </a:cubicBezTo>
                  <a:cubicBezTo>
                    <a:pt x="923212" y="1490609"/>
                    <a:pt x="901805" y="1475123"/>
                    <a:pt x="878122" y="1466925"/>
                  </a:cubicBezTo>
                  <a:cubicBezTo>
                    <a:pt x="818457" y="1445974"/>
                    <a:pt x="772911" y="1479678"/>
                    <a:pt x="772456" y="1542531"/>
                  </a:cubicBezTo>
                  <a:cubicBezTo>
                    <a:pt x="772911" y="1561205"/>
                    <a:pt x="775188" y="1578057"/>
                    <a:pt x="776555" y="1591265"/>
                  </a:cubicBezTo>
                  <a:close/>
                  <a:moveTo>
                    <a:pt x="1617784" y="559199"/>
                  </a:moveTo>
                  <a:cubicBezTo>
                    <a:pt x="1614596" y="608388"/>
                    <a:pt x="1655132" y="661221"/>
                    <a:pt x="1705687" y="673974"/>
                  </a:cubicBezTo>
                  <a:cubicBezTo>
                    <a:pt x="1747589" y="684450"/>
                    <a:pt x="1788125" y="677618"/>
                    <a:pt x="1827294" y="661677"/>
                  </a:cubicBezTo>
                  <a:cubicBezTo>
                    <a:pt x="1888326" y="636627"/>
                    <a:pt x="1937971" y="597913"/>
                    <a:pt x="1961199" y="534149"/>
                  </a:cubicBezTo>
                  <a:cubicBezTo>
                    <a:pt x="1980328" y="481316"/>
                    <a:pt x="1969397" y="432582"/>
                    <a:pt x="1931594" y="391591"/>
                  </a:cubicBezTo>
                  <a:cubicBezTo>
                    <a:pt x="1895158" y="351966"/>
                    <a:pt x="1848701" y="342401"/>
                    <a:pt x="1797690" y="358798"/>
                  </a:cubicBezTo>
                  <a:cubicBezTo>
                    <a:pt x="1788581" y="361986"/>
                    <a:pt x="1785392" y="357887"/>
                    <a:pt x="1781293" y="351966"/>
                  </a:cubicBezTo>
                  <a:cubicBezTo>
                    <a:pt x="1753966" y="312341"/>
                    <a:pt x="1724361" y="274994"/>
                    <a:pt x="1686103" y="245389"/>
                  </a:cubicBezTo>
                  <a:cubicBezTo>
                    <a:pt x="1654676" y="221250"/>
                    <a:pt x="1620517" y="202576"/>
                    <a:pt x="1579981" y="201210"/>
                  </a:cubicBezTo>
                  <a:cubicBezTo>
                    <a:pt x="1516217" y="198932"/>
                    <a:pt x="1467483" y="228537"/>
                    <a:pt x="1431958" y="279093"/>
                  </a:cubicBezTo>
                  <a:cubicBezTo>
                    <a:pt x="1368649" y="368818"/>
                    <a:pt x="1365461" y="466286"/>
                    <a:pt x="1404630" y="566031"/>
                  </a:cubicBezTo>
                  <a:cubicBezTo>
                    <a:pt x="1416472" y="595636"/>
                    <a:pt x="1433779" y="622508"/>
                    <a:pt x="1449265" y="651657"/>
                  </a:cubicBezTo>
                  <a:cubicBezTo>
                    <a:pt x="1397798" y="709044"/>
                    <a:pt x="1367283" y="777363"/>
                    <a:pt x="1373659" y="859345"/>
                  </a:cubicBezTo>
                  <a:cubicBezTo>
                    <a:pt x="1380035" y="940417"/>
                    <a:pt x="1421482" y="1003270"/>
                    <a:pt x="1480236" y="1056103"/>
                  </a:cubicBezTo>
                  <a:cubicBezTo>
                    <a:pt x="1355896" y="1164046"/>
                    <a:pt x="1340866" y="1329832"/>
                    <a:pt x="1411462" y="1434588"/>
                  </a:cubicBezTo>
                  <a:cubicBezTo>
                    <a:pt x="1412828" y="1434588"/>
                    <a:pt x="1414195" y="1434588"/>
                    <a:pt x="1415561" y="1434132"/>
                  </a:cubicBezTo>
                  <a:cubicBezTo>
                    <a:pt x="1466572" y="1415458"/>
                    <a:pt x="1517584" y="1413181"/>
                    <a:pt x="1568139" y="1434588"/>
                  </a:cubicBezTo>
                  <a:cubicBezTo>
                    <a:pt x="1570872" y="1435954"/>
                    <a:pt x="1575882" y="1435043"/>
                    <a:pt x="1578615" y="1433221"/>
                  </a:cubicBezTo>
                  <a:cubicBezTo>
                    <a:pt x="1615507" y="1409537"/>
                    <a:pt x="1655587" y="1402250"/>
                    <a:pt x="1698400" y="1409537"/>
                  </a:cubicBezTo>
                  <a:cubicBezTo>
                    <a:pt x="1740758" y="1281099"/>
                    <a:pt x="1830483" y="1234186"/>
                    <a:pt x="1957555" y="1255593"/>
                  </a:cubicBezTo>
                  <a:cubicBezTo>
                    <a:pt x="1964842" y="1226444"/>
                    <a:pt x="1971674" y="1198205"/>
                    <a:pt x="1978506" y="1171333"/>
                  </a:cubicBezTo>
                  <a:cubicBezTo>
                    <a:pt x="1957555" y="1164957"/>
                    <a:pt x="1933871" y="1160402"/>
                    <a:pt x="1912009" y="1150382"/>
                  </a:cubicBezTo>
                  <a:cubicBezTo>
                    <a:pt x="1890148" y="1140362"/>
                    <a:pt x="1870107" y="1125788"/>
                    <a:pt x="1848701" y="1113035"/>
                  </a:cubicBezTo>
                  <a:cubicBezTo>
                    <a:pt x="1794046" y="1172700"/>
                    <a:pt x="1717529" y="1189552"/>
                    <a:pt x="1637824" y="1144006"/>
                  </a:cubicBezTo>
                  <a:cubicBezTo>
                    <a:pt x="1616873" y="1184542"/>
                    <a:pt x="1587268" y="1215968"/>
                    <a:pt x="1543089" y="1234642"/>
                  </a:cubicBezTo>
                  <a:cubicBezTo>
                    <a:pt x="1536257" y="1217790"/>
                    <a:pt x="1529425" y="1201394"/>
                    <a:pt x="1522593" y="1184542"/>
                  </a:cubicBezTo>
                  <a:cubicBezTo>
                    <a:pt x="1569506" y="1160858"/>
                    <a:pt x="1595011" y="1122599"/>
                    <a:pt x="1600021" y="1072044"/>
                  </a:cubicBezTo>
                  <a:cubicBezTo>
                    <a:pt x="1605487" y="1020122"/>
                    <a:pt x="1584536" y="979130"/>
                    <a:pt x="1542634" y="948159"/>
                  </a:cubicBezTo>
                  <a:cubicBezTo>
                    <a:pt x="1553109" y="932674"/>
                    <a:pt x="1563129" y="918099"/>
                    <a:pt x="1573605" y="903069"/>
                  </a:cubicBezTo>
                  <a:cubicBezTo>
                    <a:pt x="1578159" y="906257"/>
                    <a:pt x="1582258" y="908535"/>
                    <a:pt x="1585447" y="911267"/>
                  </a:cubicBezTo>
                  <a:cubicBezTo>
                    <a:pt x="1635091" y="953169"/>
                    <a:pt x="1657864" y="1006913"/>
                    <a:pt x="1655587" y="1071588"/>
                  </a:cubicBezTo>
                  <a:cubicBezTo>
                    <a:pt x="1655132" y="1077965"/>
                    <a:pt x="1656953" y="1087074"/>
                    <a:pt x="1661508" y="1090717"/>
                  </a:cubicBezTo>
                  <a:cubicBezTo>
                    <a:pt x="1708420" y="1128065"/>
                    <a:pt x="1771729" y="1120778"/>
                    <a:pt x="1809076" y="1074321"/>
                  </a:cubicBezTo>
                  <a:cubicBezTo>
                    <a:pt x="1814086" y="1067945"/>
                    <a:pt x="1815453" y="1062479"/>
                    <a:pt x="1811809" y="1054281"/>
                  </a:cubicBezTo>
                  <a:cubicBezTo>
                    <a:pt x="1798601" y="1025132"/>
                    <a:pt x="1795412" y="994616"/>
                    <a:pt x="1800878" y="963189"/>
                  </a:cubicBezTo>
                  <a:cubicBezTo>
                    <a:pt x="1801789" y="958635"/>
                    <a:pt x="1798145" y="950892"/>
                    <a:pt x="1794502" y="948159"/>
                  </a:cubicBezTo>
                  <a:cubicBezTo>
                    <a:pt x="1741213" y="908079"/>
                    <a:pt x="1724361" y="853880"/>
                    <a:pt x="1733470" y="790116"/>
                  </a:cubicBezTo>
                  <a:cubicBezTo>
                    <a:pt x="1736203" y="770987"/>
                    <a:pt x="1743035" y="752313"/>
                    <a:pt x="1748045" y="733184"/>
                  </a:cubicBezTo>
                  <a:cubicBezTo>
                    <a:pt x="1712064" y="731362"/>
                    <a:pt x="1676994" y="724074"/>
                    <a:pt x="1645567" y="704945"/>
                  </a:cubicBezTo>
                  <a:cubicBezTo>
                    <a:pt x="1596378" y="674885"/>
                    <a:pt x="1569506" y="630250"/>
                    <a:pt x="1563129" y="573318"/>
                  </a:cubicBezTo>
                  <a:cubicBezTo>
                    <a:pt x="1561307" y="558744"/>
                    <a:pt x="1558575" y="549634"/>
                    <a:pt x="1543089" y="542803"/>
                  </a:cubicBezTo>
                  <a:cubicBezTo>
                    <a:pt x="1496177" y="522307"/>
                    <a:pt x="1467483" y="484959"/>
                    <a:pt x="1453820" y="433948"/>
                  </a:cubicBezTo>
                  <a:cubicBezTo>
                    <a:pt x="1472038" y="429849"/>
                    <a:pt x="1488890" y="425750"/>
                    <a:pt x="1506197" y="421651"/>
                  </a:cubicBezTo>
                  <a:cubicBezTo>
                    <a:pt x="1519405" y="469018"/>
                    <a:pt x="1549010" y="497257"/>
                    <a:pt x="1597289" y="501356"/>
                  </a:cubicBezTo>
                  <a:cubicBezTo>
                    <a:pt x="1643290" y="505455"/>
                    <a:pt x="1680182" y="485415"/>
                    <a:pt x="1711608" y="453077"/>
                  </a:cubicBezTo>
                  <a:cubicBezTo>
                    <a:pt x="1725727" y="465375"/>
                    <a:pt x="1738936" y="477217"/>
                    <a:pt x="1752599" y="489514"/>
                  </a:cubicBezTo>
                  <a:cubicBezTo>
                    <a:pt x="1715707" y="530505"/>
                    <a:pt x="1671528" y="554189"/>
                    <a:pt x="1617784" y="559199"/>
                  </a:cubicBezTo>
                  <a:close/>
                  <a:moveTo>
                    <a:pt x="1068047" y="433948"/>
                  </a:moveTo>
                  <a:cubicBezTo>
                    <a:pt x="1053928" y="486781"/>
                    <a:pt x="1023412" y="523673"/>
                    <a:pt x="975134" y="544624"/>
                  </a:cubicBezTo>
                  <a:cubicBezTo>
                    <a:pt x="963748" y="549634"/>
                    <a:pt x="960104" y="555555"/>
                    <a:pt x="959193" y="566942"/>
                  </a:cubicBezTo>
                  <a:cubicBezTo>
                    <a:pt x="952817" y="648013"/>
                    <a:pt x="898617" y="709500"/>
                    <a:pt x="818457" y="726807"/>
                  </a:cubicBezTo>
                  <a:cubicBezTo>
                    <a:pt x="803427" y="729995"/>
                    <a:pt x="787941" y="731817"/>
                    <a:pt x="772000" y="734095"/>
                  </a:cubicBezTo>
                  <a:cubicBezTo>
                    <a:pt x="773366" y="738194"/>
                    <a:pt x="774733" y="741382"/>
                    <a:pt x="775644" y="744570"/>
                  </a:cubicBezTo>
                  <a:cubicBezTo>
                    <a:pt x="806615" y="821998"/>
                    <a:pt x="787486" y="908535"/>
                    <a:pt x="723722" y="949981"/>
                  </a:cubicBezTo>
                  <a:cubicBezTo>
                    <a:pt x="720989" y="951803"/>
                    <a:pt x="719167" y="958635"/>
                    <a:pt x="719622" y="962279"/>
                  </a:cubicBezTo>
                  <a:cubicBezTo>
                    <a:pt x="725999" y="994616"/>
                    <a:pt x="721900" y="1026043"/>
                    <a:pt x="709147" y="1056103"/>
                  </a:cubicBezTo>
                  <a:cubicBezTo>
                    <a:pt x="707325" y="1060202"/>
                    <a:pt x="708236" y="1067945"/>
                    <a:pt x="710969" y="1071588"/>
                  </a:cubicBezTo>
                  <a:cubicBezTo>
                    <a:pt x="746039" y="1119867"/>
                    <a:pt x="813447" y="1128520"/>
                    <a:pt x="859903" y="1090262"/>
                  </a:cubicBezTo>
                  <a:cubicBezTo>
                    <a:pt x="863091" y="1087529"/>
                    <a:pt x="865369" y="1081608"/>
                    <a:pt x="865824" y="1077054"/>
                  </a:cubicBezTo>
                  <a:cubicBezTo>
                    <a:pt x="867646" y="1056103"/>
                    <a:pt x="866280" y="1034241"/>
                    <a:pt x="870834" y="1014201"/>
                  </a:cubicBezTo>
                  <a:cubicBezTo>
                    <a:pt x="881310" y="968199"/>
                    <a:pt x="906360" y="930852"/>
                    <a:pt x="947351" y="902614"/>
                  </a:cubicBezTo>
                  <a:cubicBezTo>
                    <a:pt x="957827" y="918099"/>
                    <a:pt x="967847" y="932674"/>
                    <a:pt x="978322" y="947704"/>
                  </a:cubicBezTo>
                  <a:cubicBezTo>
                    <a:pt x="936420" y="978675"/>
                    <a:pt x="915925" y="1019666"/>
                    <a:pt x="920935" y="1070677"/>
                  </a:cubicBezTo>
                  <a:cubicBezTo>
                    <a:pt x="925945" y="1121689"/>
                    <a:pt x="951906" y="1159947"/>
                    <a:pt x="998362" y="1184086"/>
                  </a:cubicBezTo>
                  <a:cubicBezTo>
                    <a:pt x="991530" y="1200938"/>
                    <a:pt x="984699" y="1217335"/>
                    <a:pt x="977867" y="1234186"/>
                  </a:cubicBezTo>
                  <a:cubicBezTo>
                    <a:pt x="933687" y="1215513"/>
                    <a:pt x="904083" y="1183631"/>
                    <a:pt x="883132" y="1143550"/>
                  </a:cubicBezTo>
                  <a:cubicBezTo>
                    <a:pt x="804338" y="1188641"/>
                    <a:pt x="728276" y="1173611"/>
                    <a:pt x="669978" y="1110758"/>
                  </a:cubicBezTo>
                  <a:cubicBezTo>
                    <a:pt x="633541" y="1145372"/>
                    <a:pt x="589362" y="1163591"/>
                    <a:pt x="542450" y="1169512"/>
                  </a:cubicBezTo>
                  <a:cubicBezTo>
                    <a:pt x="549737" y="1198661"/>
                    <a:pt x="557024" y="1226899"/>
                    <a:pt x="564312" y="1256504"/>
                  </a:cubicBezTo>
                  <a:cubicBezTo>
                    <a:pt x="618511" y="1245118"/>
                    <a:pt x="673621" y="1247850"/>
                    <a:pt x="725088" y="1277000"/>
                  </a:cubicBezTo>
                  <a:cubicBezTo>
                    <a:pt x="777010" y="1306604"/>
                    <a:pt x="806159" y="1353061"/>
                    <a:pt x="822556" y="1408627"/>
                  </a:cubicBezTo>
                  <a:cubicBezTo>
                    <a:pt x="869923" y="1403617"/>
                    <a:pt x="900439" y="1406805"/>
                    <a:pt x="943707" y="1432766"/>
                  </a:cubicBezTo>
                  <a:cubicBezTo>
                    <a:pt x="947351" y="1435043"/>
                    <a:pt x="953727" y="1433221"/>
                    <a:pt x="958282" y="1432310"/>
                  </a:cubicBezTo>
                  <a:cubicBezTo>
                    <a:pt x="980599" y="1428211"/>
                    <a:pt x="1002461" y="1419558"/>
                    <a:pt x="1024323" y="1420013"/>
                  </a:cubicBezTo>
                  <a:cubicBezTo>
                    <a:pt x="1053473" y="1420013"/>
                    <a:pt x="1082166" y="1426845"/>
                    <a:pt x="1113137" y="1430944"/>
                  </a:cubicBezTo>
                  <a:cubicBezTo>
                    <a:pt x="1142287" y="1384487"/>
                    <a:pt x="1155495" y="1330743"/>
                    <a:pt x="1151851" y="1273356"/>
                  </a:cubicBezTo>
                  <a:cubicBezTo>
                    <a:pt x="1146386" y="1184997"/>
                    <a:pt x="1106761" y="1113490"/>
                    <a:pt x="1042086" y="1055647"/>
                  </a:cubicBezTo>
                  <a:cubicBezTo>
                    <a:pt x="1165060" y="950437"/>
                    <a:pt x="1192387" y="782373"/>
                    <a:pt x="1072602" y="649379"/>
                  </a:cubicBezTo>
                  <a:cubicBezTo>
                    <a:pt x="1086721" y="622052"/>
                    <a:pt x="1103117" y="596546"/>
                    <a:pt x="1114048" y="569219"/>
                  </a:cubicBezTo>
                  <a:cubicBezTo>
                    <a:pt x="1152307" y="471751"/>
                    <a:pt x="1151396" y="375650"/>
                    <a:pt x="1095830" y="284103"/>
                  </a:cubicBezTo>
                  <a:cubicBezTo>
                    <a:pt x="1072602" y="245844"/>
                    <a:pt x="1039809" y="218062"/>
                    <a:pt x="995630" y="206220"/>
                  </a:cubicBezTo>
                  <a:cubicBezTo>
                    <a:pt x="946440" y="193011"/>
                    <a:pt x="901805" y="205764"/>
                    <a:pt x="860359" y="231725"/>
                  </a:cubicBezTo>
                  <a:cubicBezTo>
                    <a:pt x="811169" y="261785"/>
                    <a:pt x="773822" y="304598"/>
                    <a:pt x="741029" y="351510"/>
                  </a:cubicBezTo>
                  <a:cubicBezTo>
                    <a:pt x="735563" y="359253"/>
                    <a:pt x="731009" y="361075"/>
                    <a:pt x="721900" y="357887"/>
                  </a:cubicBezTo>
                  <a:cubicBezTo>
                    <a:pt x="691384" y="347411"/>
                    <a:pt x="660868" y="348322"/>
                    <a:pt x="631264" y="361986"/>
                  </a:cubicBezTo>
                  <a:cubicBezTo>
                    <a:pt x="553381" y="397512"/>
                    <a:pt x="527875" y="496346"/>
                    <a:pt x="579342" y="570585"/>
                  </a:cubicBezTo>
                  <a:cubicBezTo>
                    <a:pt x="625343" y="637538"/>
                    <a:pt x="691384" y="673519"/>
                    <a:pt x="772000" y="678984"/>
                  </a:cubicBezTo>
                  <a:cubicBezTo>
                    <a:pt x="845784" y="683994"/>
                    <a:pt x="901805" y="632072"/>
                    <a:pt x="904538" y="560565"/>
                  </a:cubicBezTo>
                  <a:cubicBezTo>
                    <a:pt x="835309" y="545535"/>
                    <a:pt x="793406" y="523673"/>
                    <a:pt x="769723" y="489059"/>
                  </a:cubicBezTo>
                  <a:cubicBezTo>
                    <a:pt x="782931" y="477672"/>
                    <a:pt x="796139" y="465830"/>
                    <a:pt x="809347" y="454444"/>
                  </a:cubicBezTo>
                  <a:cubicBezTo>
                    <a:pt x="878122" y="527772"/>
                    <a:pt x="990619" y="517752"/>
                    <a:pt x="1016581" y="422562"/>
                  </a:cubicBezTo>
                  <a:cubicBezTo>
                    <a:pt x="1032977" y="425750"/>
                    <a:pt x="1049829" y="429849"/>
                    <a:pt x="1068047" y="433948"/>
                  </a:cubicBezTo>
                  <a:close/>
                  <a:moveTo>
                    <a:pt x="637185" y="921743"/>
                  </a:moveTo>
                  <a:cubicBezTo>
                    <a:pt x="650848" y="918555"/>
                    <a:pt x="664057" y="917188"/>
                    <a:pt x="676354" y="912178"/>
                  </a:cubicBezTo>
                  <a:cubicBezTo>
                    <a:pt x="720078" y="894871"/>
                    <a:pt x="746039" y="841582"/>
                    <a:pt x="736019" y="791938"/>
                  </a:cubicBezTo>
                  <a:cubicBezTo>
                    <a:pt x="728276" y="754590"/>
                    <a:pt x="710058" y="727263"/>
                    <a:pt x="671799" y="712688"/>
                  </a:cubicBezTo>
                  <a:cubicBezTo>
                    <a:pt x="599382" y="685361"/>
                    <a:pt x="546093" y="636627"/>
                    <a:pt x="514667" y="565120"/>
                  </a:cubicBezTo>
                  <a:cubicBezTo>
                    <a:pt x="511934" y="558744"/>
                    <a:pt x="509201" y="552823"/>
                    <a:pt x="506468" y="546902"/>
                  </a:cubicBezTo>
                  <a:cubicBezTo>
                    <a:pt x="437694" y="554644"/>
                    <a:pt x="392149" y="594725"/>
                    <a:pt x="383040" y="655756"/>
                  </a:cubicBezTo>
                  <a:cubicBezTo>
                    <a:pt x="374386" y="712688"/>
                    <a:pt x="388960" y="764155"/>
                    <a:pt x="423120" y="810156"/>
                  </a:cubicBezTo>
                  <a:cubicBezTo>
                    <a:pt x="425853" y="813800"/>
                    <a:pt x="428585" y="817899"/>
                    <a:pt x="431773" y="821998"/>
                  </a:cubicBezTo>
                  <a:cubicBezTo>
                    <a:pt x="334761" y="829741"/>
                    <a:pt x="270997" y="879385"/>
                    <a:pt x="242759" y="970932"/>
                  </a:cubicBezTo>
                  <a:cubicBezTo>
                    <a:pt x="224996" y="1027864"/>
                    <a:pt x="238204" y="1080242"/>
                    <a:pt x="275552" y="1126699"/>
                  </a:cubicBezTo>
                  <a:cubicBezTo>
                    <a:pt x="354346" y="1091173"/>
                    <a:pt x="382129" y="1087985"/>
                    <a:pt x="465933" y="1108025"/>
                  </a:cubicBezTo>
                  <a:cubicBezTo>
                    <a:pt x="531974" y="1123966"/>
                    <a:pt x="590273" y="1109391"/>
                    <a:pt x="640373" y="1064301"/>
                  </a:cubicBezTo>
                  <a:cubicBezTo>
                    <a:pt x="673621" y="1034696"/>
                    <a:pt x="679998" y="995071"/>
                    <a:pt x="659502" y="955447"/>
                  </a:cubicBezTo>
                  <a:cubicBezTo>
                    <a:pt x="652215" y="943605"/>
                    <a:pt x="644017" y="932674"/>
                    <a:pt x="637185" y="921743"/>
                  </a:cubicBezTo>
                  <a:close/>
                  <a:moveTo>
                    <a:pt x="2016309" y="546902"/>
                  </a:moveTo>
                  <a:cubicBezTo>
                    <a:pt x="2015398" y="548723"/>
                    <a:pt x="2014032" y="551001"/>
                    <a:pt x="2013121" y="552823"/>
                  </a:cubicBezTo>
                  <a:cubicBezTo>
                    <a:pt x="1981239" y="633438"/>
                    <a:pt x="1922485" y="686272"/>
                    <a:pt x="1842325" y="715876"/>
                  </a:cubicBezTo>
                  <a:cubicBezTo>
                    <a:pt x="1823195" y="722708"/>
                    <a:pt x="1810898" y="735461"/>
                    <a:pt x="1800878" y="751402"/>
                  </a:cubicBezTo>
                  <a:cubicBezTo>
                    <a:pt x="1785848" y="775541"/>
                    <a:pt x="1781749" y="802413"/>
                    <a:pt x="1785848" y="829741"/>
                  </a:cubicBezTo>
                  <a:cubicBezTo>
                    <a:pt x="1791769" y="869365"/>
                    <a:pt x="1811809" y="899881"/>
                    <a:pt x="1851434" y="913545"/>
                  </a:cubicBezTo>
                  <a:cubicBezTo>
                    <a:pt x="1862365" y="917188"/>
                    <a:pt x="1873751" y="918099"/>
                    <a:pt x="1886504" y="920376"/>
                  </a:cubicBezTo>
                  <a:cubicBezTo>
                    <a:pt x="1884227" y="923565"/>
                    <a:pt x="1881949" y="926297"/>
                    <a:pt x="1880127" y="929030"/>
                  </a:cubicBezTo>
                  <a:cubicBezTo>
                    <a:pt x="1866464" y="947248"/>
                    <a:pt x="1855077" y="967289"/>
                    <a:pt x="1853711" y="990517"/>
                  </a:cubicBezTo>
                  <a:cubicBezTo>
                    <a:pt x="1850978" y="1035152"/>
                    <a:pt x="1875117" y="1064301"/>
                    <a:pt x="1910643" y="1085252"/>
                  </a:cubicBezTo>
                  <a:cubicBezTo>
                    <a:pt x="1961199" y="1114857"/>
                    <a:pt x="2014943" y="1120778"/>
                    <a:pt x="2071419" y="1104381"/>
                  </a:cubicBezTo>
                  <a:cubicBezTo>
                    <a:pt x="2128807" y="1087529"/>
                    <a:pt x="2184373" y="1092084"/>
                    <a:pt x="2237206" y="1121689"/>
                  </a:cubicBezTo>
                  <a:cubicBezTo>
                    <a:pt x="2240394" y="1123510"/>
                    <a:pt x="2244038" y="1124877"/>
                    <a:pt x="2248137" y="1126243"/>
                  </a:cubicBezTo>
                  <a:cubicBezTo>
                    <a:pt x="2288217" y="1074776"/>
                    <a:pt x="2298693" y="1018755"/>
                    <a:pt x="2276831" y="958635"/>
                  </a:cubicBezTo>
                  <a:cubicBezTo>
                    <a:pt x="2245404" y="873920"/>
                    <a:pt x="2183007" y="827919"/>
                    <a:pt x="2092371" y="821998"/>
                  </a:cubicBezTo>
                  <a:cubicBezTo>
                    <a:pt x="2092371" y="821087"/>
                    <a:pt x="2092371" y="820176"/>
                    <a:pt x="2092371" y="820176"/>
                  </a:cubicBezTo>
                  <a:cubicBezTo>
                    <a:pt x="2093737" y="818354"/>
                    <a:pt x="2095103" y="816077"/>
                    <a:pt x="2096925" y="814255"/>
                  </a:cubicBezTo>
                  <a:cubicBezTo>
                    <a:pt x="2125619" y="778274"/>
                    <a:pt x="2140649" y="737738"/>
                    <a:pt x="2142471" y="691737"/>
                  </a:cubicBezTo>
                  <a:cubicBezTo>
                    <a:pt x="2145204" y="611121"/>
                    <a:pt x="2096470" y="554644"/>
                    <a:pt x="2016309" y="54690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310" name="Google Shape;310;p13"/>
          <p:cNvGrpSpPr/>
          <p:nvPr/>
        </p:nvGrpSpPr>
        <p:grpSpPr>
          <a:xfrm>
            <a:off x="8314376" y="1814945"/>
            <a:ext cx="2840856" cy="911409"/>
            <a:chOff x="4965552" y="1736224"/>
            <a:chExt cx="3484978" cy="911409"/>
          </a:xfrm>
        </p:grpSpPr>
        <p:sp>
          <p:nvSpPr>
            <p:cNvPr id="311" name="Google Shape;311;p13"/>
            <p:cNvSpPr txBox="1"/>
            <p:nvPr/>
          </p:nvSpPr>
          <p:spPr>
            <a:xfrm>
              <a:off x="4965552" y="2001302"/>
              <a:ext cx="348497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sz="1200">
                <a:solidFill>
                  <a:srgbClr val="3F3F3F"/>
                </a:solidFill>
                <a:latin typeface="Arial"/>
                <a:ea typeface="Arial"/>
                <a:cs typeface="Arial"/>
                <a:sym typeface="Arial"/>
              </a:endParaRPr>
            </a:p>
          </p:txBody>
        </p:sp>
        <p:sp>
          <p:nvSpPr>
            <p:cNvPr id="312" name="Google Shape;312;p13"/>
            <p:cNvSpPr txBox="1"/>
            <p:nvPr/>
          </p:nvSpPr>
          <p:spPr>
            <a:xfrm>
              <a:off x="4965552" y="1736224"/>
              <a:ext cx="348497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3F3F3F"/>
                  </a:solidFill>
                  <a:latin typeface="Arial"/>
                  <a:ea typeface="Arial"/>
                  <a:cs typeface="Arial"/>
                  <a:sym typeface="Arial"/>
                </a:rPr>
                <a:t>Contents Title</a:t>
              </a:r>
              <a:endParaRPr b="1" sz="1400">
                <a:solidFill>
                  <a:srgbClr val="3F3F3F"/>
                </a:solidFill>
                <a:latin typeface="Arial"/>
                <a:ea typeface="Arial"/>
                <a:cs typeface="Arial"/>
                <a:sym typeface="Arial"/>
              </a:endParaRPr>
            </a:p>
          </p:txBody>
        </p:sp>
      </p:grpSp>
      <p:grpSp>
        <p:nvGrpSpPr>
          <p:cNvPr id="313" name="Google Shape;313;p13"/>
          <p:cNvGrpSpPr/>
          <p:nvPr/>
        </p:nvGrpSpPr>
        <p:grpSpPr>
          <a:xfrm>
            <a:off x="8744752" y="3451013"/>
            <a:ext cx="2840856" cy="911409"/>
            <a:chOff x="4965552" y="1736224"/>
            <a:chExt cx="3484978" cy="911409"/>
          </a:xfrm>
        </p:grpSpPr>
        <p:sp>
          <p:nvSpPr>
            <p:cNvPr id="314" name="Google Shape;314;p13"/>
            <p:cNvSpPr txBox="1"/>
            <p:nvPr/>
          </p:nvSpPr>
          <p:spPr>
            <a:xfrm>
              <a:off x="4965552" y="2001302"/>
              <a:ext cx="348497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sz="1200">
                <a:solidFill>
                  <a:srgbClr val="3F3F3F"/>
                </a:solidFill>
                <a:latin typeface="Arial"/>
                <a:ea typeface="Arial"/>
                <a:cs typeface="Arial"/>
                <a:sym typeface="Arial"/>
              </a:endParaRPr>
            </a:p>
          </p:txBody>
        </p:sp>
        <p:sp>
          <p:nvSpPr>
            <p:cNvPr id="315" name="Google Shape;315;p13"/>
            <p:cNvSpPr txBox="1"/>
            <p:nvPr/>
          </p:nvSpPr>
          <p:spPr>
            <a:xfrm>
              <a:off x="4965552" y="1736224"/>
              <a:ext cx="348497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3F3F3F"/>
                  </a:solidFill>
                  <a:latin typeface="Arial"/>
                  <a:ea typeface="Arial"/>
                  <a:cs typeface="Arial"/>
                  <a:sym typeface="Arial"/>
                </a:rPr>
                <a:t>Contents Title</a:t>
              </a:r>
              <a:endParaRPr b="1" sz="1400">
                <a:solidFill>
                  <a:srgbClr val="3F3F3F"/>
                </a:solidFill>
                <a:latin typeface="Arial"/>
                <a:ea typeface="Arial"/>
                <a:cs typeface="Arial"/>
                <a:sym typeface="Arial"/>
              </a:endParaRPr>
            </a:p>
          </p:txBody>
        </p:sp>
      </p:grpSp>
      <p:grpSp>
        <p:nvGrpSpPr>
          <p:cNvPr id="316" name="Google Shape;316;p13"/>
          <p:cNvGrpSpPr/>
          <p:nvPr/>
        </p:nvGrpSpPr>
        <p:grpSpPr>
          <a:xfrm>
            <a:off x="8314376" y="5087081"/>
            <a:ext cx="2840856" cy="911409"/>
            <a:chOff x="4965552" y="1736224"/>
            <a:chExt cx="3484978" cy="911409"/>
          </a:xfrm>
        </p:grpSpPr>
        <p:sp>
          <p:nvSpPr>
            <p:cNvPr id="317" name="Google Shape;317;p13"/>
            <p:cNvSpPr txBox="1"/>
            <p:nvPr/>
          </p:nvSpPr>
          <p:spPr>
            <a:xfrm>
              <a:off x="4965552" y="2001302"/>
              <a:ext cx="348497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sz="1200">
                <a:solidFill>
                  <a:srgbClr val="3F3F3F"/>
                </a:solidFill>
                <a:latin typeface="Arial"/>
                <a:ea typeface="Arial"/>
                <a:cs typeface="Arial"/>
                <a:sym typeface="Arial"/>
              </a:endParaRPr>
            </a:p>
          </p:txBody>
        </p:sp>
        <p:sp>
          <p:nvSpPr>
            <p:cNvPr id="318" name="Google Shape;318;p13"/>
            <p:cNvSpPr txBox="1"/>
            <p:nvPr/>
          </p:nvSpPr>
          <p:spPr>
            <a:xfrm>
              <a:off x="4965552" y="1736224"/>
              <a:ext cx="348497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3F3F3F"/>
                  </a:solidFill>
                  <a:latin typeface="Arial"/>
                  <a:ea typeface="Arial"/>
                  <a:cs typeface="Arial"/>
                  <a:sym typeface="Arial"/>
                </a:rPr>
                <a:t>Contents Title</a:t>
              </a:r>
              <a:endParaRPr b="1" sz="1400">
                <a:solidFill>
                  <a:srgbClr val="3F3F3F"/>
                </a:solidFill>
                <a:latin typeface="Arial"/>
                <a:ea typeface="Arial"/>
                <a:cs typeface="Arial"/>
                <a:sym typeface="Arial"/>
              </a:endParaRPr>
            </a:p>
          </p:txBody>
        </p:sp>
      </p:grpSp>
      <p:grpSp>
        <p:nvGrpSpPr>
          <p:cNvPr id="319" name="Google Shape;319;p13"/>
          <p:cNvGrpSpPr/>
          <p:nvPr/>
        </p:nvGrpSpPr>
        <p:grpSpPr>
          <a:xfrm flipH="1">
            <a:off x="1036768" y="1814945"/>
            <a:ext cx="2840856" cy="911409"/>
            <a:chOff x="4965552" y="1736224"/>
            <a:chExt cx="3484978" cy="911409"/>
          </a:xfrm>
        </p:grpSpPr>
        <p:sp>
          <p:nvSpPr>
            <p:cNvPr id="320" name="Google Shape;320;p13"/>
            <p:cNvSpPr txBox="1"/>
            <p:nvPr/>
          </p:nvSpPr>
          <p:spPr>
            <a:xfrm>
              <a:off x="4965552" y="2001302"/>
              <a:ext cx="3484978" cy="6463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sz="1200">
                <a:solidFill>
                  <a:srgbClr val="3F3F3F"/>
                </a:solidFill>
                <a:latin typeface="Arial"/>
                <a:ea typeface="Arial"/>
                <a:cs typeface="Arial"/>
                <a:sym typeface="Arial"/>
              </a:endParaRPr>
            </a:p>
          </p:txBody>
        </p:sp>
        <p:sp>
          <p:nvSpPr>
            <p:cNvPr id="321" name="Google Shape;321;p13"/>
            <p:cNvSpPr txBox="1"/>
            <p:nvPr/>
          </p:nvSpPr>
          <p:spPr>
            <a:xfrm>
              <a:off x="4965552" y="1736224"/>
              <a:ext cx="3484978"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400">
                  <a:solidFill>
                    <a:srgbClr val="3F3F3F"/>
                  </a:solidFill>
                  <a:latin typeface="Arial"/>
                  <a:ea typeface="Arial"/>
                  <a:cs typeface="Arial"/>
                  <a:sym typeface="Arial"/>
                </a:rPr>
                <a:t>Contents Title</a:t>
              </a:r>
              <a:endParaRPr b="1" sz="1400">
                <a:solidFill>
                  <a:srgbClr val="3F3F3F"/>
                </a:solidFill>
                <a:latin typeface="Arial"/>
                <a:ea typeface="Arial"/>
                <a:cs typeface="Arial"/>
                <a:sym typeface="Arial"/>
              </a:endParaRPr>
            </a:p>
          </p:txBody>
        </p:sp>
      </p:grpSp>
      <p:grpSp>
        <p:nvGrpSpPr>
          <p:cNvPr id="322" name="Google Shape;322;p13"/>
          <p:cNvGrpSpPr/>
          <p:nvPr/>
        </p:nvGrpSpPr>
        <p:grpSpPr>
          <a:xfrm flipH="1">
            <a:off x="606392" y="3451013"/>
            <a:ext cx="2840856" cy="911409"/>
            <a:chOff x="4965552" y="1736224"/>
            <a:chExt cx="3484978" cy="911409"/>
          </a:xfrm>
        </p:grpSpPr>
        <p:sp>
          <p:nvSpPr>
            <p:cNvPr id="323" name="Google Shape;323;p13"/>
            <p:cNvSpPr txBox="1"/>
            <p:nvPr/>
          </p:nvSpPr>
          <p:spPr>
            <a:xfrm>
              <a:off x="4965552" y="2001302"/>
              <a:ext cx="3484978" cy="6463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sz="1200">
                <a:solidFill>
                  <a:srgbClr val="3F3F3F"/>
                </a:solidFill>
                <a:latin typeface="Arial"/>
                <a:ea typeface="Arial"/>
                <a:cs typeface="Arial"/>
                <a:sym typeface="Arial"/>
              </a:endParaRPr>
            </a:p>
          </p:txBody>
        </p:sp>
        <p:sp>
          <p:nvSpPr>
            <p:cNvPr id="324" name="Google Shape;324;p13"/>
            <p:cNvSpPr txBox="1"/>
            <p:nvPr/>
          </p:nvSpPr>
          <p:spPr>
            <a:xfrm>
              <a:off x="4965552" y="1736224"/>
              <a:ext cx="3484978"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400">
                  <a:solidFill>
                    <a:srgbClr val="3F3F3F"/>
                  </a:solidFill>
                  <a:latin typeface="Arial"/>
                  <a:ea typeface="Arial"/>
                  <a:cs typeface="Arial"/>
                  <a:sym typeface="Arial"/>
                </a:rPr>
                <a:t>Contents Title</a:t>
              </a:r>
              <a:endParaRPr b="1" sz="1400">
                <a:solidFill>
                  <a:srgbClr val="3F3F3F"/>
                </a:solidFill>
                <a:latin typeface="Arial"/>
                <a:ea typeface="Arial"/>
                <a:cs typeface="Arial"/>
                <a:sym typeface="Arial"/>
              </a:endParaRPr>
            </a:p>
          </p:txBody>
        </p:sp>
      </p:grpSp>
      <p:grpSp>
        <p:nvGrpSpPr>
          <p:cNvPr id="325" name="Google Shape;325;p13"/>
          <p:cNvGrpSpPr/>
          <p:nvPr/>
        </p:nvGrpSpPr>
        <p:grpSpPr>
          <a:xfrm flipH="1">
            <a:off x="1036768" y="5087081"/>
            <a:ext cx="2840856" cy="911409"/>
            <a:chOff x="4965552" y="1736224"/>
            <a:chExt cx="3484978" cy="911409"/>
          </a:xfrm>
        </p:grpSpPr>
        <p:sp>
          <p:nvSpPr>
            <p:cNvPr id="326" name="Google Shape;326;p13"/>
            <p:cNvSpPr txBox="1"/>
            <p:nvPr/>
          </p:nvSpPr>
          <p:spPr>
            <a:xfrm>
              <a:off x="4965552" y="2001302"/>
              <a:ext cx="3484978" cy="6463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sz="1200">
                <a:solidFill>
                  <a:srgbClr val="3F3F3F"/>
                </a:solidFill>
                <a:latin typeface="Arial"/>
                <a:ea typeface="Arial"/>
                <a:cs typeface="Arial"/>
                <a:sym typeface="Arial"/>
              </a:endParaRPr>
            </a:p>
          </p:txBody>
        </p:sp>
        <p:sp>
          <p:nvSpPr>
            <p:cNvPr id="327" name="Google Shape;327;p13"/>
            <p:cNvSpPr txBox="1"/>
            <p:nvPr/>
          </p:nvSpPr>
          <p:spPr>
            <a:xfrm>
              <a:off x="4965552" y="1736224"/>
              <a:ext cx="3484978"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400">
                  <a:solidFill>
                    <a:srgbClr val="3F3F3F"/>
                  </a:solidFill>
                  <a:latin typeface="Arial"/>
                  <a:ea typeface="Arial"/>
                  <a:cs typeface="Arial"/>
                  <a:sym typeface="Arial"/>
                </a:rPr>
                <a:t>Contents Title</a:t>
              </a:r>
              <a:endParaRPr b="1" sz="1400">
                <a:solidFill>
                  <a:srgbClr val="3F3F3F"/>
                </a:solidFill>
                <a:latin typeface="Arial"/>
                <a:ea typeface="Arial"/>
                <a:cs typeface="Arial"/>
                <a:sym typeface="Arial"/>
              </a:endParaRPr>
            </a:p>
          </p:txBody>
        </p:sp>
      </p:grpSp>
      <p:grpSp>
        <p:nvGrpSpPr>
          <p:cNvPr id="328" name="Google Shape;328;p13"/>
          <p:cNvGrpSpPr/>
          <p:nvPr/>
        </p:nvGrpSpPr>
        <p:grpSpPr>
          <a:xfrm>
            <a:off x="3685627" y="1551178"/>
            <a:ext cx="4870795" cy="4623159"/>
            <a:chOff x="3685627" y="1551178"/>
            <a:chExt cx="4870795" cy="4623159"/>
          </a:xfrm>
        </p:grpSpPr>
        <p:grpSp>
          <p:nvGrpSpPr>
            <p:cNvPr id="329" name="Google Shape;329;p13"/>
            <p:cNvGrpSpPr/>
            <p:nvPr/>
          </p:nvGrpSpPr>
          <p:grpSpPr>
            <a:xfrm flipH="1">
              <a:off x="3685627" y="1551178"/>
              <a:ext cx="4780373" cy="4623159"/>
              <a:chOff x="924229" y="1606109"/>
              <a:chExt cx="4780373" cy="4623159"/>
            </a:xfrm>
          </p:grpSpPr>
          <p:sp>
            <p:nvSpPr>
              <p:cNvPr id="330" name="Google Shape;330;p13"/>
              <p:cNvSpPr/>
              <p:nvPr/>
            </p:nvSpPr>
            <p:spPr>
              <a:xfrm>
                <a:off x="924229" y="1606109"/>
                <a:ext cx="4623159" cy="4623159"/>
              </a:xfrm>
              <a:prstGeom prst="blockArc">
                <a:avLst>
                  <a:gd fmla="val 18816148" name="adj1"/>
                  <a:gd fmla="val 2680603" name="adj2"/>
                  <a:gd fmla="val 1291" name="adj3"/>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331" name="Google Shape;331;p13"/>
              <p:cNvSpPr/>
              <p:nvPr/>
            </p:nvSpPr>
            <p:spPr>
              <a:xfrm rot="1800000">
                <a:off x="4658334" y="2195820"/>
                <a:ext cx="324000" cy="288032"/>
              </a:xfrm>
              <a:prstGeom prst="hexagon">
                <a:avLst>
                  <a:gd fmla="val 29205" name="adj"/>
                  <a:gd fmla="val 115470" name="vf"/>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32" name="Google Shape;332;p13"/>
              <p:cNvSpPr/>
              <p:nvPr/>
            </p:nvSpPr>
            <p:spPr>
              <a:xfrm rot="1800000">
                <a:off x="5330298" y="3771897"/>
                <a:ext cx="324000" cy="288032"/>
              </a:xfrm>
              <a:prstGeom prst="hexagon">
                <a:avLst>
                  <a:gd fmla="val 30022" name="adj"/>
                  <a:gd fmla="val 115470" name="vf"/>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33" name="Google Shape;333;p13"/>
              <p:cNvSpPr/>
              <p:nvPr/>
            </p:nvSpPr>
            <p:spPr>
              <a:xfrm rot="1800000">
                <a:off x="4658336" y="5453086"/>
                <a:ext cx="324000" cy="288032"/>
              </a:xfrm>
              <a:prstGeom prst="hexagon">
                <a:avLst>
                  <a:gd fmla="val 28735" name="adj"/>
                  <a:gd fmla="val 115470" name="vf"/>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334" name="Google Shape;334;p13"/>
            <p:cNvGrpSpPr/>
            <p:nvPr/>
          </p:nvGrpSpPr>
          <p:grpSpPr>
            <a:xfrm>
              <a:off x="3731781" y="1551178"/>
              <a:ext cx="4824641" cy="4623159"/>
              <a:chOff x="924229" y="1606109"/>
              <a:chExt cx="4824641" cy="4623159"/>
            </a:xfrm>
          </p:grpSpPr>
          <p:sp>
            <p:nvSpPr>
              <p:cNvPr id="335" name="Google Shape;335;p13"/>
              <p:cNvSpPr/>
              <p:nvPr/>
            </p:nvSpPr>
            <p:spPr>
              <a:xfrm>
                <a:off x="924229" y="1606109"/>
                <a:ext cx="4623159" cy="4623159"/>
              </a:xfrm>
              <a:prstGeom prst="blockArc">
                <a:avLst>
                  <a:gd fmla="val 18816148" name="adj1"/>
                  <a:gd fmla="val 2680603" name="adj2"/>
                  <a:gd fmla="val 1291" name="adj3"/>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336" name="Google Shape;336;p13"/>
              <p:cNvSpPr/>
              <p:nvPr/>
            </p:nvSpPr>
            <p:spPr>
              <a:xfrm rot="-1800000">
                <a:off x="4702602" y="2195820"/>
                <a:ext cx="324000" cy="288032"/>
              </a:xfrm>
              <a:prstGeom prst="hexagon">
                <a:avLst>
                  <a:gd fmla="val 25957" name="adj"/>
                  <a:gd fmla="val 115470" name="vf"/>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37" name="Google Shape;337;p13"/>
              <p:cNvSpPr/>
              <p:nvPr/>
            </p:nvSpPr>
            <p:spPr>
              <a:xfrm rot="-1800000">
                <a:off x="5374566" y="3771897"/>
                <a:ext cx="324000" cy="288032"/>
              </a:xfrm>
              <a:prstGeom prst="hexagon">
                <a:avLst>
                  <a:gd fmla="val 29332" name="adj"/>
                  <a:gd fmla="val 115470" name="vf"/>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38" name="Google Shape;338;p13"/>
              <p:cNvSpPr/>
              <p:nvPr/>
            </p:nvSpPr>
            <p:spPr>
              <a:xfrm rot="-1800000">
                <a:off x="4702604" y="5453086"/>
                <a:ext cx="324000" cy="288032"/>
              </a:xfrm>
              <a:prstGeom prst="hexagon">
                <a:avLst>
                  <a:gd fmla="val 28734" name="adj"/>
                  <a:gd fmla="val 115470" name="vf"/>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14"/>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t>Infographic Style</a:t>
            </a:r>
            <a:endParaRPr/>
          </a:p>
        </p:txBody>
      </p:sp>
      <p:grpSp>
        <p:nvGrpSpPr>
          <p:cNvPr id="344" name="Google Shape;344;p14"/>
          <p:cNvGrpSpPr/>
          <p:nvPr/>
        </p:nvGrpSpPr>
        <p:grpSpPr>
          <a:xfrm>
            <a:off x="1642795" y="1709623"/>
            <a:ext cx="6482105" cy="3804146"/>
            <a:chOff x="2687161" y="3731096"/>
            <a:chExt cx="5158677" cy="3027467"/>
          </a:xfrm>
        </p:grpSpPr>
        <p:sp>
          <p:nvSpPr>
            <p:cNvPr id="345" name="Google Shape;345;p14"/>
            <p:cNvSpPr/>
            <p:nvPr/>
          </p:nvSpPr>
          <p:spPr>
            <a:xfrm>
              <a:off x="2725967" y="4290519"/>
              <a:ext cx="1906137" cy="2468044"/>
            </a:xfrm>
            <a:custGeom>
              <a:rect b="b" l="l" r="r" t="t"/>
              <a:pathLst>
                <a:path extrusionOk="0" h="2468044" w="1906136">
                  <a:moveTo>
                    <a:pt x="1901480" y="1594450"/>
                  </a:moveTo>
                  <a:lnTo>
                    <a:pt x="1898376" y="1588241"/>
                  </a:lnTo>
                  <a:lnTo>
                    <a:pt x="1892167" y="1582963"/>
                  </a:lnTo>
                  <a:lnTo>
                    <a:pt x="1886889" y="1575513"/>
                  </a:lnTo>
                  <a:lnTo>
                    <a:pt x="1879749" y="1577686"/>
                  </a:lnTo>
                  <a:lnTo>
                    <a:pt x="1870436" y="1577686"/>
                  </a:lnTo>
                  <a:lnTo>
                    <a:pt x="1862054" y="1575513"/>
                  </a:lnTo>
                  <a:lnTo>
                    <a:pt x="1855845" y="1568062"/>
                  </a:lnTo>
                  <a:lnTo>
                    <a:pt x="1854913" y="1558748"/>
                  </a:lnTo>
                  <a:lnTo>
                    <a:pt x="1850878" y="1548193"/>
                  </a:lnTo>
                  <a:lnTo>
                    <a:pt x="1845600" y="1542916"/>
                  </a:lnTo>
                  <a:lnTo>
                    <a:pt x="1789410" y="1538569"/>
                  </a:lnTo>
                  <a:lnTo>
                    <a:pt x="1785374" y="1537638"/>
                  </a:lnTo>
                  <a:lnTo>
                    <a:pt x="1782269" y="1535465"/>
                  </a:lnTo>
                  <a:lnTo>
                    <a:pt x="1778233" y="1533292"/>
                  </a:lnTo>
                  <a:lnTo>
                    <a:pt x="1777302" y="1533292"/>
                  </a:lnTo>
                  <a:lnTo>
                    <a:pt x="1771093" y="1531119"/>
                  </a:lnTo>
                  <a:lnTo>
                    <a:pt x="1767989" y="1533292"/>
                  </a:lnTo>
                  <a:lnTo>
                    <a:pt x="1762711" y="1535465"/>
                  </a:lnTo>
                  <a:lnTo>
                    <a:pt x="1758675" y="1522737"/>
                  </a:lnTo>
                  <a:lnTo>
                    <a:pt x="1736944" y="1515286"/>
                  </a:lnTo>
                  <a:lnTo>
                    <a:pt x="1713971" y="1515286"/>
                  </a:lnTo>
                  <a:lnTo>
                    <a:pt x="1717075" y="1509077"/>
                  </a:lnTo>
                  <a:lnTo>
                    <a:pt x="1721111" y="1505973"/>
                  </a:lnTo>
                  <a:lnTo>
                    <a:pt x="1724216" y="1500695"/>
                  </a:lnTo>
                  <a:lnTo>
                    <a:pt x="1728252" y="1496349"/>
                  </a:lnTo>
                  <a:lnTo>
                    <a:pt x="1729183" y="1488898"/>
                  </a:lnTo>
                  <a:lnTo>
                    <a:pt x="1704037" y="1476170"/>
                  </a:lnTo>
                  <a:lnTo>
                    <a:pt x="1682306" y="1459406"/>
                  </a:lnTo>
                  <a:lnTo>
                    <a:pt x="1662437" y="1439537"/>
                  </a:lnTo>
                  <a:lnTo>
                    <a:pt x="1645673" y="1417496"/>
                  </a:lnTo>
                  <a:lnTo>
                    <a:pt x="1621769" y="1415322"/>
                  </a:lnTo>
                  <a:lnTo>
                    <a:pt x="1604073" y="1414391"/>
                  </a:lnTo>
                  <a:lnTo>
                    <a:pt x="1582342" y="1412218"/>
                  </a:lnTo>
                  <a:lnTo>
                    <a:pt x="1578306" y="1400732"/>
                  </a:lnTo>
                  <a:lnTo>
                    <a:pt x="1571166" y="1393281"/>
                  </a:lnTo>
                  <a:lnTo>
                    <a:pt x="1562784" y="1392350"/>
                  </a:lnTo>
                  <a:lnTo>
                    <a:pt x="1549124" y="1388003"/>
                  </a:lnTo>
                  <a:lnTo>
                    <a:pt x="1549124" y="1377448"/>
                  </a:lnTo>
                  <a:lnTo>
                    <a:pt x="1536707" y="1371239"/>
                  </a:lnTo>
                  <a:lnTo>
                    <a:pt x="1529566" y="1365962"/>
                  </a:lnTo>
                  <a:lnTo>
                    <a:pt x="1522426" y="1360684"/>
                  </a:lnTo>
                  <a:lnTo>
                    <a:pt x="1510008" y="1356338"/>
                  </a:lnTo>
                  <a:lnTo>
                    <a:pt x="1512181" y="1353233"/>
                  </a:lnTo>
                  <a:lnTo>
                    <a:pt x="1512181" y="1351060"/>
                  </a:lnTo>
                  <a:lnTo>
                    <a:pt x="1514354" y="1350129"/>
                  </a:lnTo>
                  <a:lnTo>
                    <a:pt x="1514354" y="1347956"/>
                  </a:lnTo>
                  <a:lnTo>
                    <a:pt x="1514354" y="1343609"/>
                  </a:lnTo>
                  <a:lnTo>
                    <a:pt x="1488277" y="1345783"/>
                  </a:lnTo>
                  <a:lnTo>
                    <a:pt x="1463131" y="1347956"/>
                  </a:lnTo>
                  <a:lnTo>
                    <a:pt x="1441400" y="1345783"/>
                  </a:lnTo>
                  <a:lnTo>
                    <a:pt x="1419668" y="1338332"/>
                  </a:lnTo>
                  <a:lnTo>
                    <a:pt x="1402904" y="1323741"/>
                  </a:lnTo>
                  <a:lnTo>
                    <a:pt x="1399800" y="1325914"/>
                  </a:lnTo>
                  <a:lnTo>
                    <a:pt x="1395764" y="1328087"/>
                  </a:lnTo>
                  <a:lnTo>
                    <a:pt x="1393591" y="1329019"/>
                  </a:lnTo>
                  <a:lnTo>
                    <a:pt x="1392660" y="1331192"/>
                  </a:lnTo>
                  <a:lnTo>
                    <a:pt x="1390487" y="1333365"/>
                  </a:lnTo>
                  <a:lnTo>
                    <a:pt x="1386451" y="1336469"/>
                  </a:lnTo>
                  <a:lnTo>
                    <a:pt x="1386451" y="1340815"/>
                  </a:lnTo>
                  <a:lnTo>
                    <a:pt x="1383346" y="1338642"/>
                  </a:lnTo>
                  <a:lnTo>
                    <a:pt x="1381173" y="1336469"/>
                  </a:lnTo>
                  <a:lnTo>
                    <a:pt x="1379000" y="1336469"/>
                  </a:lnTo>
                  <a:lnTo>
                    <a:pt x="1379000" y="1335538"/>
                  </a:lnTo>
                  <a:lnTo>
                    <a:pt x="1381173" y="1335538"/>
                  </a:lnTo>
                  <a:lnTo>
                    <a:pt x="1381173" y="1331192"/>
                  </a:lnTo>
                  <a:lnTo>
                    <a:pt x="1383346" y="1328087"/>
                  </a:lnTo>
                  <a:lnTo>
                    <a:pt x="1378069" y="1328087"/>
                  </a:lnTo>
                  <a:lnTo>
                    <a:pt x="1374033" y="1325914"/>
                  </a:lnTo>
                  <a:lnTo>
                    <a:pt x="1371860" y="1325914"/>
                  </a:lnTo>
                  <a:lnTo>
                    <a:pt x="1368755" y="1325914"/>
                  </a:lnTo>
                  <a:lnTo>
                    <a:pt x="1366582" y="1325914"/>
                  </a:lnTo>
                  <a:lnTo>
                    <a:pt x="1363478" y="1328087"/>
                  </a:lnTo>
                  <a:lnTo>
                    <a:pt x="1343609" y="1331192"/>
                  </a:lnTo>
                  <a:lnTo>
                    <a:pt x="1329950" y="1338642"/>
                  </a:lnTo>
                  <a:lnTo>
                    <a:pt x="1319395" y="1347956"/>
                  </a:lnTo>
                  <a:lnTo>
                    <a:pt x="1310081" y="1358511"/>
                  </a:lnTo>
                  <a:lnTo>
                    <a:pt x="1302941" y="1373102"/>
                  </a:lnTo>
                  <a:lnTo>
                    <a:pt x="1296111" y="1371550"/>
                  </a:lnTo>
                  <a:lnTo>
                    <a:pt x="1290833" y="1370618"/>
                  </a:lnTo>
                  <a:lnTo>
                    <a:pt x="1288660" y="1370618"/>
                  </a:lnTo>
                  <a:lnTo>
                    <a:pt x="1286798" y="1368445"/>
                  </a:lnTo>
                  <a:lnTo>
                    <a:pt x="1283693" y="1364099"/>
                  </a:lnTo>
                  <a:lnTo>
                    <a:pt x="1281520" y="1360994"/>
                  </a:lnTo>
                  <a:lnTo>
                    <a:pt x="1264756" y="1360994"/>
                  </a:lnTo>
                  <a:lnTo>
                    <a:pt x="1255443" y="1364099"/>
                  </a:lnTo>
                  <a:lnTo>
                    <a:pt x="1248302" y="1373412"/>
                  </a:lnTo>
                  <a:lnTo>
                    <a:pt x="1234643" y="1370308"/>
                  </a:lnTo>
                  <a:lnTo>
                    <a:pt x="1223156" y="1364099"/>
                  </a:lnTo>
                  <a:lnTo>
                    <a:pt x="1216016" y="1356648"/>
                  </a:lnTo>
                  <a:lnTo>
                    <a:pt x="1210739" y="1350439"/>
                  </a:lnTo>
                  <a:lnTo>
                    <a:pt x="1201425" y="1341126"/>
                  </a:lnTo>
                  <a:lnTo>
                    <a:pt x="1201425" y="1326535"/>
                  </a:lnTo>
                  <a:lnTo>
                    <a:pt x="1205461" y="1311944"/>
                  </a:lnTo>
                  <a:lnTo>
                    <a:pt x="1208565" y="1300457"/>
                  </a:lnTo>
                  <a:lnTo>
                    <a:pt x="1206392" y="1284625"/>
                  </a:lnTo>
                  <a:lnTo>
                    <a:pt x="1199252" y="1273138"/>
                  </a:lnTo>
                  <a:lnTo>
                    <a:pt x="1190870" y="1267861"/>
                  </a:lnTo>
                  <a:lnTo>
                    <a:pt x="1177210" y="1265688"/>
                  </a:lnTo>
                  <a:lnTo>
                    <a:pt x="1162619" y="1265688"/>
                  </a:lnTo>
                  <a:lnTo>
                    <a:pt x="1147097" y="1267861"/>
                  </a:lnTo>
                  <a:lnTo>
                    <a:pt x="1128470" y="1267861"/>
                  </a:lnTo>
                  <a:lnTo>
                    <a:pt x="1134679" y="1255132"/>
                  </a:lnTo>
                  <a:lnTo>
                    <a:pt x="1139957" y="1238368"/>
                  </a:lnTo>
                  <a:lnTo>
                    <a:pt x="1145234" y="1220362"/>
                  </a:lnTo>
                  <a:lnTo>
                    <a:pt x="1150512" y="1206703"/>
                  </a:lnTo>
                  <a:lnTo>
                    <a:pt x="1157652" y="1199252"/>
                  </a:lnTo>
                  <a:lnTo>
                    <a:pt x="1157652" y="1183420"/>
                  </a:lnTo>
                  <a:lnTo>
                    <a:pt x="1152375" y="1184351"/>
                  </a:lnTo>
                  <a:lnTo>
                    <a:pt x="1148339" y="1184351"/>
                  </a:lnTo>
                  <a:lnTo>
                    <a:pt x="1147097" y="1184351"/>
                  </a:lnTo>
                  <a:lnTo>
                    <a:pt x="1147097" y="1186524"/>
                  </a:lnTo>
                  <a:lnTo>
                    <a:pt x="1144924" y="1186524"/>
                  </a:lnTo>
                  <a:lnTo>
                    <a:pt x="1144924" y="1184351"/>
                  </a:lnTo>
                  <a:lnTo>
                    <a:pt x="1142751" y="1183420"/>
                  </a:lnTo>
                  <a:lnTo>
                    <a:pt x="1141820" y="1179073"/>
                  </a:lnTo>
                  <a:lnTo>
                    <a:pt x="1125055" y="1181246"/>
                  </a:lnTo>
                  <a:lnTo>
                    <a:pt x="1113569" y="1186524"/>
                  </a:lnTo>
                  <a:lnTo>
                    <a:pt x="1105187" y="1195837"/>
                  </a:lnTo>
                  <a:lnTo>
                    <a:pt x="1103014" y="1198942"/>
                  </a:lnTo>
                  <a:lnTo>
                    <a:pt x="1100841" y="1205151"/>
                  </a:lnTo>
                  <a:lnTo>
                    <a:pt x="1098668" y="1210428"/>
                  </a:lnTo>
                  <a:lnTo>
                    <a:pt x="1097736" y="1215706"/>
                  </a:lnTo>
                  <a:lnTo>
                    <a:pt x="1093700" y="1220052"/>
                  </a:lnTo>
                  <a:lnTo>
                    <a:pt x="1093700" y="1220983"/>
                  </a:lnTo>
                  <a:lnTo>
                    <a:pt x="1091527" y="1220983"/>
                  </a:lnTo>
                  <a:lnTo>
                    <a:pt x="1090596" y="1220983"/>
                  </a:lnTo>
                  <a:lnTo>
                    <a:pt x="1086560" y="1220983"/>
                  </a:lnTo>
                  <a:lnTo>
                    <a:pt x="1084387" y="1220983"/>
                  </a:lnTo>
                  <a:lnTo>
                    <a:pt x="1081283" y="1223157"/>
                  </a:lnTo>
                  <a:lnTo>
                    <a:pt x="1066692" y="1230607"/>
                  </a:lnTo>
                  <a:lnTo>
                    <a:pt x="1057378" y="1234953"/>
                  </a:lnTo>
                  <a:lnTo>
                    <a:pt x="1052101" y="1232780"/>
                  </a:lnTo>
                  <a:lnTo>
                    <a:pt x="1048065" y="1230607"/>
                  </a:lnTo>
                  <a:lnTo>
                    <a:pt x="1044960" y="1227503"/>
                  </a:lnTo>
                  <a:lnTo>
                    <a:pt x="1037820" y="1225330"/>
                  </a:lnTo>
                  <a:lnTo>
                    <a:pt x="1025402" y="1223157"/>
                  </a:lnTo>
                  <a:lnTo>
                    <a:pt x="1013916" y="1201115"/>
                  </a:lnTo>
                  <a:lnTo>
                    <a:pt x="1006776" y="1183109"/>
                  </a:lnTo>
                  <a:lnTo>
                    <a:pt x="1005844" y="1164172"/>
                  </a:lnTo>
                  <a:lnTo>
                    <a:pt x="1005844" y="1146166"/>
                  </a:lnTo>
                  <a:lnTo>
                    <a:pt x="1012985" y="1121951"/>
                  </a:lnTo>
                  <a:lnTo>
                    <a:pt x="1016089" y="1111396"/>
                  </a:lnTo>
                  <a:lnTo>
                    <a:pt x="1016089" y="1102083"/>
                  </a:lnTo>
                  <a:lnTo>
                    <a:pt x="1013916" y="1094632"/>
                  </a:lnTo>
                  <a:lnTo>
                    <a:pt x="1017952" y="1085319"/>
                  </a:lnTo>
                  <a:lnTo>
                    <a:pt x="1025092" y="1074764"/>
                  </a:lnTo>
                  <a:lnTo>
                    <a:pt x="1035647" y="1067313"/>
                  </a:lnTo>
                  <a:lnTo>
                    <a:pt x="1048065" y="1061104"/>
                  </a:lnTo>
                  <a:lnTo>
                    <a:pt x="1059551" y="1057999"/>
                  </a:lnTo>
                  <a:lnTo>
                    <a:pt x="1076316" y="1055826"/>
                  </a:lnTo>
                  <a:lnTo>
                    <a:pt x="1091838" y="1055826"/>
                  </a:lnTo>
                  <a:lnTo>
                    <a:pt x="1108602" y="1060173"/>
                  </a:lnTo>
                  <a:lnTo>
                    <a:pt x="1121020" y="1065450"/>
                  </a:lnTo>
                  <a:lnTo>
                    <a:pt x="1137784" y="1065450"/>
                  </a:lnTo>
                  <a:lnTo>
                    <a:pt x="1134679" y="1060173"/>
                  </a:lnTo>
                  <a:lnTo>
                    <a:pt x="1132506" y="1055826"/>
                  </a:lnTo>
                  <a:lnTo>
                    <a:pt x="1130333" y="1052722"/>
                  </a:lnTo>
                  <a:lnTo>
                    <a:pt x="1127229" y="1047444"/>
                  </a:lnTo>
                  <a:lnTo>
                    <a:pt x="1125055" y="1041235"/>
                  </a:lnTo>
                  <a:lnTo>
                    <a:pt x="1128160" y="1041235"/>
                  </a:lnTo>
                  <a:lnTo>
                    <a:pt x="1128160" y="1038131"/>
                  </a:lnTo>
                  <a:lnTo>
                    <a:pt x="1149891" y="1041235"/>
                  </a:lnTo>
                  <a:lnTo>
                    <a:pt x="1168518" y="1048686"/>
                  </a:lnTo>
                  <a:lnTo>
                    <a:pt x="1184040" y="1056137"/>
                  </a:lnTo>
                  <a:lnTo>
                    <a:pt x="1197700" y="1058310"/>
                  </a:lnTo>
                  <a:lnTo>
                    <a:pt x="1208255" y="1067623"/>
                  </a:lnTo>
                  <a:lnTo>
                    <a:pt x="1219741" y="1083456"/>
                  </a:lnTo>
                  <a:lnTo>
                    <a:pt x="1230297" y="1105498"/>
                  </a:lnTo>
                  <a:lnTo>
                    <a:pt x="1239610" y="1126608"/>
                  </a:lnTo>
                  <a:lnTo>
                    <a:pt x="1244888" y="1142441"/>
                  </a:lnTo>
                  <a:lnTo>
                    <a:pt x="1257305" y="1146787"/>
                  </a:lnTo>
                  <a:lnTo>
                    <a:pt x="1257305" y="1142441"/>
                  </a:lnTo>
                  <a:lnTo>
                    <a:pt x="1261341" y="1142441"/>
                  </a:lnTo>
                  <a:lnTo>
                    <a:pt x="1257305" y="1124435"/>
                  </a:lnTo>
                  <a:lnTo>
                    <a:pt x="1250165" y="1104566"/>
                  </a:lnTo>
                  <a:lnTo>
                    <a:pt x="1243025" y="1083456"/>
                  </a:lnTo>
                  <a:lnTo>
                    <a:pt x="1237747" y="1063587"/>
                  </a:lnTo>
                  <a:lnTo>
                    <a:pt x="1235574" y="1045581"/>
                  </a:lnTo>
                  <a:lnTo>
                    <a:pt x="1241783" y="1030991"/>
                  </a:lnTo>
                  <a:lnTo>
                    <a:pt x="1247061" y="1012053"/>
                  </a:lnTo>
                  <a:lnTo>
                    <a:pt x="1257616" y="997462"/>
                  </a:lnTo>
                  <a:lnTo>
                    <a:pt x="1274380" y="986907"/>
                  </a:lnTo>
                  <a:lnTo>
                    <a:pt x="1291144" y="975421"/>
                  </a:lnTo>
                  <a:lnTo>
                    <a:pt x="1306666" y="967039"/>
                  </a:lnTo>
                  <a:lnTo>
                    <a:pt x="1321257" y="957725"/>
                  </a:lnTo>
                  <a:lnTo>
                    <a:pt x="1321257" y="952448"/>
                  </a:lnTo>
                  <a:lnTo>
                    <a:pt x="1318153" y="940961"/>
                  </a:lnTo>
                  <a:lnTo>
                    <a:pt x="1314117" y="928233"/>
                  </a:lnTo>
                  <a:lnTo>
                    <a:pt x="1311012" y="917678"/>
                  </a:lnTo>
                  <a:lnTo>
                    <a:pt x="1308839" y="913332"/>
                  </a:lnTo>
                  <a:lnTo>
                    <a:pt x="1308839" y="904018"/>
                  </a:lnTo>
                  <a:lnTo>
                    <a:pt x="1314117" y="908364"/>
                  </a:lnTo>
                  <a:lnTo>
                    <a:pt x="1316290" y="910538"/>
                  </a:lnTo>
                  <a:lnTo>
                    <a:pt x="1320326" y="911469"/>
                  </a:lnTo>
                  <a:lnTo>
                    <a:pt x="1321257" y="913642"/>
                  </a:lnTo>
                  <a:lnTo>
                    <a:pt x="1325293" y="917988"/>
                  </a:lnTo>
                  <a:lnTo>
                    <a:pt x="1337711" y="886633"/>
                  </a:lnTo>
                  <a:lnTo>
                    <a:pt x="1348266" y="857141"/>
                  </a:lnTo>
                  <a:lnTo>
                    <a:pt x="1362857" y="854968"/>
                  </a:lnTo>
                  <a:lnTo>
                    <a:pt x="1376517" y="852795"/>
                  </a:lnTo>
                  <a:lnTo>
                    <a:pt x="1391108" y="849690"/>
                  </a:lnTo>
                  <a:lnTo>
                    <a:pt x="1401663" y="840377"/>
                  </a:lnTo>
                  <a:lnTo>
                    <a:pt x="1408803" y="840377"/>
                  </a:lnTo>
                  <a:lnTo>
                    <a:pt x="1405698" y="837272"/>
                  </a:lnTo>
                  <a:lnTo>
                    <a:pt x="1398558" y="835099"/>
                  </a:lnTo>
                  <a:lnTo>
                    <a:pt x="1392349" y="832926"/>
                  </a:lnTo>
                  <a:lnTo>
                    <a:pt x="1398558" y="814920"/>
                  </a:lnTo>
                  <a:lnTo>
                    <a:pt x="1406940" y="802192"/>
                  </a:lnTo>
                  <a:lnTo>
                    <a:pt x="1420600" y="792879"/>
                  </a:lnTo>
                  <a:lnTo>
                    <a:pt x="1435191" y="785428"/>
                  </a:lnTo>
                  <a:lnTo>
                    <a:pt x="1448850" y="780150"/>
                  </a:lnTo>
                  <a:lnTo>
                    <a:pt x="1465615" y="772700"/>
                  </a:lnTo>
                  <a:lnTo>
                    <a:pt x="1478032" y="763386"/>
                  </a:lnTo>
                  <a:lnTo>
                    <a:pt x="1478032" y="761213"/>
                  </a:lnTo>
                  <a:lnTo>
                    <a:pt x="1478032" y="759040"/>
                  </a:lnTo>
                  <a:lnTo>
                    <a:pt x="1480205" y="759040"/>
                  </a:lnTo>
                  <a:lnTo>
                    <a:pt x="1482379" y="759040"/>
                  </a:lnTo>
                  <a:lnTo>
                    <a:pt x="1482379" y="763386"/>
                  </a:lnTo>
                  <a:lnTo>
                    <a:pt x="1489519" y="766491"/>
                  </a:lnTo>
                  <a:lnTo>
                    <a:pt x="1482379" y="775804"/>
                  </a:lnTo>
                  <a:lnTo>
                    <a:pt x="1475238" y="781082"/>
                  </a:lnTo>
                  <a:lnTo>
                    <a:pt x="1465925" y="787291"/>
                  </a:lnTo>
                  <a:lnTo>
                    <a:pt x="1465925" y="803123"/>
                  </a:lnTo>
                  <a:lnTo>
                    <a:pt x="1484552" y="795673"/>
                  </a:lnTo>
                  <a:lnTo>
                    <a:pt x="1499143" y="785117"/>
                  </a:lnTo>
                  <a:lnTo>
                    <a:pt x="1509698" y="772389"/>
                  </a:lnTo>
                  <a:lnTo>
                    <a:pt x="1511871" y="770216"/>
                  </a:lnTo>
                  <a:lnTo>
                    <a:pt x="1511871" y="768043"/>
                  </a:lnTo>
                  <a:lnTo>
                    <a:pt x="1514044" y="768043"/>
                  </a:lnTo>
                  <a:lnTo>
                    <a:pt x="1514044" y="765870"/>
                  </a:lnTo>
                  <a:lnTo>
                    <a:pt x="1514044" y="762765"/>
                  </a:lnTo>
                  <a:lnTo>
                    <a:pt x="1504731" y="751279"/>
                  </a:lnTo>
                  <a:lnTo>
                    <a:pt x="1497590" y="740724"/>
                  </a:lnTo>
                  <a:lnTo>
                    <a:pt x="1488277" y="730169"/>
                  </a:lnTo>
                  <a:lnTo>
                    <a:pt x="1473686" y="722718"/>
                  </a:lnTo>
                  <a:lnTo>
                    <a:pt x="1475859" y="711231"/>
                  </a:lnTo>
                  <a:lnTo>
                    <a:pt x="1478032" y="703781"/>
                  </a:lnTo>
                  <a:lnTo>
                    <a:pt x="1481137" y="696330"/>
                  </a:lnTo>
                  <a:lnTo>
                    <a:pt x="1486414" y="687017"/>
                  </a:lnTo>
                  <a:lnTo>
                    <a:pt x="1483310" y="683912"/>
                  </a:lnTo>
                  <a:lnTo>
                    <a:pt x="1479274" y="681739"/>
                  </a:lnTo>
                  <a:lnTo>
                    <a:pt x="1476170" y="679566"/>
                  </a:lnTo>
                  <a:lnTo>
                    <a:pt x="1473996" y="678635"/>
                  </a:lnTo>
                  <a:lnTo>
                    <a:pt x="1471823" y="674288"/>
                  </a:lnTo>
                  <a:lnTo>
                    <a:pt x="1470892" y="671184"/>
                  </a:lnTo>
                  <a:lnTo>
                    <a:pt x="1446988" y="676461"/>
                  </a:lnTo>
                  <a:lnTo>
                    <a:pt x="1425257" y="685775"/>
                  </a:lnTo>
                  <a:lnTo>
                    <a:pt x="1407561" y="698503"/>
                  </a:lnTo>
                  <a:lnTo>
                    <a:pt x="1403525" y="698503"/>
                  </a:lnTo>
                  <a:lnTo>
                    <a:pt x="1418116" y="681739"/>
                  </a:lnTo>
                  <a:lnTo>
                    <a:pt x="1437985" y="672426"/>
                  </a:lnTo>
                  <a:lnTo>
                    <a:pt x="1459716" y="664975"/>
                  </a:lnTo>
                  <a:lnTo>
                    <a:pt x="1485793" y="661870"/>
                  </a:lnTo>
                  <a:lnTo>
                    <a:pt x="1510940" y="657524"/>
                  </a:lnTo>
                  <a:lnTo>
                    <a:pt x="1537017" y="654420"/>
                  </a:lnTo>
                  <a:lnTo>
                    <a:pt x="1562163" y="649142"/>
                  </a:lnTo>
                  <a:lnTo>
                    <a:pt x="1583894" y="639829"/>
                  </a:lnTo>
                  <a:lnTo>
                    <a:pt x="1603763" y="625238"/>
                  </a:lnTo>
                  <a:lnTo>
                    <a:pt x="1603763" y="622133"/>
                  </a:lnTo>
                  <a:lnTo>
                    <a:pt x="1603763" y="619960"/>
                  </a:lnTo>
                  <a:lnTo>
                    <a:pt x="1603763" y="615614"/>
                  </a:lnTo>
                  <a:lnTo>
                    <a:pt x="1601590" y="614683"/>
                  </a:lnTo>
                  <a:lnTo>
                    <a:pt x="1601590" y="610336"/>
                  </a:lnTo>
                  <a:lnTo>
                    <a:pt x="1601590" y="607232"/>
                  </a:lnTo>
                  <a:lnTo>
                    <a:pt x="1603763" y="601023"/>
                  </a:lnTo>
                  <a:lnTo>
                    <a:pt x="1601590" y="595746"/>
                  </a:lnTo>
                  <a:lnTo>
                    <a:pt x="1601590" y="590468"/>
                  </a:lnTo>
                  <a:lnTo>
                    <a:pt x="1600658" y="586122"/>
                  </a:lnTo>
                  <a:lnTo>
                    <a:pt x="1600658" y="580844"/>
                  </a:lnTo>
                  <a:lnTo>
                    <a:pt x="1581721" y="580844"/>
                  </a:lnTo>
                  <a:lnTo>
                    <a:pt x="1579548" y="566253"/>
                  </a:lnTo>
                  <a:lnTo>
                    <a:pt x="1572408" y="556940"/>
                  </a:lnTo>
                  <a:lnTo>
                    <a:pt x="1565268" y="549489"/>
                  </a:lnTo>
                  <a:lnTo>
                    <a:pt x="1552850" y="546385"/>
                  </a:lnTo>
                  <a:lnTo>
                    <a:pt x="1543536" y="556940"/>
                  </a:lnTo>
                  <a:lnTo>
                    <a:pt x="1532981" y="566253"/>
                  </a:lnTo>
                  <a:lnTo>
                    <a:pt x="1521495" y="577740"/>
                  </a:lnTo>
                  <a:lnTo>
                    <a:pt x="1518390" y="577740"/>
                  </a:lnTo>
                  <a:lnTo>
                    <a:pt x="1530808" y="558803"/>
                  </a:lnTo>
                  <a:lnTo>
                    <a:pt x="1542295" y="536761"/>
                  </a:lnTo>
                  <a:lnTo>
                    <a:pt x="1528635" y="526206"/>
                  </a:lnTo>
                  <a:lnTo>
                    <a:pt x="1525531" y="516892"/>
                  </a:lnTo>
                  <a:lnTo>
                    <a:pt x="1527704" y="506337"/>
                  </a:lnTo>
                  <a:lnTo>
                    <a:pt x="1527704" y="494851"/>
                  </a:lnTo>
                  <a:lnTo>
                    <a:pt x="1521495" y="480260"/>
                  </a:lnTo>
                  <a:lnTo>
                    <a:pt x="1520563" y="478087"/>
                  </a:lnTo>
                  <a:lnTo>
                    <a:pt x="1516528" y="478087"/>
                  </a:lnTo>
                  <a:lnTo>
                    <a:pt x="1514354" y="478087"/>
                  </a:lnTo>
                  <a:lnTo>
                    <a:pt x="1511250" y="478087"/>
                  </a:lnTo>
                  <a:lnTo>
                    <a:pt x="1507214" y="478087"/>
                  </a:lnTo>
                  <a:lnTo>
                    <a:pt x="1506283" y="477155"/>
                  </a:lnTo>
                  <a:lnTo>
                    <a:pt x="1504110" y="472809"/>
                  </a:lnTo>
                  <a:lnTo>
                    <a:pt x="1501937" y="469705"/>
                  </a:lnTo>
                  <a:lnTo>
                    <a:pt x="1504110" y="465358"/>
                  </a:lnTo>
                  <a:lnTo>
                    <a:pt x="1504110" y="462254"/>
                  </a:lnTo>
                  <a:lnTo>
                    <a:pt x="1506283" y="460081"/>
                  </a:lnTo>
                  <a:lnTo>
                    <a:pt x="1506283" y="455734"/>
                  </a:lnTo>
                  <a:lnTo>
                    <a:pt x="1506283" y="452630"/>
                  </a:lnTo>
                  <a:lnTo>
                    <a:pt x="1500074" y="443317"/>
                  </a:lnTo>
                  <a:lnTo>
                    <a:pt x="1492934" y="435866"/>
                  </a:lnTo>
                  <a:lnTo>
                    <a:pt x="1485793" y="428415"/>
                  </a:lnTo>
                  <a:lnTo>
                    <a:pt x="1480516" y="420964"/>
                  </a:lnTo>
                  <a:lnTo>
                    <a:pt x="1478343" y="408236"/>
                  </a:lnTo>
                  <a:lnTo>
                    <a:pt x="1463752" y="419723"/>
                  </a:lnTo>
                  <a:lnTo>
                    <a:pt x="1455370" y="434314"/>
                  </a:lnTo>
                  <a:lnTo>
                    <a:pt x="1443883" y="447973"/>
                  </a:lnTo>
                  <a:lnTo>
                    <a:pt x="1429292" y="459460"/>
                  </a:lnTo>
                  <a:lnTo>
                    <a:pt x="1428361" y="455114"/>
                  </a:lnTo>
                  <a:lnTo>
                    <a:pt x="1422152" y="454182"/>
                  </a:lnTo>
                  <a:lnTo>
                    <a:pt x="1419048" y="449836"/>
                  </a:lnTo>
                  <a:lnTo>
                    <a:pt x="1415012" y="447663"/>
                  </a:lnTo>
                  <a:lnTo>
                    <a:pt x="1411907" y="444558"/>
                  </a:lnTo>
                  <a:lnTo>
                    <a:pt x="1409734" y="442385"/>
                  </a:lnTo>
                  <a:lnTo>
                    <a:pt x="1406630" y="431830"/>
                  </a:lnTo>
                  <a:lnTo>
                    <a:pt x="1404457" y="417239"/>
                  </a:lnTo>
                  <a:lnTo>
                    <a:pt x="1400421" y="400475"/>
                  </a:lnTo>
                  <a:lnTo>
                    <a:pt x="1399490" y="391162"/>
                  </a:lnTo>
                  <a:lnTo>
                    <a:pt x="1395454" y="388057"/>
                  </a:lnTo>
                  <a:lnTo>
                    <a:pt x="1390176" y="385884"/>
                  </a:lnTo>
                  <a:lnTo>
                    <a:pt x="1384899" y="383711"/>
                  </a:lnTo>
                  <a:lnTo>
                    <a:pt x="1378690" y="383711"/>
                  </a:lnTo>
                  <a:lnTo>
                    <a:pt x="1375585" y="382780"/>
                  </a:lnTo>
                  <a:lnTo>
                    <a:pt x="1370308" y="378433"/>
                  </a:lnTo>
                  <a:lnTo>
                    <a:pt x="1364099" y="369120"/>
                  </a:lnTo>
                  <a:lnTo>
                    <a:pt x="1358821" y="356392"/>
                  </a:lnTo>
                  <a:lnTo>
                    <a:pt x="1353544" y="347078"/>
                  </a:lnTo>
                  <a:lnTo>
                    <a:pt x="1329639" y="351425"/>
                  </a:lnTo>
                  <a:lnTo>
                    <a:pt x="1307908" y="351425"/>
                  </a:lnTo>
                  <a:lnTo>
                    <a:pt x="1282762" y="347078"/>
                  </a:lnTo>
                  <a:lnTo>
                    <a:pt x="1282762" y="351425"/>
                  </a:lnTo>
                  <a:lnTo>
                    <a:pt x="1278726" y="351425"/>
                  </a:lnTo>
                  <a:lnTo>
                    <a:pt x="1280899" y="369431"/>
                  </a:lnTo>
                  <a:lnTo>
                    <a:pt x="1286177" y="388368"/>
                  </a:lnTo>
                  <a:lnTo>
                    <a:pt x="1290213" y="405132"/>
                  </a:lnTo>
                  <a:lnTo>
                    <a:pt x="1293317" y="420964"/>
                  </a:lnTo>
                  <a:lnTo>
                    <a:pt x="1290213" y="435555"/>
                  </a:lnTo>
                  <a:lnTo>
                    <a:pt x="1283072" y="448284"/>
                  </a:lnTo>
                  <a:lnTo>
                    <a:pt x="1285246" y="454493"/>
                  </a:lnTo>
                  <a:lnTo>
                    <a:pt x="1288350" y="457597"/>
                  </a:lnTo>
                  <a:lnTo>
                    <a:pt x="1292386" y="459770"/>
                  </a:lnTo>
                  <a:lnTo>
                    <a:pt x="1295490" y="461943"/>
                  </a:lnTo>
                  <a:lnTo>
                    <a:pt x="1302630" y="465048"/>
                  </a:lnTo>
                  <a:lnTo>
                    <a:pt x="1302630" y="481812"/>
                  </a:lnTo>
                  <a:lnTo>
                    <a:pt x="1304804" y="498576"/>
                  </a:lnTo>
                  <a:lnTo>
                    <a:pt x="1302630" y="509131"/>
                  </a:lnTo>
                  <a:lnTo>
                    <a:pt x="1297353" y="528068"/>
                  </a:lnTo>
                  <a:lnTo>
                    <a:pt x="1288040" y="542659"/>
                  </a:lnTo>
                  <a:lnTo>
                    <a:pt x="1273449" y="553214"/>
                  </a:lnTo>
                  <a:lnTo>
                    <a:pt x="1258858" y="560665"/>
                  </a:lnTo>
                  <a:lnTo>
                    <a:pt x="1264135" y="577429"/>
                  </a:lnTo>
                  <a:lnTo>
                    <a:pt x="1268171" y="595435"/>
                  </a:lnTo>
                  <a:lnTo>
                    <a:pt x="1270344" y="610026"/>
                  </a:lnTo>
                  <a:lnTo>
                    <a:pt x="1270344" y="621513"/>
                  </a:lnTo>
                  <a:lnTo>
                    <a:pt x="1268171" y="624617"/>
                  </a:lnTo>
                  <a:lnTo>
                    <a:pt x="1268171" y="626790"/>
                  </a:lnTo>
                  <a:lnTo>
                    <a:pt x="1268171" y="628963"/>
                  </a:lnTo>
                  <a:lnTo>
                    <a:pt x="1265998" y="628963"/>
                  </a:lnTo>
                  <a:lnTo>
                    <a:pt x="1262893" y="629895"/>
                  </a:lnTo>
                  <a:lnTo>
                    <a:pt x="1260720" y="629895"/>
                  </a:lnTo>
                  <a:lnTo>
                    <a:pt x="1258547" y="632068"/>
                  </a:lnTo>
                  <a:lnTo>
                    <a:pt x="1256374" y="632068"/>
                  </a:lnTo>
                  <a:lnTo>
                    <a:pt x="1253270" y="634241"/>
                  </a:lnTo>
                  <a:lnTo>
                    <a:pt x="1242714" y="617477"/>
                  </a:lnTo>
                  <a:lnTo>
                    <a:pt x="1233401" y="604748"/>
                  </a:lnTo>
                  <a:lnTo>
                    <a:pt x="1229365" y="593262"/>
                  </a:lnTo>
                  <a:lnTo>
                    <a:pt x="1228434" y="582707"/>
                  </a:lnTo>
                  <a:lnTo>
                    <a:pt x="1226261" y="571220"/>
                  </a:lnTo>
                  <a:lnTo>
                    <a:pt x="1222225" y="556629"/>
                  </a:lnTo>
                  <a:lnTo>
                    <a:pt x="1219121" y="536761"/>
                  </a:lnTo>
                  <a:lnTo>
                    <a:pt x="1189939" y="529310"/>
                  </a:lnTo>
                  <a:lnTo>
                    <a:pt x="1185903" y="529310"/>
                  </a:lnTo>
                  <a:lnTo>
                    <a:pt x="1184972" y="531483"/>
                  </a:lnTo>
                  <a:lnTo>
                    <a:pt x="1180936" y="533656"/>
                  </a:lnTo>
                  <a:lnTo>
                    <a:pt x="1178763" y="535829"/>
                  </a:lnTo>
                  <a:lnTo>
                    <a:pt x="1175658" y="535829"/>
                  </a:lnTo>
                  <a:lnTo>
                    <a:pt x="1171622" y="536761"/>
                  </a:lnTo>
                  <a:lnTo>
                    <a:pt x="1168518" y="535829"/>
                  </a:lnTo>
                  <a:lnTo>
                    <a:pt x="1163240" y="533656"/>
                  </a:lnTo>
                  <a:lnTo>
                    <a:pt x="1150202" y="527137"/>
                  </a:lnTo>
                  <a:lnTo>
                    <a:pt x="1139646" y="515650"/>
                  </a:lnTo>
                  <a:lnTo>
                    <a:pt x="1127229" y="502922"/>
                  </a:lnTo>
                  <a:lnTo>
                    <a:pt x="1113569" y="493609"/>
                  </a:lnTo>
                  <a:lnTo>
                    <a:pt x="1101151" y="488331"/>
                  </a:lnTo>
                  <a:lnTo>
                    <a:pt x="1088733" y="490504"/>
                  </a:lnTo>
                  <a:lnTo>
                    <a:pt x="1083456" y="488331"/>
                  </a:lnTo>
                  <a:lnTo>
                    <a:pt x="1077247" y="488331"/>
                  </a:lnTo>
                  <a:lnTo>
                    <a:pt x="1076316" y="486158"/>
                  </a:lnTo>
                  <a:lnTo>
                    <a:pt x="1076316" y="485227"/>
                  </a:lnTo>
                  <a:lnTo>
                    <a:pt x="1076316" y="483054"/>
                  </a:lnTo>
                  <a:lnTo>
                    <a:pt x="1076316" y="480881"/>
                  </a:lnTo>
                  <a:lnTo>
                    <a:pt x="1076316" y="477776"/>
                  </a:lnTo>
                  <a:lnTo>
                    <a:pt x="1076316" y="473430"/>
                  </a:lnTo>
                  <a:lnTo>
                    <a:pt x="1072280" y="470325"/>
                  </a:lnTo>
                  <a:lnTo>
                    <a:pt x="1072280" y="461012"/>
                  </a:lnTo>
                  <a:lnTo>
                    <a:pt x="1052411" y="461012"/>
                  </a:lnTo>
                  <a:lnTo>
                    <a:pt x="1052411" y="441143"/>
                  </a:lnTo>
                  <a:lnTo>
                    <a:pt x="1048375" y="421275"/>
                  </a:lnTo>
                  <a:lnTo>
                    <a:pt x="1042166" y="406684"/>
                  </a:lnTo>
                  <a:lnTo>
                    <a:pt x="1042166" y="382469"/>
                  </a:lnTo>
                  <a:lnTo>
                    <a:pt x="1048375" y="365705"/>
                  </a:lnTo>
                  <a:lnTo>
                    <a:pt x="1057689" y="355150"/>
                  </a:lnTo>
                  <a:lnTo>
                    <a:pt x="1072280" y="345837"/>
                  </a:lnTo>
                  <a:lnTo>
                    <a:pt x="1089044" y="340559"/>
                  </a:lnTo>
                  <a:lnTo>
                    <a:pt x="1089044" y="335282"/>
                  </a:lnTo>
                  <a:lnTo>
                    <a:pt x="1086871" y="329073"/>
                  </a:lnTo>
                  <a:lnTo>
                    <a:pt x="1086871" y="325968"/>
                  </a:lnTo>
                  <a:lnTo>
                    <a:pt x="1084698" y="323795"/>
                  </a:lnTo>
                  <a:lnTo>
                    <a:pt x="1083766" y="320691"/>
                  </a:lnTo>
                  <a:lnTo>
                    <a:pt x="1081593" y="316344"/>
                  </a:lnTo>
                  <a:lnTo>
                    <a:pt x="1072280" y="316344"/>
                  </a:lnTo>
                  <a:lnTo>
                    <a:pt x="1072280" y="313240"/>
                  </a:lnTo>
                  <a:lnTo>
                    <a:pt x="1079420" y="314171"/>
                  </a:lnTo>
                  <a:lnTo>
                    <a:pt x="1083456" y="316344"/>
                  </a:lnTo>
                  <a:lnTo>
                    <a:pt x="1088733" y="318517"/>
                  </a:lnTo>
                  <a:lnTo>
                    <a:pt x="1094011" y="320691"/>
                  </a:lnTo>
                  <a:lnTo>
                    <a:pt x="1101151" y="320691"/>
                  </a:lnTo>
                  <a:lnTo>
                    <a:pt x="1105187" y="307031"/>
                  </a:lnTo>
                  <a:lnTo>
                    <a:pt x="1108291" y="298649"/>
                  </a:lnTo>
                  <a:lnTo>
                    <a:pt x="1115432" y="291198"/>
                  </a:lnTo>
                  <a:lnTo>
                    <a:pt x="1124745" y="283748"/>
                  </a:lnTo>
                  <a:lnTo>
                    <a:pt x="1126918" y="279401"/>
                  </a:lnTo>
                  <a:lnTo>
                    <a:pt x="1130023" y="276297"/>
                  </a:lnTo>
                  <a:lnTo>
                    <a:pt x="1132196" y="271951"/>
                  </a:lnTo>
                  <a:lnTo>
                    <a:pt x="1132196" y="266673"/>
                  </a:lnTo>
                  <a:lnTo>
                    <a:pt x="1130023" y="261395"/>
                  </a:lnTo>
                  <a:lnTo>
                    <a:pt x="1127849" y="259222"/>
                  </a:lnTo>
                  <a:lnTo>
                    <a:pt x="1126918" y="257049"/>
                  </a:lnTo>
                  <a:lnTo>
                    <a:pt x="1124745" y="254876"/>
                  </a:lnTo>
                  <a:lnTo>
                    <a:pt x="1120709" y="251772"/>
                  </a:lnTo>
                  <a:lnTo>
                    <a:pt x="1117605" y="251772"/>
                  </a:lnTo>
                  <a:lnTo>
                    <a:pt x="1117605" y="247736"/>
                  </a:lnTo>
                  <a:lnTo>
                    <a:pt x="1135300" y="252082"/>
                  </a:lnTo>
                  <a:lnTo>
                    <a:pt x="1147718" y="259533"/>
                  </a:lnTo>
                  <a:lnTo>
                    <a:pt x="1157031" y="259533"/>
                  </a:lnTo>
                  <a:lnTo>
                    <a:pt x="1159205" y="241527"/>
                  </a:lnTo>
                  <a:lnTo>
                    <a:pt x="1161378" y="230040"/>
                  </a:lnTo>
                  <a:lnTo>
                    <a:pt x="1157342" y="219485"/>
                  </a:lnTo>
                  <a:lnTo>
                    <a:pt x="1157342" y="215139"/>
                  </a:lnTo>
                  <a:lnTo>
                    <a:pt x="1208255" y="212034"/>
                  </a:lnTo>
                  <a:lnTo>
                    <a:pt x="1208255" y="205826"/>
                  </a:lnTo>
                  <a:lnTo>
                    <a:pt x="1206082" y="202721"/>
                  </a:lnTo>
                  <a:lnTo>
                    <a:pt x="1206082" y="200548"/>
                  </a:lnTo>
                  <a:lnTo>
                    <a:pt x="1205151" y="198375"/>
                  </a:lnTo>
                  <a:lnTo>
                    <a:pt x="1202977" y="197444"/>
                  </a:lnTo>
                  <a:lnTo>
                    <a:pt x="1200804" y="195270"/>
                  </a:lnTo>
                  <a:lnTo>
                    <a:pt x="1200804" y="190924"/>
                  </a:lnTo>
                  <a:lnTo>
                    <a:pt x="1206082" y="193097"/>
                  </a:lnTo>
                  <a:lnTo>
                    <a:pt x="1210118" y="195270"/>
                  </a:lnTo>
                  <a:lnTo>
                    <a:pt x="1213222" y="197444"/>
                  </a:lnTo>
                  <a:lnTo>
                    <a:pt x="1217258" y="198375"/>
                  </a:lnTo>
                  <a:lnTo>
                    <a:pt x="1224398" y="198375"/>
                  </a:lnTo>
                  <a:lnTo>
                    <a:pt x="1226571" y="187820"/>
                  </a:lnTo>
                  <a:lnTo>
                    <a:pt x="1229676" y="173229"/>
                  </a:lnTo>
                  <a:lnTo>
                    <a:pt x="1233711" y="154292"/>
                  </a:lnTo>
                  <a:lnTo>
                    <a:pt x="1234643" y="138459"/>
                  </a:lnTo>
                  <a:lnTo>
                    <a:pt x="1236816" y="125731"/>
                  </a:lnTo>
                  <a:lnTo>
                    <a:pt x="1236816" y="118280"/>
                  </a:lnTo>
                  <a:lnTo>
                    <a:pt x="1236816" y="103689"/>
                  </a:lnTo>
                  <a:lnTo>
                    <a:pt x="1229676" y="97480"/>
                  </a:lnTo>
                  <a:lnTo>
                    <a:pt x="1220362" y="99653"/>
                  </a:lnTo>
                  <a:lnTo>
                    <a:pt x="1211980" y="103999"/>
                  </a:lnTo>
                  <a:lnTo>
                    <a:pt x="1204840" y="103999"/>
                  </a:lnTo>
                  <a:lnTo>
                    <a:pt x="1202667" y="99653"/>
                  </a:lnTo>
                  <a:lnTo>
                    <a:pt x="1198631" y="97480"/>
                  </a:lnTo>
                  <a:lnTo>
                    <a:pt x="1197700" y="94376"/>
                  </a:lnTo>
                  <a:lnTo>
                    <a:pt x="1193664" y="90029"/>
                  </a:lnTo>
                  <a:lnTo>
                    <a:pt x="1191491" y="86925"/>
                  </a:lnTo>
                  <a:lnTo>
                    <a:pt x="1188386" y="84752"/>
                  </a:lnTo>
                  <a:lnTo>
                    <a:pt x="1184351" y="82579"/>
                  </a:lnTo>
                  <a:lnTo>
                    <a:pt x="1181246" y="82579"/>
                  </a:lnTo>
                  <a:lnTo>
                    <a:pt x="1177210" y="86925"/>
                  </a:lnTo>
                  <a:lnTo>
                    <a:pt x="1166655" y="96238"/>
                  </a:lnTo>
                  <a:lnTo>
                    <a:pt x="1162619" y="108966"/>
                  </a:lnTo>
                  <a:lnTo>
                    <a:pt x="1162619" y="121695"/>
                  </a:lnTo>
                  <a:lnTo>
                    <a:pt x="1164793" y="134423"/>
                  </a:lnTo>
                  <a:lnTo>
                    <a:pt x="1164793" y="147151"/>
                  </a:lnTo>
                  <a:lnTo>
                    <a:pt x="1157652" y="163915"/>
                  </a:lnTo>
                  <a:lnTo>
                    <a:pt x="1148339" y="178506"/>
                  </a:lnTo>
                  <a:lnTo>
                    <a:pt x="1143061" y="176333"/>
                  </a:lnTo>
                  <a:lnTo>
                    <a:pt x="1139957" y="175402"/>
                  </a:lnTo>
                  <a:lnTo>
                    <a:pt x="1137784" y="173229"/>
                  </a:lnTo>
                  <a:lnTo>
                    <a:pt x="1135611" y="171056"/>
                  </a:lnTo>
                  <a:lnTo>
                    <a:pt x="1132506" y="167951"/>
                  </a:lnTo>
                  <a:lnTo>
                    <a:pt x="1134679" y="161742"/>
                  </a:lnTo>
                  <a:lnTo>
                    <a:pt x="1134679" y="153360"/>
                  </a:lnTo>
                  <a:lnTo>
                    <a:pt x="1135611" y="140632"/>
                  </a:lnTo>
                  <a:lnTo>
                    <a:pt x="1137784" y="126041"/>
                  </a:lnTo>
                  <a:lnTo>
                    <a:pt x="1137784" y="114244"/>
                  </a:lnTo>
                  <a:lnTo>
                    <a:pt x="1128470" y="118590"/>
                  </a:lnTo>
                  <a:lnTo>
                    <a:pt x="1123193" y="123868"/>
                  </a:lnTo>
                  <a:lnTo>
                    <a:pt x="1117915" y="129145"/>
                  </a:lnTo>
                  <a:lnTo>
                    <a:pt x="1112638" y="134423"/>
                  </a:lnTo>
                  <a:lnTo>
                    <a:pt x="1101151" y="134423"/>
                  </a:lnTo>
                  <a:lnTo>
                    <a:pt x="1098047" y="119832"/>
                  </a:lnTo>
                  <a:lnTo>
                    <a:pt x="1098047" y="103999"/>
                  </a:lnTo>
                  <a:lnTo>
                    <a:pt x="1071969" y="103999"/>
                  </a:lnTo>
                  <a:lnTo>
                    <a:pt x="1076005" y="96549"/>
                  </a:lnTo>
                  <a:lnTo>
                    <a:pt x="1076936" y="90340"/>
                  </a:lnTo>
                  <a:lnTo>
                    <a:pt x="1079110" y="85062"/>
                  </a:lnTo>
                  <a:lnTo>
                    <a:pt x="1083145" y="81958"/>
                  </a:lnTo>
                  <a:lnTo>
                    <a:pt x="1088423" y="77611"/>
                  </a:lnTo>
                  <a:lnTo>
                    <a:pt x="1088423" y="70161"/>
                  </a:lnTo>
                  <a:lnTo>
                    <a:pt x="1088423" y="62710"/>
                  </a:lnTo>
                  <a:lnTo>
                    <a:pt x="1086250" y="59606"/>
                  </a:lnTo>
                  <a:lnTo>
                    <a:pt x="1083145" y="55259"/>
                  </a:lnTo>
                  <a:lnTo>
                    <a:pt x="1079110" y="52155"/>
                  </a:lnTo>
                  <a:lnTo>
                    <a:pt x="1071969" y="49982"/>
                  </a:lnTo>
                  <a:lnTo>
                    <a:pt x="1074142" y="42531"/>
                  </a:lnTo>
                  <a:lnTo>
                    <a:pt x="1076316" y="39427"/>
                  </a:lnTo>
                  <a:lnTo>
                    <a:pt x="1077247" y="35080"/>
                  </a:lnTo>
                  <a:lnTo>
                    <a:pt x="1079420" y="29803"/>
                  </a:lnTo>
                  <a:lnTo>
                    <a:pt x="1081593" y="25457"/>
                  </a:lnTo>
                  <a:lnTo>
                    <a:pt x="1079420" y="22352"/>
                  </a:lnTo>
                  <a:lnTo>
                    <a:pt x="1076316" y="18006"/>
                  </a:lnTo>
                  <a:lnTo>
                    <a:pt x="1074142" y="17075"/>
                  </a:lnTo>
                  <a:lnTo>
                    <a:pt x="1071969" y="14901"/>
                  </a:lnTo>
                  <a:lnTo>
                    <a:pt x="1069796" y="12728"/>
                  </a:lnTo>
                  <a:lnTo>
                    <a:pt x="1069796" y="7451"/>
                  </a:lnTo>
                  <a:lnTo>
                    <a:pt x="1068865" y="0"/>
                  </a:lnTo>
                  <a:lnTo>
                    <a:pt x="1057378" y="2173"/>
                  </a:lnTo>
                  <a:lnTo>
                    <a:pt x="1046823" y="5278"/>
                  </a:lnTo>
                  <a:lnTo>
                    <a:pt x="1037510" y="9624"/>
                  </a:lnTo>
                  <a:lnTo>
                    <a:pt x="1025092" y="29492"/>
                  </a:lnTo>
                  <a:lnTo>
                    <a:pt x="1021056" y="47498"/>
                  </a:lnTo>
                  <a:lnTo>
                    <a:pt x="1023229" y="66435"/>
                  </a:lnTo>
                  <a:lnTo>
                    <a:pt x="1032543" y="82268"/>
                  </a:lnTo>
                  <a:lnTo>
                    <a:pt x="1044960" y="96859"/>
                  </a:lnTo>
                  <a:lnTo>
                    <a:pt x="1047134" y="104310"/>
                  </a:lnTo>
                  <a:lnTo>
                    <a:pt x="1044960" y="118901"/>
                  </a:lnTo>
                  <a:lnTo>
                    <a:pt x="1044960" y="135665"/>
                  </a:lnTo>
                  <a:lnTo>
                    <a:pt x="1044960" y="150256"/>
                  </a:lnTo>
                  <a:lnTo>
                    <a:pt x="1032543" y="150256"/>
                  </a:lnTo>
                  <a:lnTo>
                    <a:pt x="1032543" y="153360"/>
                  </a:lnTo>
                  <a:lnTo>
                    <a:pt x="1030369" y="159569"/>
                  </a:lnTo>
                  <a:lnTo>
                    <a:pt x="1030369" y="162674"/>
                  </a:lnTo>
                  <a:lnTo>
                    <a:pt x="1028196" y="170124"/>
                  </a:lnTo>
                  <a:lnTo>
                    <a:pt x="1019814" y="153360"/>
                  </a:lnTo>
                  <a:lnTo>
                    <a:pt x="1012674" y="137528"/>
                  </a:lnTo>
                  <a:lnTo>
                    <a:pt x="988770" y="137528"/>
                  </a:lnTo>
                  <a:lnTo>
                    <a:pt x="988770" y="150256"/>
                  </a:lnTo>
                  <a:lnTo>
                    <a:pt x="986597" y="152429"/>
                  </a:lnTo>
                  <a:lnTo>
                    <a:pt x="984424" y="153360"/>
                  </a:lnTo>
                  <a:lnTo>
                    <a:pt x="983492" y="155533"/>
                  </a:lnTo>
                  <a:lnTo>
                    <a:pt x="981319" y="157706"/>
                  </a:lnTo>
                  <a:lnTo>
                    <a:pt x="962692" y="157706"/>
                  </a:lnTo>
                  <a:lnTo>
                    <a:pt x="950275" y="155533"/>
                  </a:lnTo>
                  <a:lnTo>
                    <a:pt x="937857" y="153360"/>
                  </a:lnTo>
                  <a:lnTo>
                    <a:pt x="925439" y="150256"/>
                  </a:lnTo>
                  <a:lnTo>
                    <a:pt x="905570" y="150256"/>
                  </a:lnTo>
                  <a:lnTo>
                    <a:pt x="901535" y="142805"/>
                  </a:lnTo>
                  <a:lnTo>
                    <a:pt x="898430" y="139701"/>
                  </a:lnTo>
                  <a:lnTo>
                    <a:pt x="894394" y="133492"/>
                  </a:lnTo>
                  <a:lnTo>
                    <a:pt x="889117" y="130387"/>
                  </a:lnTo>
                  <a:lnTo>
                    <a:pt x="889117" y="117659"/>
                  </a:lnTo>
                  <a:lnTo>
                    <a:pt x="842239" y="122937"/>
                  </a:lnTo>
                  <a:lnTo>
                    <a:pt x="842239" y="126041"/>
                  </a:lnTo>
                  <a:lnTo>
                    <a:pt x="838204" y="126041"/>
                  </a:lnTo>
                  <a:lnTo>
                    <a:pt x="838204" y="132250"/>
                  </a:lnTo>
                  <a:lnTo>
                    <a:pt x="840377" y="135354"/>
                  </a:lnTo>
                  <a:lnTo>
                    <a:pt x="842550" y="139701"/>
                  </a:lnTo>
                  <a:lnTo>
                    <a:pt x="843481" y="140632"/>
                  </a:lnTo>
                  <a:lnTo>
                    <a:pt x="845654" y="145910"/>
                  </a:lnTo>
                  <a:lnTo>
                    <a:pt x="877941" y="145910"/>
                  </a:lnTo>
                  <a:lnTo>
                    <a:pt x="877941" y="150256"/>
                  </a:lnTo>
                  <a:lnTo>
                    <a:pt x="870800" y="152429"/>
                  </a:lnTo>
                  <a:lnTo>
                    <a:pt x="865523" y="153360"/>
                  </a:lnTo>
                  <a:lnTo>
                    <a:pt x="858383" y="153360"/>
                  </a:lnTo>
                  <a:lnTo>
                    <a:pt x="849069" y="153360"/>
                  </a:lnTo>
                  <a:lnTo>
                    <a:pt x="849069" y="189993"/>
                  </a:lnTo>
                  <a:lnTo>
                    <a:pt x="840687" y="179438"/>
                  </a:lnTo>
                  <a:lnTo>
                    <a:pt x="831374" y="167951"/>
                  </a:lnTo>
                  <a:lnTo>
                    <a:pt x="822060" y="157396"/>
                  </a:lnTo>
                  <a:lnTo>
                    <a:pt x="813678" y="155223"/>
                  </a:lnTo>
                  <a:lnTo>
                    <a:pt x="799087" y="155223"/>
                  </a:lnTo>
                  <a:lnTo>
                    <a:pt x="782323" y="155223"/>
                  </a:lnTo>
                  <a:lnTo>
                    <a:pt x="765559" y="153050"/>
                  </a:lnTo>
                  <a:lnTo>
                    <a:pt x="753141" y="153050"/>
                  </a:lnTo>
                  <a:lnTo>
                    <a:pt x="755315" y="149945"/>
                  </a:lnTo>
                  <a:lnTo>
                    <a:pt x="756246" y="147772"/>
                  </a:lnTo>
                  <a:lnTo>
                    <a:pt x="756246" y="145599"/>
                  </a:lnTo>
                  <a:lnTo>
                    <a:pt x="758419" y="144668"/>
                  </a:lnTo>
                  <a:lnTo>
                    <a:pt x="762455" y="142495"/>
                  </a:lnTo>
                  <a:lnTo>
                    <a:pt x="765559" y="140321"/>
                  </a:lnTo>
                  <a:lnTo>
                    <a:pt x="763386" y="137217"/>
                  </a:lnTo>
                  <a:lnTo>
                    <a:pt x="760282" y="129766"/>
                  </a:lnTo>
                  <a:lnTo>
                    <a:pt x="756246" y="124489"/>
                  </a:lnTo>
                  <a:lnTo>
                    <a:pt x="753141" y="120143"/>
                  </a:lnTo>
                  <a:lnTo>
                    <a:pt x="749106" y="117038"/>
                  </a:lnTo>
                  <a:lnTo>
                    <a:pt x="746001" y="117038"/>
                  </a:lnTo>
                  <a:lnTo>
                    <a:pt x="742897" y="117969"/>
                  </a:lnTo>
                  <a:lnTo>
                    <a:pt x="736688" y="120143"/>
                  </a:lnTo>
                  <a:lnTo>
                    <a:pt x="733583" y="122316"/>
                  </a:lnTo>
                  <a:lnTo>
                    <a:pt x="728306" y="122316"/>
                  </a:lnTo>
                  <a:lnTo>
                    <a:pt x="722097" y="122316"/>
                  </a:lnTo>
                  <a:lnTo>
                    <a:pt x="706575" y="110829"/>
                  </a:lnTo>
                  <a:lnTo>
                    <a:pt x="689811" y="98101"/>
                  </a:lnTo>
                  <a:lnTo>
                    <a:pt x="673046" y="85373"/>
                  </a:lnTo>
                  <a:lnTo>
                    <a:pt x="653178" y="80095"/>
                  </a:lnTo>
                  <a:lnTo>
                    <a:pt x="649142" y="81026"/>
                  </a:lnTo>
                  <a:lnTo>
                    <a:pt x="643865" y="83199"/>
                  </a:lnTo>
                  <a:lnTo>
                    <a:pt x="640760" y="87546"/>
                  </a:lnTo>
                  <a:lnTo>
                    <a:pt x="635482" y="90650"/>
                  </a:lnTo>
                  <a:lnTo>
                    <a:pt x="629274" y="92823"/>
                  </a:lnTo>
                  <a:lnTo>
                    <a:pt x="628342" y="88477"/>
                  </a:lnTo>
                  <a:lnTo>
                    <a:pt x="626169" y="85373"/>
                  </a:lnTo>
                  <a:lnTo>
                    <a:pt x="622133" y="80095"/>
                  </a:lnTo>
                  <a:lnTo>
                    <a:pt x="621202" y="80095"/>
                  </a:lnTo>
                  <a:lnTo>
                    <a:pt x="617166" y="80095"/>
                  </a:lnTo>
                  <a:lnTo>
                    <a:pt x="614993" y="81026"/>
                  </a:lnTo>
                  <a:lnTo>
                    <a:pt x="611889" y="83199"/>
                  </a:lnTo>
                  <a:lnTo>
                    <a:pt x="609715" y="85373"/>
                  </a:lnTo>
                  <a:lnTo>
                    <a:pt x="606611" y="88477"/>
                  </a:lnTo>
                  <a:lnTo>
                    <a:pt x="592951" y="85373"/>
                  </a:lnTo>
                  <a:lnTo>
                    <a:pt x="584569" y="77922"/>
                  </a:lnTo>
                  <a:lnTo>
                    <a:pt x="578360" y="68609"/>
                  </a:lnTo>
                  <a:lnTo>
                    <a:pt x="573083" y="55880"/>
                  </a:lnTo>
                  <a:lnTo>
                    <a:pt x="569978" y="58985"/>
                  </a:lnTo>
                  <a:lnTo>
                    <a:pt x="565943" y="65194"/>
                  </a:lnTo>
                  <a:lnTo>
                    <a:pt x="563770" y="70471"/>
                  </a:lnTo>
                  <a:lnTo>
                    <a:pt x="562838" y="75749"/>
                  </a:lnTo>
                  <a:lnTo>
                    <a:pt x="546074" y="77922"/>
                  </a:lnTo>
                  <a:lnTo>
                    <a:pt x="533656" y="77922"/>
                  </a:lnTo>
                  <a:lnTo>
                    <a:pt x="521238" y="80095"/>
                  </a:lnTo>
                  <a:lnTo>
                    <a:pt x="511925" y="85373"/>
                  </a:lnTo>
                  <a:lnTo>
                    <a:pt x="502612" y="95928"/>
                  </a:lnTo>
                  <a:lnTo>
                    <a:pt x="482743" y="92823"/>
                  </a:lnTo>
                  <a:lnTo>
                    <a:pt x="482743" y="85373"/>
                  </a:lnTo>
                  <a:lnTo>
                    <a:pt x="504474" y="76059"/>
                  </a:lnTo>
                  <a:lnTo>
                    <a:pt x="524343" y="63331"/>
                  </a:lnTo>
                  <a:lnTo>
                    <a:pt x="542970" y="48740"/>
                  </a:lnTo>
                  <a:lnTo>
                    <a:pt x="549179" y="48740"/>
                  </a:lnTo>
                  <a:lnTo>
                    <a:pt x="546074" y="46567"/>
                  </a:lnTo>
                  <a:lnTo>
                    <a:pt x="542970" y="44394"/>
                  </a:lnTo>
                  <a:lnTo>
                    <a:pt x="536761" y="43462"/>
                  </a:lnTo>
                  <a:lnTo>
                    <a:pt x="533656" y="41289"/>
                  </a:lnTo>
                  <a:lnTo>
                    <a:pt x="516892" y="44394"/>
                  </a:lnTo>
                  <a:lnTo>
                    <a:pt x="504474" y="50603"/>
                  </a:lnTo>
                  <a:lnTo>
                    <a:pt x="492988" y="58985"/>
                  </a:lnTo>
                  <a:lnTo>
                    <a:pt x="482433" y="66435"/>
                  </a:lnTo>
                  <a:lnTo>
                    <a:pt x="470015" y="73886"/>
                  </a:lnTo>
                  <a:lnTo>
                    <a:pt x="455424" y="78232"/>
                  </a:lnTo>
                  <a:lnTo>
                    <a:pt x="433693" y="80405"/>
                  </a:lnTo>
                  <a:lnTo>
                    <a:pt x="436797" y="88788"/>
                  </a:lnTo>
                  <a:lnTo>
                    <a:pt x="443006" y="96238"/>
                  </a:lnTo>
                  <a:lnTo>
                    <a:pt x="448284" y="103689"/>
                  </a:lnTo>
                  <a:lnTo>
                    <a:pt x="453561" y="109898"/>
                  </a:lnTo>
                  <a:lnTo>
                    <a:pt x="453561" y="117349"/>
                  </a:lnTo>
                  <a:lnTo>
                    <a:pt x="429657" y="113002"/>
                  </a:lnTo>
                  <a:lnTo>
                    <a:pt x="409788" y="102447"/>
                  </a:lnTo>
                  <a:lnTo>
                    <a:pt x="392093" y="90961"/>
                  </a:lnTo>
                  <a:lnTo>
                    <a:pt x="373466" y="78232"/>
                  </a:lnTo>
                  <a:lnTo>
                    <a:pt x="353598" y="68919"/>
                  </a:lnTo>
                  <a:lnTo>
                    <a:pt x="322243" y="73265"/>
                  </a:lnTo>
                  <a:lnTo>
                    <a:pt x="307652" y="68919"/>
                  </a:lnTo>
                  <a:lnTo>
                    <a:pt x="293061" y="61468"/>
                  </a:lnTo>
                  <a:lnTo>
                    <a:pt x="277539" y="56191"/>
                  </a:lnTo>
                  <a:lnTo>
                    <a:pt x="266052" y="51844"/>
                  </a:lnTo>
                  <a:lnTo>
                    <a:pt x="262948" y="51844"/>
                  </a:lnTo>
                  <a:lnTo>
                    <a:pt x="256739" y="54018"/>
                  </a:lnTo>
                  <a:lnTo>
                    <a:pt x="253634" y="56191"/>
                  </a:lnTo>
                  <a:lnTo>
                    <a:pt x="249598" y="56191"/>
                  </a:lnTo>
                  <a:lnTo>
                    <a:pt x="244321" y="58364"/>
                  </a:lnTo>
                  <a:lnTo>
                    <a:pt x="239043" y="56191"/>
                  </a:lnTo>
                  <a:lnTo>
                    <a:pt x="233766" y="54018"/>
                  </a:lnTo>
                  <a:lnTo>
                    <a:pt x="229730" y="50913"/>
                  </a:lnTo>
                  <a:lnTo>
                    <a:pt x="226625" y="46567"/>
                  </a:lnTo>
                  <a:lnTo>
                    <a:pt x="221348" y="41289"/>
                  </a:lnTo>
                  <a:lnTo>
                    <a:pt x="217312" y="38185"/>
                  </a:lnTo>
                  <a:lnTo>
                    <a:pt x="214208" y="36012"/>
                  </a:lnTo>
                  <a:lnTo>
                    <a:pt x="210172" y="36012"/>
                  </a:lnTo>
                  <a:lnTo>
                    <a:pt x="207067" y="36012"/>
                  </a:lnTo>
                  <a:lnTo>
                    <a:pt x="203032" y="38185"/>
                  </a:lnTo>
                  <a:lnTo>
                    <a:pt x="199927" y="39116"/>
                  </a:lnTo>
                  <a:lnTo>
                    <a:pt x="195891" y="39116"/>
                  </a:lnTo>
                  <a:lnTo>
                    <a:pt x="190614" y="39116"/>
                  </a:lnTo>
                  <a:lnTo>
                    <a:pt x="186578" y="36012"/>
                  </a:lnTo>
                  <a:lnTo>
                    <a:pt x="183473" y="31665"/>
                  </a:lnTo>
                  <a:lnTo>
                    <a:pt x="181300" y="30734"/>
                  </a:lnTo>
                  <a:lnTo>
                    <a:pt x="181300" y="26388"/>
                  </a:lnTo>
                  <a:lnTo>
                    <a:pt x="179127" y="24215"/>
                  </a:lnTo>
                  <a:lnTo>
                    <a:pt x="179127" y="21110"/>
                  </a:lnTo>
                  <a:lnTo>
                    <a:pt x="176023" y="18937"/>
                  </a:lnTo>
                  <a:lnTo>
                    <a:pt x="170745" y="15833"/>
                  </a:lnTo>
                  <a:lnTo>
                    <a:pt x="153981" y="26388"/>
                  </a:lnTo>
                  <a:lnTo>
                    <a:pt x="137217" y="33839"/>
                  </a:lnTo>
                  <a:lnTo>
                    <a:pt x="117348" y="39116"/>
                  </a:lnTo>
                  <a:lnTo>
                    <a:pt x="99653" y="48430"/>
                  </a:lnTo>
                  <a:lnTo>
                    <a:pt x="85993" y="58985"/>
                  </a:lnTo>
                  <a:lnTo>
                    <a:pt x="82889" y="70471"/>
                  </a:lnTo>
                  <a:lnTo>
                    <a:pt x="78853" y="83199"/>
                  </a:lnTo>
                  <a:lnTo>
                    <a:pt x="73576" y="95928"/>
                  </a:lnTo>
                  <a:lnTo>
                    <a:pt x="56812" y="105241"/>
                  </a:lnTo>
                  <a:lnTo>
                    <a:pt x="36012" y="107414"/>
                  </a:lnTo>
                  <a:lnTo>
                    <a:pt x="14281" y="105241"/>
                  </a:lnTo>
                  <a:lnTo>
                    <a:pt x="12107" y="110519"/>
                  </a:lnTo>
                  <a:lnTo>
                    <a:pt x="9934" y="116728"/>
                  </a:lnTo>
                  <a:lnTo>
                    <a:pt x="6830" y="122005"/>
                  </a:lnTo>
                  <a:lnTo>
                    <a:pt x="15212" y="138769"/>
                  </a:lnTo>
                  <a:lnTo>
                    <a:pt x="29803" y="149324"/>
                  </a:lnTo>
                  <a:lnTo>
                    <a:pt x="46567" y="159880"/>
                  </a:lnTo>
                  <a:lnTo>
                    <a:pt x="61158" y="171366"/>
                  </a:lnTo>
                  <a:lnTo>
                    <a:pt x="73576" y="185957"/>
                  </a:lnTo>
                  <a:lnTo>
                    <a:pt x="77611" y="191235"/>
                  </a:lnTo>
                  <a:lnTo>
                    <a:pt x="78543" y="196512"/>
                  </a:lnTo>
                  <a:lnTo>
                    <a:pt x="80716" y="202721"/>
                  </a:lnTo>
                  <a:lnTo>
                    <a:pt x="82889" y="207999"/>
                  </a:lnTo>
                  <a:lnTo>
                    <a:pt x="85993" y="213276"/>
                  </a:lnTo>
                  <a:lnTo>
                    <a:pt x="85993" y="220727"/>
                  </a:lnTo>
                  <a:lnTo>
                    <a:pt x="73576" y="226005"/>
                  </a:lnTo>
                  <a:lnTo>
                    <a:pt x="70471" y="220727"/>
                  </a:lnTo>
                  <a:lnTo>
                    <a:pt x="64262" y="215449"/>
                  </a:lnTo>
                  <a:lnTo>
                    <a:pt x="58985" y="211103"/>
                  </a:lnTo>
                  <a:lnTo>
                    <a:pt x="53707" y="205826"/>
                  </a:lnTo>
                  <a:lnTo>
                    <a:pt x="49671" y="205826"/>
                  </a:lnTo>
                  <a:lnTo>
                    <a:pt x="48740" y="205826"/>
                  </a:lnTo>
                  <a:lnTo>
                    <a:pt x="46567" y="207999"/>
                  </a:lnTo>
                  <a:lnTo>
                    <a:pt x="44394" y="207999"/>
                  </a:lnTo>
                  <a:lnTo>
                    <a:pt x="43462" y="210172"/>
                  </a:lnTo>
                  <a:lnTo>
                    <a:pt x="26698" y="210172"/>
                  </a:lnTo>
                  <a:lnTo>
                    <a:pt x="28871" y="213276"/>
                  </a:lnTo>
                  <a:lnTo>
                    <a:pt x="28871" y="215449"/>
                  </a:lnTo>
                  <a:lnTo>
                    <a:pt x="29803" y="217623"/>
                  </a:lnTo>
                  <a:lnTo>
                    <a:pt x="26698" y="220727"/>
                  </a:lnTo>
                  <a:lnTo>
                    <a:pt x="22663" y="225073"/>
                  </a:lnTo>
                  <a:lnTo>
                    <a:pt x="19558" y="225073"/>
                  </a:lnTo>
                  <a:lnTo>
                    <a:pt x="15522" y="226005"/>
                  </a:lnTo>
                  <a:lnTo>
                    <a:pt x="10245" y="228178"/>
                  </a:lnTo>
                  <a:lnTo>
                    <a:pt x="7140" y="230351"/>
                  </a:lnTo>
                  <a:lnTo>
                    <a:pt x="0" y="230351"/>
                  </a:lnTo>
                  <a:lnTo>
                    <a:pt x="3104" y="257670"/>
                  </a:lnTo>
                  <a:lnTo>
                    <a:pt x="17695" y="265121"/>
                  </a:lnTo>
                  <a:lnTo>
                    <a:pt x="36322" y="268225"/>
                  </a:lnTo>
                  <a:lnTo>
                    <a:pt x="51844" y="274434"/>
                  </a:lnTo>
                  <a:lnTo>
                    <a:pt x="63331" y="277539"/>
                  </a:lnTo>
                  <a:lnTo>
                    <a:pt x="68609" y="277539"/>
                  </a:lnTo>
                  <a:lnTo>
                    <a:pt x="71713" y="275365"/>
                  </a:lnTo>
                  <a:lnTo>
                    <a:pt x="75749" y="274434"/>
                  </a:lnTo>
                  <a:lnTo>
                    <a:pt x="77922" y="272261"/>
                  </a:lnTo>
                  <a:lnTo>
                    <a:pt x="78853" y="270088"/>
                  </a:lnTo>
                  <a:lnTo>
                    <a:pt x="82889" y="266983"/>
                  </a:lnTo>
                  <a:lnTo>
                    <a:pt x="97790" y="266983"/>
                  </a:lnTo>
                  <a:lnTo>
                    <a:pt x="95617" y="267915"/>
                  </a:lnTo>
                  <a:lnTo>
                    <a:pt x="95617" y="270088"/>
                  </a:lnTo>
                  <a:lnTo>
                    <a:pt x="95617" y="272261"/>
                  </a:lnTo>
                  <a:lnTo>
                    <a:pt x="93444" y="272261"/>
                  </a:lnTo>
                  <a:lnTo>
                    <a:pt x="91271" y="274434"/>
                  </a:lnTo>
                  <a:lnTo>
                    <a:pt x="91271" y="292440"/>
                  </a:lnTo>
                  <a:lnTo>
                    <a:pt x="85993" y="303926"/>
                  </a:lnTo>
                  <a:lnTo>
                    <a:pt x="78853" y="311377"/>
                  </a:lnTo>
                  <a:lnTo>
                    <a:pt x="68298" y="316655"/>
                  </a:lnTo>
                  <a:lnTo>
                    <a:pt x="56812" y="319759"/>
                  </a:lnTo>
                  <a:lnTo>
                    <a:pt x="44394" y="327210"/>
                  </a:lnTo>
                  <a:lnTo>
                    <a:pt x="37253" y="336523"/>
                  </a:lnTo>
                  <a:lnTo>
                    <a:pt x="31976" y="347078"/>
                  </a:lnTo>
                  <a:lnTo>
                    <a:pt x="26698" y="360738"/>
                  </a:lnTo>
                  <a:lnTo>
                    <a:pt x="20489" y="371293"/>
                  </a:lnTo>
                  <a:lnTo>
                    <a:pt x="31976" y="391162"/>
                  </a:lnTo>
                  <a:lnTo>
                    <a:pt x="46567" y="410099"/>
                  </a:lnTo>
                  <a:lnTo>
                    <a:pt x="64262" y="422827"/>
                  </a:lnTo>
                  <a:lnTo>
                    <a:pt x="66435" y="425000"/>
                  </a:lnTo>
                  <a:lnTo>
                    <a:pt x="69540" y="425000"/>
                  </a:lnTo>
                  <a:lnTo>
                    <a:pt x="71713" y="425000"/>
                  </a:lnTo>
                  <a:lnTo>
                    <a:pt x="73886" y="422827"/>
                  </a:lnTo>
                  <a:lnTo>
                    <a:pt x="76991" y="419723"/>
                  </a:lnTo>
                  <a:lnTo>
                    <a:pt x="81026" y="430278"/>
                  </a:lnTo>
                  <a:lnTo>
                    <a:pt x="86304" y="444869"/>
                  </a:lnTo>
                  <a:lnTo>
                    <a:pt x="88477" y="455424"/>
                  </a:lnTo>
                  <a:lnTo>
                    <a:pt x="93755" y="455424"/>
                  </a:lnTo>
                  <a:lnTo>
                    <a:pt x="97790" y="455734"/>
                  </a:lnTo>
                  <a:lnTo>
                    <a:pt x="98722" y="455734"/>
                  </a:lnTo>
                  <a:lnTo>
                    <a:pt x="100895" y="453561"/>
                  </a:lnTo>
                  <a:lnTo>
                    <a:pt x="103068" y="451388"/>
                  </a:lnTo>
                  <a:lnTo>
                    <a:pt x="105241" y="449215"/>
                  </a:lnTo>
                  <a:lnTo>
                    <a:pt x="108346" y="451388"/>
                  </a:lnTo>
                  <a:lnTo>
                    <a:pt x="110208" y="451388"/>
                  </a:lnTo>
                  <a:lnTo>
                    <a:pt x="112381" y="453561"/>
                  </a:lnTo>
                  <a:lnTo>
                    <a:pt x="112381" y="456666"/>
                  </a:lnTo>
                  <a:lnTo>
                    <a:pt x="112381" y="461012"/>
                  </a:lnTo>
                  <a:lnTo>
                    <a:pt x="124799" y="456666"/>
                  </a:lnTo>
                  <a:lnTo>
                    <a:pt x="134113" y="453561"/>
                  </a:lnTo>
                  <a:lnTo>
                    <a:pt x="147772" y="449215"/>
                  </a:lnTo>
                  <a:lnTo>
                    <a:pt x="144668" y="471257"/>
                  </a:lnTo>
                  <a:lnTo>
                    <a:pt x="135354" y="488021"/>
                  </a:lnTo>
                  <a:lnTo>
                    <a:pt x="122937" y="502612"/>
                  </a:lnTo>
                  <a:lnTo>
                    <a:pt x="106172" y="515340"/>
                  </a:lnTo>
                  <a:lnTo>
                    <a:pt x="88477" y="527137"/>
                  </a:lnTo>
                  <a:lnTo>
                    <a:pt x="69850" y="537692"/>
                  </a:lnTo>
                  <a:lnTo>
                    <a:pt x="54328" y="549179"/>
                  </a:lnTo>
                  <a:lnTo>
                    <a:pt x="41910" y="561907"/>
                  </a:lnTo>
                  <a:lnTo>
                    <a:pt x="37874" y="561907"/>
                  </a:lnTo>
                  <a:lnTo>
                    <a:pt x="37874" y="565011"/>
                  </a:lnTo>
                  <a:lnTo>
                    <a:pt x="48430" y="561907"/>
                  </a:lnTo>
                  <a:lnTo>
                    <a:pt x="65194" y="554456"/>
                  </a:lnTo>
                  <a:lnTo>
                    <a:pt x="86925" y="543901"/>
                  </a:lnTo>
                  <a:lnTo>
                    <a:pt x="108656" y="530241"/>
                  </a:lnTo>
                  <a:lnTo>
                    <a:pt x="130387" y="515650"/>
                  </a:lnTo>
                  <a:lnTo>
                    <a:pt x="152118" y="502922"/>
                  </a:lnTo>
                  <a:lnTo>
                    <a:pt x="169814" y="492367"/>
                  </a:lnTo>
                  <a:lnTo>
                    <a:pt x="184405" y="480881"/>
                  </a:lnTo>
                  <a:lnTo>
                    <a:pt x="191545" y="473430"/>
                  </a:lnTo>
                  <a:lnTo>
                    <a:pt x="203032" y="456666"/>
                  </a:lnTo>
                  <a:lnTo>
                    <a:pt x="210172" y="438660"/>
                  </a:lnTo>
                  <a:lnTo>
                    <a:pt x="215449" y="421896"/>
                  </a:lnTo>
                  <a:lnTo>
                    <a:pt x="222590" y="406063"/>
                  </a:lnTo>
                  <a:lnTo>
                    <a:pt x="234076" y="391472"/>
                  </a:lnTo>
                  <a:lnTo>
                    <a:pt x="247736" y="379986"/>
                  </a:lnTo>
                  <a:lnTo>
                    <a:pt x="247736" y="376881"/>
                  </a:lnTo>
                  <a:lnTo>
                    <a:pt x="257049" y="376881"/>
                  </a:lnTo>
                  <a:lnTo>
                    <a:pt x="247736" y="392714"/>
                  </a:lnTo>
                  <a:lnTo>
                    <a:pt x="237181" y="407305"/>
                  </a:lnTo>
                  <a:lnTo>
                    <a:pt x="230040" y="424069"/>
                  </a:lnTo>
                  <a:lnTo>
                    <a:pt x="224763" y="440833"/>
                  </a:lnTo>
                  <a:lnTo>
                    <a:pt x="246494" y="435555"/>
                  </a:lnTo>
                  <a:lnTo>
                    <a:pt x="262016" y="426242"/>
                  </a:lnTo>
                  <a:lnTo>
                    <a:pt x="280643" y="416929"/>
                  </a:lnTo>
                  <a:lnTo>
                    <a:pt x="280643" y="392714"/>
                  </a:lnTo>
                  <a:lnTo>
                    <a:pt x="297407" y="394887"/>
                  </a:lnTo>
                  <a:lnTo>
                    <a:pt x="307962" y="400165"/>
                  </a:lnTo>
                  <a:lnTo>
                    <a:pt x="317276" y="407615"/>
                  </a:lnTo>
                  <a:lnTo>
                    <a:pt x="327831" y="413824"/>
                  </a:lnTo>
                  <a:lnTo>
                    <a:pt x="361048" y="413824"/>
                  </a:lnTo>
                  <a:lnTo>
                    <a:pt x="376571" y="422206"/>
                  </a:lnTo>
                  <a:lnTo>
                    <a:pt x="393335" y="436797"/>
                  </a:lnTo>
                  <a:lnTo>
                    <a:pt x="407926" y="449526"/>
                  </a:lnTo>
                  <a:lnTo>
                    <a:pt x="427794" y="458839"/>
                  </a:lnTo>
                  <a:lnTo>
                    <a:pt x="451699" y="464117"/>
                  </a:lnTo>
                  <a:lnTo>
                    <a:pt x="471567" y="473430"/>
                  </a:lnTo>
                  <a:lnTo>
                    <a:pt x="486158" y="486158"/>
                  </a:lnTo>
                  <a:lnTo>
                    <a:pt x="498576" y="502922"/>
                  </a:lnTo>
                  <a:lnTo>
                    <a:pt x="507889" y="519686"/>
                  </a:lnTo>
                  <a:lnTo>
                    <a:pt x="519376" y="536450"/>
                  </a:lnTo>
                  <a:lnTo>
                    <a:pt x="531794" y="550110"/>
                  </a:lnTo>
                  <a:lnTo>
                    <a:pt x="527758" y="574325"/>
                  </a:lnTo>
                  <a:lnTo>
                    <a:pt x="539244" y="579602"/>
                  </a:lnTo>
                  <a:lnTo>
                    <a:pt x="546385" y="588916"/>
                  </a:lnTo>
                  <a:lnTo>
                    <a:pt x="551662" y="600402"/>
                  </a:lnTo>
                  <a:lnTo>
                    <a:pt x="554767" y="613131"/>
                  </a:lnTo>
                  <a:lnTo>
                    <a:pt x="560976" y="625859"/>
                  </a:lnTo>
                  <a:lnTo>
                    <a:pt x="568116" y="637345"/>
                  </a:lnTo>
                  <a:lnTo>
                    <a:pt x="576498" y="645727"/>
                  </a:lnTo>
                  <a:lnTo>
                    <a:pt x="591089" y="651005"/>
                  </a:lnTo>
                  <a:lnTo>
                    <a:pt x="587984" y="653178"/>
                  </a:lnTo>
                  <a:lnTo>
                    <a:pt x="583949" y="653178"/>
                  </a:lnTo>
                  <a:lnTo>
                    <a:pt x="580844" y="653178"/>
                  </a:lnTo>
                  <a:lnTo>
                    <a:pt x="576808" y="651005"/>
                  </a:lnTo>
                  <a:lnTo>
                    <a:pt x="568426" y="651005"/>
                  </a:lnTo>
                  <a:lnTo>
                    <a:pt x="576808" y="669942"/>
                  </a:lnTo>
                  <a:lnTo>
                    <a:pt x="588295" y="686706"/>
                  </a:lnTo>
                  <a:lnTo>
                    <a:pt x="600713" y="702539"/>
                  </a:lnTo>
                  <a:lnTo>
                    <a:pt x="604748" y="704712"/>
                  </a:lnTo>
                  <a:lnTo>
                    <a:pt x="605680" y="704712"/>
                  </a:lnTo>
                  <a:lnTo>
                    <a:pt x="605680" y="706885"/>
                  </a:lnTo>
                  <a:lnTo>
                    <a:pt x="607853" y="706885"/>
                  </a:lnTo>
                  <a:lnTo>
                    <a:pt x="613130" y="706885"/>
                  </a:lnTo>
                  <a:lnTo>
                    <a:pt x="619339" y="706885"/>
                  </a:lnTo>
                  <a:lnTo>
                    <a:pt x="620271" y="704712"/>
                  </a:lnTo>
                  <a:lnTo>
                    <a:pt x="624306" y="702539"/>
                  </a:lnTo>
                  <a:lnTo>
                    <a:pt x="626480" y="701608"/>
                  </a:lnTo>
                  <a:lnTo>
                    <a:pt x="626480" y="699434"/>
                  </a:lnTo>
                  <a:lnTo>
                    <a:pt x="627411" y="699434"/>
                  </a:lnTo>
                  <a:lnTo>
                    <a:pt x="627411" y="695088"/>
                  </a:lnTo>
                  <a:lnTo>
                    <a:pt x="622133" y="687638"/>
                  </a:lnTo>
                  <a:lnTo>
                    <a:pt x="614993" y="682360"/>
                  </a:lnTo>
                  <a:lnTo>
                    <a:pt x="607853" y="677082"/>
                  </a:lnTo>
                  <a:lnTo>
                    <a:pt x="600713" y="671805"/>
                  </a:lnTo>
                  <a:lnTo>
                    <a:pt x="600713" y="662491"/>
                  </a:lnTo>
                  <a:lnTo>
                    <a:pt x="617477" y="673047"/>
                  </a:lnTo>
                  <a:lnTo>
                    <a:pt x="632068" y="687638"/>
                  </a:lnTo>
                  <a:lnTo>
                    <a:pt x="644485" y="702228"/>
                  </a:lnTo>
                  <a:lnTo>
                    <a:pt x="644485" y="723339"/>
                  </a:lnTo>
                  <a:lnTo>
                    <a:pt x="642312" y="718992"/>
                  </a:lnTo>
                  <a:lnTo>
                    <a:pt x="639208" y="715888"/>
                  </a:lnTo>
                  <a:lnTo>
                    <a:pt x="637035" y="711542"/>
                  </a:lnTo>
                  <a:lnTo>
                    <a:pt x="633930" y="709369"/>
                  </a:lnTo>
                  <a:lnTo>
                    <a:pt x="629894" y="709369"/>
                  </a:lnTo>
                  <a:lnTo>
                    <a:pt x="626790" y="709369"/>
                  </a:lnTo>
                  <a:lnTo>
                    <a:pt x="622754" y="709369"/>
                  </a:lnTo>
                  <a:lnTo>
                    <a:pt x="617477" y="711542"/>
                  </a:lnTo>
                  <a:lnTo>
                    <a:pt x="615304" y="723028"/>
                  </a:lnTo>
                  <a:lnTo>
                    <a:pt x="613130" y="741034"/>
                  </a:lnTo>
                  <a:lnTo>
                    <a:pt x="613130" y="763076"/>
                  </a:lnTo>
                  <a:lnTo>
                    <a:pt x="613130" y="787291"/>
                  </a:lnTo>
                  <a:lnTo>
                    <a:pt x="613130" y="807159"/>
                  </a:lnTo>
                  <a:lnTo>
                    <a:pt x="612199" y="821750"/>
                  </a:lnTo>
                  <a:lnTo>
                    <a:pt x="612199" y="829201"/>
                  </a:lnTo>
                  <a:lnTo>
                    <a:pt x="613130" y="859624"/>
                  </a:lnTo>
                  <a:lnTo>
                    <a:pt x="617166" y="881666"/>
                  </a:lnTo>
                  <a:lnTo>
                    <a:pt x="622444" y="898430"/>
                  </a:lnTo>
                  <a:lnTo>
                    <a:pt x="629584" y="911158"/>
                  </a:lnTo>
                  <a:lnTo>
                    <a:pt x="641071" y="922645"/>
                  </a:lnTo>
                  <a:lnTo>
                    <a:pt x="651626" y="935373"/>
                  </a:lnTo>
                  <a:lnTo>
                    <a:pt x="664043" y="953379"/>
                  </a:lnTo>
                  <a:lnTo>
                    <a:pt x="669321" y="964866"/>
                  </a:lnTo>
                  <a:lnTo>
                    <a:pt x="673357" y="975421"/>
                  </a:lnTo>
                  <a:lnTo>
                    <a:pt x="680497" y="984734"/>
                  </a:lnTo>
                  <a:lnTo>
                    <a:pt x="691052" y="992185"/>
                  </a:lnTo>
                  <a:lnTo>
                    <a:pt x="704712" y="997462"/>
                  </a:lnTo>
                  <a:lnTo>
                    <a:pt x="715267" y="1003671"/>
                  </a:lnTo>
                  <a:lnTo>
                    <a:pt x="724580" y="1014226"/>
                  </a:lnTo>
                  <a:lnTo>
                    <a:pt x="731721" y="1026955"/>
                  </a:lnTo>
                  <a:lnTo>
                    <a:pt x="734825" y="1041546"/>
                  </a:lnTo>
                  <a:lnTo>
                    <a:pt x="741034" y="1054274"/>
                  </a:lnTo>
                  <a:lnTo>
                    <a:pt x="747243" y="1065761"/>
                  </a:lnTo>
                  <a:lnTo>
                    <a:pt x="760903" y="1075074"/>
                  </a:lnTo>
                  <a:lnTo>
                    <a:pt x="758729" y="1076005"/>
                  </a:lnTo>
                  <a:lnTo>
                    <a:pt x="758729" y="1078178"/>
                  </a:lnTo>
                  <a:lnTo>
                    <a:pt x="758729" y="1080351"/>
                  </a:lnTo>
                  <a:lnTo>
                    <a:pt x="756556" y="1080351"/>
                  </a:lnTo>
                  <a:lnTo>
                    <a:pt x="754383" y="1080351"/>
                  </a:lnTo>
                  <a:lnTo>
                    <a:pt x="751279" y="1082525"/>
                  </a:lnTo>
                  <a:lnTo>
                    <a:pt x="760592" y="1095253"/>
                  </a:lnTo>
                  <a:lnTo>
                    <a:pt x="771147" y="1102704"/>
                  </a:lnTo>
                  <a:lnTo>
                    <a:pt x="782634" y="1110154"/>
                  </a:lnTo>
                  <a:lnTo>
                    <a:pt x="791016" y="1119468"/>
                  </a:lnTo>
                  <a:lnTo>
                    <a:pt x="797225" y="1130023"/>
                  </a:lnTo>
                  <a:lnTo>
                    <a:pt x="800329" y="1142751"/>
                  </a:lnTo>
                  <a:lnTo>
                    <a:pt x="804365" y="1155479"/>
                  </a:lnTo>
                  <a:lnTo>
                    <a:pt x="809643" y="1155479"/>
                  </a:lnTo>
                  <a:lnTo>
                    <a:pt x="811816" y="1155479"/>
                  </a:lnTo>
                  <a:lnTo>
                    <a:pt x="812747" y="1155479"/>
                  </a:lnTo>
                  <a:lnTo>
                    <a:pt x="814920" y="1155479"/>
                  </a:lnTo>
                  <a:lnTo>
                    <a:pt x="817093" y="1155479"/>
                  </a:lnTo>
                  <a:lnTo>
                    <a:pt x="820198" y="1155479"/>
                  </a:lnTo>
                  <a:lnTo>
                    <a:pt x="822371" y="1159826"/>
                  </a:lnTo>
                  <a:lnTo>
                    <a:pt x="822371" y="1162930"/>
                  </a:lnTo>
                  <a:lnTo>
                    <a:pt x="824544" y="1169139"/>
                  </a:lnTo>
                  <a:lnTo>
                    <a:pt x="824544" y="1176590"/>
                  </a:lnTo>
                  <a:lnTo>
                    <a:pt x="827648" y="1174417"/>
                  </a:lnTo>
                  <a:lnTo>
                    <a:pt x="827648" y="1172243"/>
                  </a:lnTo>
                  <a:lnTo>
                    <a:pt x="829822" y="1170070"/>
                  </a:lnTo>
                  <a:lnTo>
                    <a:pt x="831995" y="1166966"/>
                  </a:lnTo>
                  <a:lnTo>
                    <a:pt x="831995" y="1159515"/>
                  </a:lnTo>
                  <a:lnTo>
                    <a:pt x="827959" y="1148960"/>
                  </a:lnTo>
                  <a:lnTo>
                    <a:pt x="819577" y="1132196"/>
                  </a:lnTo>
                  <a:lnTo>
                    <a:pt x="808090" y="1113259"/>
                  </a:lnTo>
                  <a:lnTo>
                    <a:pt x="797535" y="1095253"/>
                  </a:lnTo>
                  <a:lnTo>
                    <a:pt x="783876" y="1076316"/>
                  </a:lnTo>
                  <a:lnTo>
                    <a:pt x="773320" y="1061725"/>
                  </a:lnTo>
                  <a:lnTo>
                    <a:pt x="761834" y="1048996"/>
                  </a:lnTo>
                  <a:lnTo>
                    <a:pt x="756556" y="1041546"/>
                  </a:lnTo>
                  <a:lnTo>
                    <a:pt x="756556" y="1021677"/>
                  </a:lnTo>
                  <a:lnTo>
                    <a:pt x="760592" y="1023850"/>
                  </a:lnTo>
                  <a:lnTo>
                    <a:pt x="763697" y="1026955"/>
                  </a:lnTo>
                  <a:lnTo>
                    <a:pt x="767732" y="1031301"/>
                  </a:lnTo>
                  <a:lnTo>
                    <a:pt x="776114" y="1036578"/>
                  </a:lnTo>
                  <a:lnTo>
                    <a:pt x="782323" y="1048065"/>
                  </a:lnTo>
                  <a:lnTo>
                    <a:pt x="785428" y="1058620"/>
                  </a:lnTo>
                  <a:lnTo>
                    <a:pt x="789464" y="1069175"/>
                  </a:lnTo>
                  <a:lnTo>
                    <a:pt x="796604" y="1078489"/>
                  </a:lnTo>
                  <a:lnTo>
                    <a:pt x="797535" y="1080662"/>
                  </a:lnTo>
                  <a:lnTo>
                    <a:pt x="803744" y="1082835"/>
                  </a:lnTo>
                  <a:lnTo>
                    <a:pt x="806849" y="1082835"/>
                  </a:lnTo>
                  <a:lnTo>
                    <a:pt x="812126" y="1083766"/>
                  </a:lnTo>
                  <a:lnTo>
                    <a:pt x="816162" y="1085939"/>
                  </a:lnTo>
                  <a:lnTo>
                    <a:pt x="833857" y="1112327"/>
                  </a:lnTo>
                  <a:lnTo>
                    <a:pt x="852484" y="1137473"/>
                  </a:lnTo>
                  <a:lnTo>
                    <a:pt x="870179" y="1161688"/>
                  </a:lnTo>
                  <a:lnTo>
                    <a:pt x="890048" y="1183730"/>
                  </a:lnTo>
                  <a:lnTo>
                    <a:pt x="882908" y="1206703"/>
                  </a:lnTo>
                  <a:lnTo>
                    <a:pt x="886944" y="1211049"/>
                  </a:lnTo>
                  <a:lnTo>
                    <a:pt x="894084" y="1218500"/>
                  </a:lnTo>
                  <a:lnTo>
                    <a:pt x="901224" y="1227813"/>
                  </a:lnTo>
                  <a:lnTo>
                    <a:pt x="910537" y="1235264"/>
                  </a:lnTo>
                  <a:lnTo>
                    <a:pt x="915815" y="1242715"/>
                  </a:lnTo>
                  <a:lnTo>
                    <a:pt x="918919" y="1243646"/>
                  </a:lnTo>
                  <a:lnTo>
                    <a:pt x="939719" y="1240541"/>
                  </a:lnTo>
                  <a:lnTo>
                    <a:pt x="940651" y="1242715"/>
                  </a:lnTo>
                  <a:lnTo>
                    <a:pt x="944686" y="1245819"/>
                  </a:lnTo>
                  <a:lnTo>
                    <a:pt x="947791" y="1250165"/>
                  </a:lnTo>
                  <a:lnTo>
                    <a:pt x="951827" y="1253270"/>
                  </a:lnTo>
                  <a:lnTo>
                    <a:pt x="954931" y="1256374"/>
                  </a:lnTo>
                  <a:lnTo>
                    <a:pt x="978835" y="1260720"/>
                  </a:lnTo>
                  <a:lnTo>
                    <a:pt x="981940" y="1262894"/>
                  </a:lnTo>
                  <a:lnTo>
                    <a:pt x="985976" y="1265998"/>
                  </a:lnTo>
                  <a:lnTo>
                    <a:pt x="991253" y="1271276"/>
                  </a:lnTo>
                  <a:lnTo>
                    <a:pt x="995289" y="1275622"/>
                  </a:lnTo>
                  <a:lnTo>
                    <a:pt x="998394" y="1278726"/>
                  </a:lnTo>
                  <a:lnTo>
                    <a:pt x="1002429" y="1280899"/>
                  </a:lnTo>
                  <a:lnTo>
                    <a:pt x="1010811" y="1283073"/>
                  </a:lnTo>
                  <a:lnTo>
                    <a:pt x="1017952" y="1278726"/>
                  </a:lnTo>
                  <a:lnTo>
                    <a:pt x="1024161" y="1275622"/>
                  </a:lnTo>
                  <a:lnTo>
                    <a:pt x="1031301" y="1271276"/>
                  </a:lnTo>
                  <a:lnTo>
                    <a:pt x="1041856" y="1271276"/>
                  </a:lnTo>
                  <a:lnTo>
                    <a:pt x="1058620" y="1278726"/>
                  </a:lnTo>
                  <a:lnTo>
                    <a:pt x="1069175" y="1288040"/>
                  </a:lnTo>
                  <a:lnTo>
                    <a:pt x="1081593" y="1297353"/>
                  </a:lnTo>
                  <a:lnTo>
                    <a:pt x="1102393" y="1304804"/>
                  </a:lnTo>
                  <a:lnTo>
                    <a:pt x="1117915" y="1310081"/>
                  </a:lnTo>
                  <a:lnTo>
                    <a:pt x="1132506" y="1314428"/>
                  </a:lnTo>
                  <a:lnTo>
                    <a:pt x="1141820" y="1317532"/>
                  </a:lnTo>
                  <a:lnTo>
                    <a:pt x="1151133" y="1326845"/>
                  </a:lnTo>
                  <a:lnTo>
                    <a:pt x="1159515" y="1339574"/>
                  </a:lnTo>
                  <a:lnTo>
                    <a:pt x="1168828" y="1361615"/>
                  </a:lnTo>
                  <a:lnTo>
                    <a:pt x="1180315" y="1364720"/>
                  </a:lnTo>
                  <a:lnTo>
                    <a:pt x="1195837" y="1372171"/>
                  </a:lnTo>
                  <a:lnTo>
                    <a:pt x="1212601" y="1381484"/>
                  </a:lnTo>
                  <a:lnTo>
                    <a:pt x="1229365" y="1390797"/>
                  </a:lnTo>
                  <a:lnTo>
                    <a:pt x="1238679" y="1398248"/>
                  </a:lnTo>
                  <a:lnTo>
                    <a:pt x="1241783" y="1396075"/>
                  </a:lnTo>
                  <a:lnTo>
                    <a:pt x="1243956" y="1396075"/>
                  </a:lnTo>
                  <a:lnTo>
                    <a:pt x="1244888" y="1396075"/>
                  </a:lnTo>
                  <a:lnTo>
                    <a:pt x="1247061" y="1393902"/>
                  </a:lnTo>
                  <a:lnTo>
                    <a:pt x="1249234" y="1393902"/>
                  </a:lnTo>
                  <a:lnTo>
                    <a:pt x="1251407" y="1390797"/>
                  </a:lnTo>
                  <a:lnTo>
                    <a:pt x="1251407" y="1388624"/>
                  </a:lnTo>
                  <a:lnTo>
                    <a:pt x="1251407" y="1385520"/>
                  </a:lnTo>
                  <a:lnTo>
                    <a:pt x="1249234" y="1381173"/>
                  </a:lnTo>
                  <a:lnTo>
                    <a:pt x="1252338" y="1379000"/>
                  </a:lnTo>
                  <a:lnTo>
                    <a:pt x="1254511" y="1378069"/>
                  </a:lnTo>
                  <a:lnTo>
                    <a:pt x="1256684" y="1375896"/>
                  </a:lnTo>
                  <a:lnTo>
                    <a:pt x="1258858" y="1373723"/>
                  </a:lnTo>
                  <a:lnTo>
                    <a:pt x="1265998" y="1373723"/>
                  </a:lnTo>
                  <a:lnTo>
                    <a:pt x="1273138" y="1385209"/>
                  </a:lnTo>
                  <a:lnTo>
                    <a:pt x="1280278" y="1395764"/>
                  </a:lnTo>
                  <a:lnTo>
                    <a:pt x="1285556" y="1405078"/>
                  </a:lnTo>
                  <a:lnTo>
                    <a:pt x="1287729" y="1419669"/>
                  </a:lnTo>
                  <a:lnTo>
                    <a:pt x="1287729" y="1434260"/>
                  </a:lnTo>
                  <a:lnTo>
                    <a:pt x="1288660" y="1444815"/>
                  </a:lnTo>
                  <a:lnTo>
                    <a:pt x="1276243" y="1459406"/>
                  </a:lnTo>
                  <a:lnTo>
                    <a:pt x="1261652" y="1472134"/>
                  </a:lnTo>
                  <a:lnTo>
                    <a:pt x="1249234" y="1485794"/>
                  </a:lnTo>
                  <a:lnTo>
                    <a:pt x="1242094" y="1501626"/>
                  </a:lnTo>
                  <a:lnTo>
                    <a:pt x="1236816" y="1518390"/>
                  </a:lnTo>
                  <a:lnTo>
                    <a:pt x="1229676" y="1535155"/>
                  </a:lnTo>
                  <a:lnTo>
                    <a:pt x="1234953" y="1537328"/>
                  </a:lnTo>
                  <a:lnTo>
                    <a:pt x="1240231" y="1537328"/>
                  </a:lnTo>
                  <a:lnTo>
                    <a:pt x="1245508" y="1538259"/>
                  </a:lnTo>
                  <a:lnTo>
                    <a:pt x="1254822" y="1538259"/>
                  </a:lnTo>
                  <a:lnTo>
                    <a:pt x="1254822" y="1542605"/>
                  </a:lnTo>
                  <a:lnTo>
                    <a:pt x="1245508" y="1547883"/>
                  </a:lnTo>
                  <a:lnTo>
                    <a:pt x="1239300" y="1553160"/>
                  </a:lnTo>
                  <a:lnTo>
                    <a:pt x="1229986" y="1558438"/>
                  </a:lnTo>
                  <a:lnTo>
                    <a:pt x="1229986" y="1565889"/>
                  </a:lnTo>
                  <a:lnTo>
                    <a:pt x="1229986" y="1573339"/>
                  </a:lnTo>
                  <a:lnTo>
                    <a:pt x="1229986" y="1579548"/>
                  </a:lnTo>
                  <a:lnTo>
                    <a:pt x="1225950" y="1586999"/>
                  </a:lnTo>
                  <a:lnTo>
                    <a:pt x="1229986" y="1590104"/>
                  </a:lnTo>
                  <a:lnTo>
                    <a:pt x="1233091" y="1594450"/>
                  </a:lnTo>
                  <a:lnTo>
                    <a:pt x="1237126" y="1595381"/>
                  </a:lnTo>
                  <a:lnTo>
                    <a:pt x="1242404" y="1595381"/>
                  </a:lnTo>
                  <a:lnTo>
                    <a:pt x="1245508" y="1599727"/>
                  </a:lnTo>
                  <a:lnTo>
                    <a:pt x="1256995" y="1610283"/>
                  </a:lnTo>
                  <a:lnTo>
                    <a:pt x="1264135" y="1624873"/>
                  </a:lnTo>
                  <a:lnTo>
                    <a:pt x="1269413" y="1643811"/>
                  </a:lnTo>
                  <a:lnTo>
                    <a:pt x="1274690" y="1659643"/>
                  </a:lnTo>
                  <a:lnTo>
                    <a:pt x="1281831" y="1676407"/>
                  </a:lnTo>
                  <a:lnTo>
                    <a:pt x="1302630" y="1705900"/>
                  </a:lnTo>
                  <a:lnTo>
                    <a:pt x="1327777" y="1733219"/>
                  </a:lnTo>
                  <a:lnTo>
                    <a:pt x="1359132" y="1754329"/>
                  </a:lnTo>
                  <a:lnTo>
                    <a:pt x="1395454" y="1767989"/>
                  </a:lnTo>
                  <a:lnTo>
                    <a:pt x="1391418" y="1797481"/>
                  </a:lnTo>
                  <a:lnTo>
                    <a:pt x="1389245" y="1829147"/>
                  </a:lnTo>
                  <a:lnTo>
                    <a:pt x="1388314" y="1861744"/>
                  </a:lnTo>
                  <a:lnTo>
                    <a:pt x="1382105" y="1893409"/>
                  </a:lnTo>
                  <a:lnTo>
                    <a:pt x="1371549" y="1941839"/>
                  </a:lnTo>
                  <a:lnTo>
                    <a:pt x="1362236" y="1991199"/>
                  </a:lnTo>
                  <a:lnTo>
                    <a:pt x="1351681" y="2036214"/>
                  </a:lnTo>
                  <a:lnTo>
                    <a:pt x="1339263" y="2080297"/>
                  </a:lnTo>
                  <a:lnTo>
                    <a:pt x="1337090" y="2091784"/>
                  </a:lnTo>
                  <a:lnTo>
                    <a:pt x="1340194" y="2104512"/>
                  </a:lnTo>
                  <a:lnTo>
                    <a:pt x="1342368" y="2111963"/>
                  </a:lnTo>
                  <a:lnTo>
                    <a:pt x="1329950" y="2188643"/>
                  </a:lnTo>
                  <a:lnTo>
                    <a:pt x="1329950" y="2192989"/>
                  </a:lnTo>
                  <a:lnTo>
                    <a:pt x="1337090" y="2190816"/>
                  </a:lnTo>
                  <a:lnTo>
                    <a:pt x="1340194" y="2186470"/>
                  </a:lnTo>
                  <a:lnTo>
                    <a:pt x="1342368" y="2183365"/>
                  </a:lnTo>
                  <a:lnTo>
                    <a:pt x="1345472" y="2179019"/>
                  </a:lnTo>
                  <a:lnTo>
                    <a:pt x="1349508" y="2175915"/>
                  </a:lnTo>
                  <a:lnTo>
                    <a:pt x="1349508" y="2179019"/>
                  </a:lnTo>
                  <a:lnTo>
                    <a:pt x="1354785" y="2179019"/>
                  </a:lnTo>
                  <a:lnTo>
                    <a:pt x="1345472" y="2215652"/>
                  </a:lnTo>
                  <a:lnTo>
                    <a:pt x="1334917" y="2215652"/>
                  </a:lnTo>
                  <a:lnTo>
                    <a:pt x="1327777" y="2234589"/>
                  </a:lnTo>
                  <a:lnTo>
                    <a:pt x="1320636" y="2256631"/>
                  </a:lnTo>
                  <a:lnTo>
                    <a:pt x="1315359" y="2279604"/>
                  </a:lnTo>
                  <a:lnTo>
                    <a:pt x="1313186" y="2305992"/>
                  </a:lnTo>
                  <a:lnTo>
                    <a:pt x="1311012" y="2333311"/>
                  </a:lnTo>
                  <a:lnTo>
                    <a:pt x="1315048" y="2357525"/>
                  </a:lnTo>
                  <a:lnTo>
                    <a:pt x="1322189" y="2380499"/>
                  </a:lnTo>
                  <a:lnTo>
                    <a:pt x="1332744" y="2401609"/>
                  </a:lnTo>
                  <a:lnTo>
                    <a:pt x="1349508" y="2416200"/>
                  </a:lnTo>
                  <a:lnTo>
                    <a:pt x="1369376" y="2426755"/>
                  </a:lnTo>
                  <a:lnTo>
                    <a:pt x="1369376" y="2434206"/>
                  </a:lnTo>
                  <a:lnTo>
                    <a:pt x="1354785" y="2424892"/>
                  </a:lnTo>
                  <a:lnTo>
                    <a:pt x="1342368" y="2414337"/>
                  </a:lnTo>
                  <a:lnTo>
                    <a:pt x="1329950" y="2401609"/>
                  </a:lnTo>
                  <a:lnTo>
                    <a:pt x="1325914" y="2401609"/>
                  </a:lnTo>
                  <a:lnTo>
                    <a:pt x="1332123" y="2416200"/>
                  </a:lnTo>
                  <a:lnTo>
                    <a:pt x="1342678" y="2430791"/>
                  </a:lnTo>
                  <a:lnTo>
                    <a:pt x="1357269" y="2445382"/>
                  </a:lnTo>
                  <a:lnTo>
                    <a:pt x="1374033" y="2458110"/>
                  </a:lnTo>
                  <a:lnTo>
                    <a:pt x="1389555" y="2466492"/>
                  </a:lnTo>
                  <a:lnTo>
                    <a:pt x="1406319" y="2470838"/>
                  </a:lnTo>
                  <a:lnTo>
                    <a:pt x="1423083" y="2466492"/>
                  </a:lnTo>
                  <a:lnTo>
                    <a:pt x="1426188" y="2465561"/>
                  </a:lnTo>
                  <a:lnTo>
                    <a:pt x="1428361" y="2463388"/>
                  </a:lnTo>
                  <a:lnTo>
                    <a:pt x="1430534" y="2463388"/>
                  </a:lnTo>
                  <a:lnTo>
                    <a:pt x="1430534" y="2461214"/>
                  </a:lnTo>
                  <a:lnTo>
                    <a:pt x="1432707" y="2460283"/>
                  </a:lnTo>
                  <a:lnTo>
                    <a:pt x="1435812" y="2458110"/>
                  </a:lnTo>
                  <a:lnTo>
                    <a:pt x="1432707" y="2453764"/>
                  </a:lnTo>
                  <a:lnTo>
                    <a:pt x="1432707" y="2452832"/>
                  </a:lnTo>
                  <a:lnTo>
                    <a:pt x="1432707" y="2452832"/>
                  </a:lnTo>
                  <a:lnTo>
                    <a:pt x="1432707" y="2450659"/>
                  </a:lnTo>
                  <a:lnTo>
                    <a:pt x="1428671" y="2450659"/>
                  </a:lnTo>
                  <a:lnTo>
                    <a:pt x="1427740" y="2450659"/>
                  </a:lnTo>
                  <a:lnTo>
                    <a:pt x="1421531" y="2450659"/>
                  </a:lnTo>
                  <a:lnTo>
                    <a:pt x="1420600" y="2439173"/>
                  </a:lnTo>
                  <a:lnTo>
                    <a:pt x="1418427" y="2426444"/>
                  </a:lnTo>
                  <a:lnTo>
                    <a:pt x="1416254" y="2415889"/>
                  </a:lnTo>
                  <a:lnTo>
                    <a:pt x="1413149" y="2406576"/>
                  </a:lnTo>
                  <a:lnTo>
                    <a:pt x="1410976" y="2404403"/>
                  </a:lnTo>
                  <a:lnTo>
                    <a:pt x="1410976" y="2402230"/>
                  </a:lnTo>
                  <a:lnTo>
                    <a:pt x="1408803" y="2402230"/>
                  </a:lnTo>
                  <a:lnTo>
                    <a:pt x="1405698" y="2401298"/>
                  </a:lnTo>
                  <a:lnTo>
                    <a:pt x="1396385" y="2414027"/>
                  </a:lnTo>
                  <a:lnTo>
                    <a:pt x="1384899" y="2426755"/>
                  </a:lnTo>
                  <a:lnTo>
                    <a:pt x="1384899" y="2431101"/>
                  </a:lnTo>
                  <a:lnTo>
                    <a:pt x="1381794" y="2431101"/>
                  </a:lnTo>
                  <a:lnTo>
                    <a:pt x="1381794" y="2424892"/>
                  </a:lnTo>
                  <a:lnTo>
                    <a:pt x="1381794" y="2421788"/>
                  </a:lnTo>
                  <a:lnTo>
                    <a:pt x="1383967" y="2417442"/>
                  </a:lnTo>
                  <a:lnTo>
                    <a:pt x="1384899" y="2414337"/>
                  </a:lnTo>
                  <a:lnTo>
                    <a:pt x="1394212" y="2402851"/>
                  </a:lnTo>
                  <a:lnTo>
                    <a:pt x="1406630" y="2392295"/>
                  </a:lnTo>
                  <a:lnTo>
                    <a:pt x="1420289" y="2384845"/>
                  </a:lnTo>
                  <a:lnTo>
                    <a:pt x="1428671" y="2382672"/>
                  </a:lnTo>
                  <a:lnTo>
                    <a:pt x="1427740" y="2373358"/>
                  </a:lnTo>
                  <a:lnTo>
                    <a:pt x="1423704" y="2368081"/>
                  </a:lnTo>
                  <a:lnTo>
                    <a:pt x="1418427" y="2362803"/>
                  </a:lnTo>
                  <a:lnTo>
                    <a:pt x="1413149" y="2357525"/>
                  </a:lnTo>
                  <a:lnTo>
                    <a:pt x="1418427" y="2340761"/>
                  </a:lnTo>
                  <a:lnTo>
                    <a:pt x="1427740" y="2322756"/>
                  </a:lnTo>
                  <a:lnTo>
                    <a:pt x="1440158" y="2303818"/>
                  </a:lnTo>
                  <a:lnTo>
                    <a:pt x="1454749" y="2289227"/>
                  </a:lnTo>
                  <a:lnTo>
                    <a:pt x="1469340" y="2281777"/>
                  </a:lnTo>
                  <a:lnTo>
                    <a:pt x="1472444" y="2269048"/>
                  </a:lnTo>
                  <a:lnTo>
                    <a:pt x="1467167" y="2264702"/>
                  </a:lnTo>
                  <a:lnTo>
                    <a:pt x="1461889" y="2261598"/>
                  </a:lnTo>
                  <a:lnTo>
                    <a:pt x="1455680" y="2258493"/>
                  </a:lnTo>
                  <a:lnTo>
                    <a:pt x="1452576" y="2252284"/>
                  </a:lnTo>
                  <a:lnTo>
                    <a:pt x="1448540" y="2244834"/>
                  </a:lnTo>
                  <a:lnTo>
                    <a:pt x="1448540" y="2243902"/>
                  </a:lnTo>
                  <a:lnTo>
                    <a:pt x="1447609" y="2241729"/>
                  </a:lnTo>
                  <a:lnTo>
                    <a:pt x="1448540" y="2239556"/>
                  </a:lnTo>
                  <a:lnTo>
                    <a:pt x="1448540" y="2237383"/>
                  </a:lnTo>
                  <a:lnTo>
                    <a:pt x="1448540" y="2234279"/>
                  </a:lnTo>
                  <a:lnTo>
                    <a:pt x="1448540" y="2229001"/>
                  </a:lnTo>
                  <a:lnTo>
                    <a:pt x="1454749" y="2229001"/>
                  </a:lnTo>
                  <a:lnTo>
                    <a:pt x="1460026" y="2226828"/>
                  </a:lnTo>
                  <a:lnTo>
                    <a:pt x="1462200" y="2226828"/>
                  </a:lnTo>
                  <a:lnTo>
                    <a:pt x="1465304" y="2224655"/>
                  </a:lnTo>
                  <a:lnTo>
                    <a:pt x="1469340" y="2214100"/>
                  </a:lnTo>
                  <a:lnTo>
                    <a:pt x="1472444" y="2202613"/>
                  </a:lnTo>
                  <a:lnTo>
                    <a:pt x="1477722" y="2192058"/>
                  </a:lnTo>
                  <a:lnTo>
                    <a:pt x="1479895" y="2185849"/>
                  </a:lnTo>
                  <a:lnTo>
                    <a:pt x="1483931" y="2184918"/>
                  </a:lnTo>
                  <a:lnTo>
                    <a:pt x="1489208" y="2182745"/>
                  </a:lnTo>
                  <a:lnTo>
                    <a:pt x="1494486" y="2180571"/>
                  </a:lnTo>
                  <a:lnTo>
                    <a:pt x="1501626" y="2178398"/>
                  </a:lnTo>
                  <a:lnTo>
                    <a:pt x="1498522" y="2173121"/>
                  </a:lnTo>
                  <a:lnTo>
                    <a:pt x="1496349" y="2170016"/>
                  </a:lnTo>
                  <a:lnTo>
                    <a:pt x="1492313" y="2165670"/>
                  </a:lnTo>
                  <a:lnTo>
                    <a:pt x="1489208" y="2163497"/>
                  </a:lnTo>
                  <a:lnTo>
                    <a:pt x="1485173" y="2162566"/>
                  </a:lnTo>
                  <a:lnTo>
                    <a:pt x="1479895" y="2158219"/>
                  </a:lnTo>
                  <a:lnTo>
                    <a:pt x="1472755" y="2155115"/>
                  </a:lnTo>
                  <a:lnTo>
                    <a:pt x="1472755" y="2147664"/>
                  </a:lnTo>
                  <a:lnTo>
                    <a:pt x="1487346" y="2145491"/>
                  </a:lnTo>
                  <a:lnTo>
                    <a:pt x="1501937" y="2145491"/>
                  </a:lnTo>
                  <a:lnTo>
                    <a:pt x="1513423" y="2143318"/>
                  </a:lnTo>
                  <a:lnTo>
                    <a:pt x="1521805" y="2143318"/>
                  </a:lnTo>
                  <a:lnTo>
                    <a:pt x="1520874" y="2135867"/>
                  </a:lnTo>
                  <a:lnTo>
                    <a:pt x="1520874" y="2132763"/>
                  </a:lnTo>
                  <a:lnTo>
                    <a:pt x="1520874" y="2129037"/>
                  </a:lnTo>
                  <a:lnTo>
                    <a:pt x="1520874" y="2128106"/>
                  </a:lnTo>
                  <a:lnTo>
                    <a:pt x="1521805" y="2123760"/>
                  </a:lnTo>
                  <a:lnTo>
                    <a:pt x="1521805" y="2116309"/>
                  </a:lnTo>
                  <a:lnTo>
                    <a:pt x="1521805" y="2108858"/>
                  </a:lnTo>
                  <a:lnTo>
                    <a:pt x="1523978" y="2103581"/>
                  </a:lnTo>
                  <a:lnTo>
                    <a:pt x="1526151" y="2099235"/>
                  </a:lnTo>
                  <a:lnTo>
                    <a:pt x="1553160" y="2091784"/>
                  </a:lnTo>
                  <a:lnTo>
                    <a:pt x="1585447" y="2090853"/>
                  </a:lnTo>
                  <a:lnTo>
                    <a:pt x="1587620" y="2076262"/>
                  </a:lnTo>
                  <a:lnTo>
                    <a:pt x="1589793" y="2062602"/>
                  </a:lnTo>
                  <a:lnTo>
                    <a:pt x="1587620" y="2052047"/>
                  </a:lnTo>
                  <a:lnTo>
                    <a:pt x="1582342" y="2041492"/>
                  </a:lnTo>
                  <a:lnTo>
                    <a:pt x="1569924" y="2034041"/>
                  </a:lnTo>
                  <a:lnTo>
                    <a:pt x="1569924" y="2026590"/>
                  </a:lnTo>
                  <a:lnTo>
                    <a:pt x="1592897" y="2031868"/>
                  </a:lnTo>
                  <a:lnTo>
                    <a:pt x="1618975" y="2037145"/>
                  </a:lnTo>
                  <a:lnTo>
                    <a:pt x="1631393" y="2022554"/>
                  </a:lnTo>
                  <a:lnTo>
                    <a:pt x="1642879" y="2009826"/>
                  </a:lnTo>
                  <a:lnTo>
                    <a:pt x="1653434" y="1995235"/>
                  </a:lnTo>
                  <a:lnTo>
                    <a:pt x="1662747" y="1973194"/>
                  </a:lnTo>
                  <a:lnTo>
                    <a:pt x="1663679" y="1973194"/>
                  </a:lnTo>
                  <a:lnTo>
                    <a:pt x="1665852" y="1971020"/>
                  </a:lnTo>
                  <a:lnTo>
                    <a:pt x="1668025" y="1971020"/>
                  </a:lnTo>
                  <a:lnTo>
                    <a:pt x="1670198" y="1968847"/>
                  </a:lnTo>
                  <a:lnTo>
                    <a:pt x="1671130" y="1973194"/>
                  </a:lnTo>
                  <a:lnTo>
                    <a:pt x="1673303" y="1978471"/>
                  </a:lnTo>
                  <a:lnTo>
                    <a:pt x="1673303" y="1982817"/>
                  </a:lnTo>
                  <a:lnTo>
                    <a:pt x="1673303" y="1990268"/>
                  </a:lnTo>
                  <a:lnTo>
                    <a:pt x="1678580" y="1990268"/>
                  </a:lnTo>
                  <a:lnTo>
                    <a:pt x="1685721" y="1969158"/>
                  </a:lnTo>
                  <a:lnTo>
                    <a:pt x="1692861" y="1953325"/>
                  </a:lnTo>
                  <a:lnTo>
                    <a:pt x="1700001" y="1936561"/>
                  </a:lnTo>
                  <a:lnTo>
                    <a:pt x="1704037" y="1916692"/>
                  </a:lnTo>
                  <a:lnTo>
                    <a:pt x="1706210" y="1892478"/>
                  </a:lnTo>
                  <a:lnTo>
                    <a:pt x="1718628" y="1892478"/>
                  </a:lnTo>
                  <a:lnTo>
                    <a:pt x="1716455" y="1887200"/>
                  </a:lnTo>
                  <a:lnTo>
                    <a:pt x="1714282" y="1881923"/>
                  </a:lnTo>
                  <a:lnTo>
                    <a:pt x="1714282" y="1877576"/>
                  </a:lnTo>
                  <a:lnTo>
                    <a:pt x="1714282" y="1874472"/>
                  </a:lnTo>
                  <a:lnTo>
                    <a:pt x="1718317" y="1868263"/>
                  </a:lnTo>
                  <a:lnTo>
                    <a:pt x="1727631" y="1857708"/>
                  </a:lnTo>
                  <a:lnTo>
                    <a:pt x="1742222" y="1852430"/>
                  </a:lnTo>
                  <a:lnTo>
                    <a:pt x="1757744" y="1848084"/>
                  </a:lnTo>
                  <a:lnTo>
                    <a:pt x="1774508" y="1847153"/>
                  </a:lnTo>
                  <a:lnTo>
                    <a:pt x="1791272" y="1844979"/>
                  </a:lnTo>
                  <a:lnTo>
                    <a:pt x="1801827" y="1840633"/>
                  </a:lnTo>
                  <a:lnTo>
                    <a:pt x="1807105" y="1833183"/>
                  </a:lnTo>
                  <a:lnTo>
                    <a:pt x="1816418" y="1820454"/>
                  </a:lnTo>
                  <a:lnTo>
                    <a:pt x="1825732" y="1803690"/>
                  </a:lnTo>
                  <a:lnTo>
                    <a:pt x="1835045" y="1787857"/>
                  </a:lnTo>
                  <a:lnTo>
                    <a:pt x="1842185" y="1773267"/>
                  </a:lnTo>
                  <a:lnTo>
                    <a:pt x="1845290" y="1763953"/>
                  </a:lnTo>
                  <a:lnTo>
                    <a:pt x="1847463" y="1749362"/>
                  </a:lnTo>
                  <a:lnTo>
                    <a:pt x="1843427" y="1732598"/>
                  </a:lnTo>
                  <a:lnTo>
                    <a:pt x="1842496" y="1718007"/>
                  </a:lnTo>
                  <a:lnTo>
                    <a:pt x="1842496" y="1707452"/>
                  </a:lnTo>
                  <a:lnTo>
                    <a:pt x="1850878" y="1690688"/>
                  </a:lnTo>
                  <a:lnTo>
                    <a:pt x="1863296" y="1668646"/>
                  </a:lnTo>
                  <a:lnTo>
                    <a:pt x="1877887" y="1646605"/>
                  </a:lnTo>
                  <a:lnTo>
                    <a:pt x="1892477" y="1626736"/>
                  </a:lnTo>
                  <a:lnTo>
                    <a:pt x="1906137" y="1609972"/>
                  </a:lnTo>
                  <a:lnTo>
                    <a:pt x="1903964" y="1601590"/>
                  </a:lnTo>
                  <a:lnTo>
                    <a:pt x="1901480" y="1594450"/>
                  </a:lnTo>
                  <a:close/>
                  <a:moveTo>
                    <a:pt x="1340815" y="768043"/>
                  </a:moveTo>
                  <a:lnTo>
                    <a:pt x="1342988" y="765870"/>
                  </a:lnTo>
                  <a:lnTo>
                    <a:pt x="1345162" y="763697"/>
                  </a:lnTo>
                  <a:lnTo>
                    <a:pt x="1348266" y="760592"/>
                  </a:lnTo>
                  <a:lnTo>
                    <a:pt x="1350439" y="756246"/>
                  </a:lnTo>
                  <a:lnTo>
                    <a:pt x="1353544" y="756246"/>
                  </a:lnTo>
                  <a:lnTo>
                    <a:pt x="1352612" y="760592"/>
                  </a:lnTo>
                  <a:lnTo>
                    <a:pt x="1350439" y="762765"/>
                  </a:lnTo>
                  <a:lnTo>
                    <a:pt x="1348266" y="765870"/>
                  </a:lnTo>
                  <a:lnTo>
                    <a:pt x="1348266" y="768043"/>
                  </a:lnTo>
                  <a:lnTo>
                    <a:pt x="1347335" y="773320"/>
                  </a:lnTo>
                  <a:lnTo>
                    <a:pt x="1343299" y="771147"/>
                  </a:lnTo>
                  <a:lnTo>
                    <a:pt x="1341126" y="770216"/>
                  </a:lnTo>
                  <a:lnTo>
                    <a:pt x="1341126" y="768043"/>
                  </a:lnTo>
                  <a:close/>
                  <a:moveTo>
                    <a:pt x="1108602" y="713094"/>
                  </a:moveTo>
                  <a:lnTo>
                    <a:pt x="1117915" y="701608"/>
                  </a:lnTo>
                  <a:lnTo>
                    <a:pt x="1126297" y="688879"/>
                  </a:lnTo>
                  <a:lnTo>
                    <a:pt x="1144924" y="691052"/>
                  </a:lnTo>
                  <a:lnTo>
                    <a:pt x="1159515" y="698503"/>
                  </a:lnTo>
                  <a:lnTo>
                    <a:pt x="1167897" y="705954"/>
                  </a:lnTo>
                  <a:lnTo>
                    <a:pt x="1175037" y="716509"/>
                  </a:lnTo>
                  <a:lnTo>
                    <a:pt x="1181246" y="727995"/>
                  </a:lnTo>
                  <a:lnTo>
                    <a:pt x="1189628" y="736377"/>
                  </a:lnTo>
                  <a:lnTo>
                    <a:pt x="1203288" y="746001"/>
                  </a:lnTo>
                  <a:lnTo>
                    <a:pt x="1211670" y="749106"/>
                  </a:lnTo>
                  <a:lnTo>
                    <a:pt x="1218810" y="749106"/>
                  </a:lnTo>
                  <a:lnTo>
                    <a:pt x="1228124" y="751279"/>
                  </a:lnTo>
                  <a:lnTo>
                    <a:pt x="1237437" y="756556"/>
                  </a:lnTo>
                  <a:lnTo>
                    <a:pt x="1237437" y="766180"/>
                  </a:lnTo>
                  <a:lnTo>
                    <a:pt x="1235264" y="771458"/>
                  </a:lnTo>
                  <a:lnTo>
                    <a:pt x="1235264" y="775804"/>
                  </a:lnTo>
                  <a:lnTo>
                    <a:pt x="1233091" y="777977"/>
                  </a:lnTo>
                  <a:lnTo>
                    <a:pt x="1232159" y="778909"/>
                  </a:lnTo>
                  <a:lnTo>
                    <a:pt x="1229986" y="778909"/>
                  </a:lnTo>
                  <a:lnTo>
                    <a:pt x="1227813" y="778909"/>
                  </a:lnTo>
                  <a:lnTo>
                    <a:pt x="1225640" y="781082"/>
                  </a:lnTo>
                  <a:lnTo>
                    <a:pt x="1224709" y="783255"/>
                  </a:lnTo>
                  <a:lnTo>
                    <a:pt x="1222535" y="785428"/>
                  </a:lnTo>
                  <a:lnTo>
                    <a:pt x="1218500" y="795983"/>
                  </a:lnTo>
                  <a:lnTo>
                    <a:pt x="1220673" y="805607"/>
                  </a:lnTo>
                  <a:lnTo>
                    <a:pt x="1222846" y="810884"/>
                  </a:lnTo>
                  <a:lnTo>
                    <a:pt x="1222846" y="818335"/>
                  </a:lnTo>
                  <a:lnTo>
                    <a:pt x="1217568" y="827959"/>
                  </a:lnTo>
                  <a:lnTo>
                    <a:pt x="1218500" y="831063"/>
                  </a:lnTo>
                  <a:lnTo>
                    <a:pt x="1218500" y="833237"/>
                  </a:lnTo>
                  <a:lnTo>
                    <a:pt x="1218500" y="835410"/>
                  </a:lnTo>
                  <a:lnTo>
                    <a:pt x="1220673" y="837583"/>
                  </a:lnTo>
                  <a:lnTo>
                    <a:pt x="1222846" y="838514"/>
                  </a:lnTo>
                  <a:lnTo>
                    <a:pt x="1225950" y="837583"/>
                  </a:lnTo>
                  <a:lnTo>
                    <a:pt x="1237437" y="833237"/>
                  </a:lnTo>
                  <a:lnTo>
                    <a:pt x="1252959" y="825786"/>
                  </a:lnTo>
                  <a:lnTo>
                    <a:pt x="1269723" y="815231"/>
                  </a:lnTo>
                  <a:lnTo>
                    <a:pt x="1288350" y="805607"/>
                  </a:lnTo>
                  <a:lnTo>
                    <a:pt x="1302941" y="794120"/>
                  </a:lnTo>
                  <a:lnTo>
                    <a:pt x="1315359" y="786670"/>
                  </a:lnTo>
                  <a:lnTo>
                    <a:pt x="1322499" y="781392"/>
                  </a:lnTo>
                  <a:lnTo>
                    <a:pt x="1325603" y="783565"/>
                  </a:lnTo>
                  <a:lnTo>
                    <a:pt x="1327777" y="783565"/>
                  </a:lnTo>
                  <a:lnTo>
                    <a:pt x="1329950" y="783565"/>
                  </a:lnTo>
                  <a:lnTo>
                    <a:pt x="1332123" y="785738"/>
                  </a:lnTo>
                  <a:lnTo>
                    <a:pt x="1332123" y="786670"/>
                  </a:lnTo>
                  <a:lnTo>
                    <a:pt x="1333054" y="791016"/>
                  </a:lnTo>
                  <a:lnTo>
                    <a:pt x="1337090" y="791016"/>
                  </a:lnTo>
                  <a:lnTo>
                    <a:pt x="1329950" y="801571"/>
                  </a:lnTo>
                  <a:lnTo>
                    <a:pt x="1313186" y="811195"/>
                  </a:lnTo>
                  <a:lnTo>
                    <a:pt x="1295490" y="818646"/>
                  </a:lnTo>
                  <a:lnTo>
                    <a:pt x="1276863" y="826096"/>
                  </a:lnTo>
                  <a:lnTo>
                    <a:pt x="1259168" y="835720"/>
                  </a:lnTo>
                  <a:lnTo>
                    <a:pt x="1242404" y="845344"/>
                  </a:lnTo>
                  <a:lnTo>
                    <a:pt x="1233091" y="859004"/>
                  </a:lnTo>
                  <a:lnTo>
                    <a:pt x="1210118" y="855899"/>
                  </a:lnTo>
                  <a:lnTo>
                    <a:pt x="1207945" y="831684"/>
                  </a:lnTo>
                  <a:lnTo>
                    <a:pt x="1207945" y="809332"/>
                  </a:lnTo>
                  <a:lnTo>
                    <a:pt x="1207945" y="791326"/>
                  </a:lnTo>
                  <a:lnTo>
                    <a:pt x="1205771" y="771147"/>
                  </a:lnTo>
                  <a:lnTo>
                    <a:pt x="1193354" y="771147"/>
                  </a:lnTo>
                  <a:lnTo>
                    <a:pt x="1191180" y="778598"/>
                  </a:lnTo>
                  <a:lnTo>
                    <a:pt x="1185903" y="789153"/>
                  </a:lnTo>
                  <a:lnTo>
                    <a:pt x="1180625" y="801882"/>
                  </a:lnTo>
                  <a:lnTo>
                    <a:pt x="1174416" y="816783"/>
                  </a:lnTo>
                  <a:lnTo>
                    <a:pt x="1169139" y="828269"/>
                  </a:lnTo>
                  <a:lnTo>
                    <a:pt x="1166034" y="835720"/>
                  </a:lnTo>
                  <a:lnTo>
                    <a:pt x="1166034" y="838825"/>
                  </a:lnTo>
                  <a:lnTo>
                    <a:pt x="1159825" y="837893"/>
                  </a:lnTo>
                  <a:lnTo>
                    <a:pt x="1158894" y="835720"/>
                  </a:lnTo>
                  <a:lnTo>
                    <a:pt x="1156721" y="833547"/>
                  </a:lnTo>
                  <a:lnTo>
                    <a:pt x="1154548" y="831374"/>
                  </a:lnTo>
                  <a:lnTo>
                    <a:pt x="1154548" y="828269"/>
                  </a:lnTo>
                  <a:lnTo>
                    <a:pt x="1153306" y="822061"/>
                  </a:lnTo>
                  <a:lnTo>
                    <a:pt x="1153306" y="812747"/>
                  </a:lnTo>
                  <a:lnTo>
                    <a:pt x="1159515" y="797846"/>
                  </a:lnTo>
                  <a:lnTo>
                    <a:pt x="1166655" y="780771"/>
                  </a:lnTo>
                  <a:lnTo>
                    <a:pt x="1175037" y="768043"/>
                  </a:lnTo>
                  <a:lnTo>
                    <a:pt x="1182177" y="756556"/>
                  </a:lnTo>
                  <a:lnTo>
                    <a:pt x="1175037" y="748174"/>
                  </a:lnTo>
                  <a:lnTo>
                    <a:pt x="1167897" y="743828"/>
                  </a:lnTo>
                  <a:lnTo>
                    <a:pt x="1160757" y="740724"/>
                  </a:lnTo>
                  <a:lnTo>
                    <a:pt x="1152375" y="736377"/>
                  </a:lnTo>
                  <a:lnTo>
                    <a:pt x="1147097" y="723649"/>
                  </a:lnTo>
                  <a:lnTo>
                    <a:pt x="1137784" y="723649"/>
                  </a:lnTo>
                  <a:lnTo>
                    <a:pt x="1137784" y="728927"/>
                  </a:lnTo>
                  <a:lnTo>
                    <a:pt x="1135611" y="733273"/>
                  </a:lnTo>
                  <a:lnTo>
                    <a:pt x="1135611" y="738551"/>
                  </a:lnTo>
                  <a:lnTo>
                    <a:pt x="1133438" y="746001"/>
                  </a:lnTo>
                  <a:lnTo>
                    <a:pt x="1126297" y="736377"/>
                  </a:lnTo>
                  <a:lnTo>
                    <a:pt x="1121020" y="731100"/>
                  </a:lnTo>
                  <a:lnTo>
                    <a:pt x="1113879" y="727995"/>
                  </a:lnTo>
                  <a:lnTo>
                    <a:pt x="1103324" y="728927"/>
                  </a:lnTo>
                  <a:lnTo>
                    <a:pt x="1108602" y="713094"/>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6" name="Google Shape;346;p14"/>
            <p:cNvSpPr/>
            <p:nvPr/>
          </p:nvSpPr>
          <p:spPr>
            <a:xfrm>
              <a:off x="3644576" y="3731096"/>
              <a:ext cx="2992697" cy="1030680"/>
            </a:xfrm>
            <a:custGeom>
              <a:rect b="b" l="l" r="r" t="t"/>
              <a:pathLst>
                <a:path extrusionOk="0" h="1030680" w="2992697">
                  <a:moveTo>
                    <a:pt x="7140" y="256428"/>
                  </a:moveTo>
                  <a:lnTo>
                    <a:pt x="26077" y="261706"/>
                  </a:lnTo>
                  <a:lnTo>
                    <a:pt x="38495" y="271330"/>
                  </a:lnTo>
                  <a:lnTo>
                    <a:pt x="49050" y="279712"/>
                  </a:lnTo>
                  <a:lnTo>
                    <a:pt x="60537" y="291198"/>
                  </a:lnTo>
                  <a:lnTo>
                    <a:pt x="71092" y="299580"/>
                  </a:lnTo>
                  <a:lnTo>
                    <a:pt x="71092" y="296476"/>
                  </a:lnTo>
                  <a:lnTo>
                    <a:pt x="77301" y="296476"/>
                  </a:lnTo>
                  <a:lnTo>
                    <a:pt x="77301" y="299580"/>
                  </a:lnTo>
                  <a:lnTo>
                    <a:pt x="78232" y="303926"/>
                  </a:lnTo>
                  <a:lnTo>
                    <a:pt x="82268" y="309204"/>
                  </a:lnTo>
                  <a:lnTo>
                    <a:pt x="84441" y="316655"/>
                  </a:lnTo>
                  <a:lnTo>
                    <a:pt x="76991" y="316655"/>
                  </a:lnTo>
                  <a:lnTo>
                    <a:pt x="72955" y="316655"/>
                  </a:lnTo>
                  <a:lnTo>
                    <a:pt x="72955" y="318828"/>
                  </a:lnTo>
                  <a:lnTo>
                    <a:pt x="70782" y="318828"/>
                  </a:lnTo>
                  <a:lnTo>
                    <a:pt x="67677" y="318828"/>
                  </a:lnTo>
                  <a:lnTo>
                    <a:pt x="63641" y="321001"/>
                  </a:lnTo>
                  <a:lnTo>
                    <a:pt x="49050" y="309514"/>
                  </a:lnTo>
                  <a:lnTo>
                    <a:pt x="34460" y="304237"/>
                  </a:lnTo>
                  <a:lnTo>
                    <a:pt x="16764" y="299891"/>
                  </a:lnTo>
                  <a:lnTo>
                    <a:pt x="0" y="291509"/>
                  </a:lnTo>
                  <a:lnTo>
                    <a:pt x="6209" y="286231"/>
                  </a:lnTo>
                  <a:lnTo>
                    <a:pt x="7140" y="280022"/>
                  </a:lnTo>
                  <a:lnTo>
                    <a:pt x="6209" y="274745"/>
                  </a:lnTo>
                  <a:lnTo>
                    <a:pt x="6209" y="266983"/>
                  </a:lnTo>
                  <a:lnTo>
                    <a:pt x="7140" y="256428"/>
                  </a:lnTo>
                  <a:lnTo>
                    <a:pt x="7140" y="256428"/>
                  </a:lnTo>
                  <a:lnTo>
                    <a:pt x="7140" y="256428"/>
                  </a:lnTo>
                  <a:close/>
                  <a:moveTo>
                    <a:pt x="1275001" y="248978"/>
                  </a:moveTo>
                  <a:lnTo>
                    <a:pt x="1279037" y="248978"/>
                  </a:lnTo>
                  <a:lnTo>
                    <a:pt x="1282141" y="249909"/>
                  </a:lnTo>
                  <a:lnTo>
                    <a:pt x="1284314" y="252082"/>
                  </a:lnTo>
                  <a:lnTo>
                    <a:pt x="1286487" y="254255"/>
                  </a:lnTo>
                  <a:lnTo>
                    <a:pt x="1287419" y="256428"/>
                  </a:lnTo>
                  <a:lnTo>
                    <a:pt x="1287419" y="257670"/>
                  </a:lnTo>
                  <a:lnTo>
                    <a:pt x="1287419" y="259843"/>
                  </a:lnTo>
                  <a:lnTo>
                    <a:pt x="1289592" y="264189"/>
                  </a:lnTo>
                  <a:lnTo>
                    <a:pt x="1282141" y="264189"/>
                  </a:lnTo>
                  <a:lnTo>
                    <a:pt x="1279037" y="265121"/>
                  </a:lnTo>
                  <a:lnTo>
                    <a:pt x="1275001" y="265121"/>
                  </a:lnTo>
                  <a:lnTo>
                    <a:pt x="1271896" y="267294"/>
                  </a:lnTo>
                  <a:lnTo>
                    <a:pt x="1265687" y="267294"/>
                  </a:lnTo>
                  <a:lnTo>
                    <a:pt x="1265687" y="264189"/>
                  </a:lnTo>
                  <a:lnTo>
                    <a:pt x="1262583" y="264189"/>
                  </a:lnTo>
                  <a:lnTo>
                    <a:pt x="1262583" y="250530"/>
                  </a:lnTo>
                  <a:lnTo>
                    <a:pt x="1267861" y="250530"/>
                  </a:lnTo>
                  <a:lnTo>
                    <a:pt x="1273138" y="249598"/>
                  </a:lnTo>
                  <a:lnTo>
                    <a:pt x="1275001" y="249598"/>
                  </a:lnTo>
                  <a:lnTo>
                    <a:pt x="1275001" y="248978"/>
                  </a:lnTo>
                  <a:lnTo>
                    <a:pt x="1275001" y="248978"/>
                  </a:lnTo>
                  <a:close/>
                  <a:moveTo>
                    <a:pt x="63641" y="239664"/>
                  </a:moveTo>
                  <a:lnTo>
                    <a:pt x="80405" y="239664"/>
                  </a:lnTo>
                  <a:lnTo>
                    <a:pt x="80405" y="242769"/>
                  </a:lnTo>
                  <a:lnTo>
                    <a:pt x="77301" y="242769"/>
                  </a:lnTo>
                  <a:lnTo>
                    <a:pt x="73265" y="242769"/>
                  </a:lnTo>
                  <a:lnTo>
                    <a:pt x="71092" y="244942"/>
                  </a:lnTo>
                  <a:lnTo>
                    <a:pt x="70161" y="244942"/>
                  </a:lnTo>
                  <a:lnTo>
                    <a:pt x="70161" y="244942"/>
                  </a:lnTo>
                  <a:lnTo>
                    <a:pt x="67988" y="244942"/>
                  </a:lnTo>
                  <a:lnTo>
                    <a:pt x="65815" y="242769"/>
                  </a:lnTo>
                  <a:lnTo>
                    <a:pt x="63641" y="239664"/>
                  </a:lnTo>
                  <a:lnTo>
                    <a:pt x="63641" y="239664"/>
                  </a:lnTo>
                  <a:lnTo>
                    <a:pt x="63641" y="239664"/>
                  </a:lnTo>
                  <a:close/>
                  <a:moveTo>
                    <a:pt x="1790651" y="213276"/>
                  </a:moveTo>
                  <a:lnTo>
                    <a:pt x="1803069" y="213276"/>
                  </a:lnTo>
                  <a:lnTo>
                    <a:pt x="1807105" y="228178"/>
                  </a:lnTo>
                  <a:lnTo>
                    <a:pt x="1810209" y="237801"/>
                  </a:lnTo>
                  <a:lnTo>
                    <a:pt x="1817660" y="242148"/>
                  </a:lnTo>
                  <a:lnTo>
                    <a:pt x="1830078" y="247425"/>
                  </a:lnTo>
                  <a:lnTo>
                    <a:pt x="1824800" y="269467"/>
                  </a:lnTo>
                  <a:lnTo>
                    <a:pt x="1817350" y="291509"/>
                  </a:lnTo>
                  <a:lnTo>
                    <a:pt x="1806794" y="307341"/>
                  </a:lnTo>
                  <a:lnTo>
                    <a:pt x="1806794" y="287162"/>
                  </a:lnTo>
                  <a:lnTo>
                    <a:pt x="1782890" y="287162"/>
                  </a:lnTo>
                  <a:lnTo>
                    <a:pt x="1785063" y="263879"/>
                  </a:lnTo>
                  <a:lnTo>
                    <a:pt x="1787236" y="241837"/>
                  </a:lnTo>
                  <a:lnTo>
                    <a:pt x="1790651" y="213276"/>
                  </a:lnTo>
                  <a:lnTo>
                    <a:pt x="1790651" y="213276"/>
                  </a:lnTo>
                  <a:lnTo>
                    <a:pt x="1790651" y="213276"/>
                  </a:lnTo>
                  <a:close/>
                  <a:moveTo>
                    <a:pt x="2941784" y="165778"/>
                  </a:moveTo>
                  <a:lnTo>
                    <a:pt x="2945820" y="165778"/>
                  </a:lnTo>
                  <a:lnTo>
                    <a:pt x="2945820" y="170124"/>
                  </a:lnTo>
                  <a:lnTo>
                    <a:pt x="2946751" y="175402"/>
                  </a:lnTo>
                  <a:lnTo>
                    <a:pt x="2948925" y="177575"/>
                  </a:lnTo>
                  <a:lnTo>
                    <a:pt x="2951098" y="180679"/>
                  </a:lnTo>
                  <a:lnTo>
                    <a:pt x="2953271" y="182853"/>
                  </a:lnTo>
                  <a:lnTo>
                    <a:pt x="2956375" y="185957"/>
                  </a:lnTo>
                  <a:lnTo>
                    <a:pt x="2960411" y="182853"/>
                  </a:lnTo>
                  <a:lnTo>
                    <a:pt x="2961342" y="178506"/>
                  </a:lnTo>
                  <a:lnTo>
                    <a:pt x="2963515" y="177575"/>
                  </a:lnTo>
                  <a:lnTo>
                    <a:pt x="2967551" y="177575"/>
                  </a:lnTo>
                  <a:lnTo>
                    <a:pt x="2972829" y="175402"/>
                  </a:lnTo>
                  <a:lnTo>
                    <a:pt x="2975933" y="185957"/>
                  </a:lnTo>
                  <a:lnTo>
                    <a:pt x="2982142" y="193408"/>
                  </a:lnTo>
                  <a:lnTo>
                    <a:pt x="2987420" y="200858"/>
                  </a:lnTo>
                  <a:lnTo>
                    <a:pt x="2990524" y="210482"/>
                  </a:lnTo>
                  <a:lnTo>
                    <a:pt x="2992697" y="223211"/>
                  </a:lnTo>
                  <a:lnTo>
                    <a:pt x="2992697" y="225384"/>
                  </a:lnTo>
                  <a:lnTo>
                    <a:pt x="2990524" y="227557"/>
                  </a:lnTo>
                  <a:lnTo>
                    <a:pt x="2990524" y="228488"/>
                  </a:lnTo>
                  <a:lnTo>
                    <a:pt x="2990524" y="230661"/>
                  </a:lnTo>
                  <a:lnTo>
                    <a:pt x="2990524" y="232834"/>
                  </a:lnTo>
                  <a:lnTo>
                    <a:pt x="2989593" y="235939"/>
                  </a:lnTo>
                  <a:lnTo>
                    <a:pt x="2978106" y="243390"/>
                  </a:lnTo>
                  <a:lnTo>
                    <a:pt x="2961342" y="250840"/>
                  </a:lnTo>
                  <a:lnTo>
                    <a:pt x="2941474" y="255186"/>
                  </a:lnTo>
                  <a:lnTo>
                    <a:pt x="2921605" y="258291"/>
                  </a:lnTo>
                  <a:lnTo>
                    <a:pt x="2904841" y="260464"/>
                  </a:lnTo>
                  <a:lnTo>
                    <a:pt x="2907014" y="250840"/>
                  </a:lnTo>
                  <a:lnTo>
                    <a:pt x="2909187" y="247736"/>
                  </a:lnTo>
                  <a:lnTo>
                    <a:pt x="2911360" y="243390"/>
                  </a:lnTo>
                  <a:lnTo>
                    <a:pt x="2912292" y="242458"/>
                  </a:lnTo>
                  <a:lnTo>
                    <a:pt x="2914465" y="242458"/>
                  </a:lnTo>
                  <a:lnTo>
                    <a:pt x="2918501" y="240285"/>
                  </a:lnTo>
                  <a:lnTo>
                    <a:pt x="2919432" y="240285"/>
                  </a:lnTo>
                  <a:lnTo>
                    <a:pt x="2921605" y="238112"/>
                  </a:lnTo>
                  <a:lnTo>
                    <a:pt x="2925641" y="235939"/>
                  </a:lnTo>
                  <a:lnTo>
                    <a:pt x="2930919" y="221037"/>
                  </a:lnTo>
                  <a:lnTo>
                    <a:pt x="2930919" y="206136"/>
                  </a:lnTo>
                  <a:lnTo>
                    <a:pt x="2928746" y="192476"/>
                  </a:lnTo>
                  <a:lnTo>
                    <a:pt x="2931850" y="180990"/>
                  </a:lnTo>
                  <a:lnTo>
                    <a:pt x="2941163" y="170435"/>
                  </a:lnTo>
                  <a:lnTo>
                    <a:pt x="2941163" y="165778"/>
                  </a:lnTo>
                  <a:lnTo>
                    <a:pt x="2941784" y="165778"/>
                  </a:lnTo>
                  <a:lnTo>
                    <a:pt x="2941784" y="165778"/>
                  </a:lnTo>
                  <a:close/>
                  <a:moveTo>
                    <a:pt x="148083" y="158327"/>
                  </a:moveTo>
                  <a:lnTo>
                    <a:pt x="167951" y="180369"/>
                  </a:lnTo>
                  <a:lnTo>
                    <a:pt x="193097" y="197133"/>
                  </a:lnTo>
                  <a:lnTo>
                    <a:pt x="224452" y="209861"/>
                  </a:lnTo>
                  <a:lnTo>
                    <a:pt x="226625" y="227867"/>
                  </a:lnTo>
                  <a:lnTo>
                    <a:pt x="231903" y="241527"/>
                  </a:lnTo>
                  <a:lnTo>
                    <a:pt x="237181" y="248978"/>
                  </a:lnTo>
                  <a:lnTo>
                    <a:pt x="244631" y="256428"/>
                  </a:lnTo>
                  <a:lnTo>
                    <a:pt x="252082" y="266983"/>
                  </a:lnTo>
                  <a:lnTo>
                    <a:pt x="239664" y="269157"/>
                  </a:lnTo>
                  <a:lnTo>
                    <a:pt x="227246" y="271330"/>
                  </a:lnTo>
                  <a:lnTo>
                    <a:pt x="215760" y="276607"/>
                  </a:lnTo>
                  <a:lnTo>
                    <a:pt x="208309" y="284058"/>
                  </a:lnTo>
                  <a:lnTo>
                    <a:pt x="207378" y="287162"/>
                  </a:lnTo>
                  <a:lnTo>
                    <a:pt x="205205" y="291509"/>
                  </a:lnTo>
                  <a:lnTo>
                    <a:pt x="203032" y="294613"/>
                  </a:lnTo>
                  <a:lnTo>
                    <a:pt x="200858" y="296786"/>
                  </a:lnTo>
                  <a:lnTo>
                    <a:pt x="197754" y="299891"/>
                  </a:lnTo>
                  <a:lnTo>
                    <a:pt x="186267" y="302064"/>
                  </a:lnTo>
                  <a:lnTo>
                    <a:pt x="170745" y="304237"/>
                  </a:lnTo>
                  <a:lnTo>
                    <a:pt x="151808" y="302064"/>
                  </a:lnTo>
                  <a:lnTo>
                    <a:pt x="137217" y="299891"/>
                  </a:lnTo>
                  <a:lnTo>
                    <a:pt x="134113" y="289335"/>
                  </a:lnTo>
                  <a:lnTo>
                    <a:pt x="131939" y="281885"/>
                  </a:lnTo>
                  <a:lnTo>
                    <a:pt x="129766" y="276607"/>
                  </a:lnTo>
                  <a:lnTo>
                    <a:pt x="124489" y="266983"/>
                  </a:lnTo>
                  <a:lnTo>
                    <a:pt x="148393" y="259533"/>
                  </a:lnTo>
                  <a:lnTo>
                    <a:pt x="148393" y="256428"/>
                  </a:lnTo>
                  <a:lnTo>
                    <a:pt x="129456" y="254255"/>
                  </a:lnTo>
                  <a:lnTo>
                    <a:pt x="117038" y="249909"/>
                  </a:lnTo>
                  <a:lnTo>
                    <a:pt x="107725" y="242458"/>
                  </a:lnTo>
                  <a:lnTo>
                    <a:pt x="106793" y="237181"/>
                  </a:lnTo>
                  <a:lnTo>
                    <a:pt x="102758" y="231903"/>
                  </a:lnTo>
                  <a:lnTo>
                    <a:pt x="100584" y="226625"/>
                  </a:lnTo>
                  <a:lnTo>
                    <a:pt x="100584" y="220417"/>
                  </a:lnTo>
                  <a:lnTo>
                    <a:pt x="100584" y="217312"/>
                  </a:lnTo>
                  <a:lnTo>
                    <a:pt x="100584" y="212966"/>
                  </a:lnTo>
                  <a:lnTo>
                    <a:pt x="102758" y="212966"/>
                  </a:lnTo>
                  <a:lnTo>
                    <a:pt x="104931" y="212034"/>
                  </a:lnTo>
                  <a:lnTo>
                    <a:pt x="107104" y="212034"/>
                  </a:lnTo>
                  <a:lnTo>
                    <a:pt x="108035" y="212034"/>
                  </a:lnTo>
                  <a:lnTo>
                    <a:pt x="112071" y="209861"/>
                  </a:lnTo>
                  <a:lnTo>
                    <a:pt x="113623" y="204894"/>
                  </a:lnTo>
                  <a:lnTo>
                    <a:pt x="113623" y="198685"/>
                  </a:lnTo>
                  <a:lnTo>
                    <a:pt x="113623" y="195581"/>
                  </a:lnTo>
                  <a:lnTo>
                    <a:pt x="114554" y="193408"/>
                  </a:lnTo>
                  <a:lnTo>
                    <a:pt x="116728" y="190303"/>
                  </a:lnTo>
                  <a:lnTo>
                    <a:pt x="118901" y="190303"/>
                  </a:lnTo>
                  <a:lnTo>
                    <a:pt x="121074" y="188130"/>
                  </a:lnTo>
                  <a:lnTo>
                    <a:pt x="122005" y="188130"/>
                  </a:lnTo>
                  <a:lnTo>
                    <a:pt x="124178" y="188130"/>
                  </a:lnTo>
                  <a:lnTo>
                    <a:pt x="127283" y="185957"/>
                  </a:lnTo>
                  <a:lnTo>
                    <a:pt x="129456" y="178506"/>
                  </a:lnTo>
                  <a:lnTo>
                    <a:pt x="131629" y="173229"/>
                  </a:lnTo>
                  <a:lnTo>
                    <a:pt x="133802" y="167951"/>
                  </a:lnTo>
                  <a:lnTo>
                    <a:pt x="136907" y="162674"/>
                  </a:lnTo>
                  <a:lnTo>
                    <a:pt x="139080" y="160500"/>
                  </a:lnTo>
                  <a:lnTo>
                    <a:pt x="141253" y="160500"/>
                  </a:lnTo>
                  <a:lnTo>
                    <a:pt x="142184" y="158327"/>
                  </a:lnTo>
                  <a:lnTo>
                    <a:pt x="144357" y="158327"/>
                  </a:lnTo>
                  <a:lnTo>
                    <a:pt x="148083" y="158327"/>
                  </a:lnTo>
                  <a:lnTo>
                    <a:pt x="148083" y="158327"/>
                  </a:lnTo>
                  <a:lnTo>
                    <a:pt x="148083" y="158327"/>
                  </a:lnTo>
                  <a:close/>
                  <a:moveTo>
                    <a:pt x="1222846" y="138148"/>
                  </a:moveTo>
                  <a:lnTo>
                    <a:pt x="1228124" y="140322"/>
                  </a:lnTo>
                  <a:lnTo>
                    <a:pt x="1233401" y="141253"/>
                  </a:lnTo>
                  <a:lnTo>
                    <a:pt x="1236506" y="143426"/>
                  </a:lnTo>
                  <a:lnTo>
                    <a:pt x="1242714" y="145599"/>
                  </a:lnTo>
                  <a:lnTo>
                    <a:pt x="1242714" y="150877"/>
                  </a:lnTo>
                  <a:lnTo>
                    <a:pt x="1243646" y="155223"/>
                  </a:lnTo>
                  <a:lnTo>
                    <a:pt x="1243646" y="158327"/>
                  </a:lnTo>
                  <a:lnTo>
                    <a:pt x="1245819" y="162674"/>
                  </a:lnTo>
                  <a:lnTo>
                    <a:pt x="1233401" y="162674"/>
                  </a:lnTo>
                  <a:lnTo>
                    <a:pt x="1231228" y="158327"/>
                  </a:lnTo>
                  <a:lnTo>
                    <a:pt x="1229055" y="155223"/>
                  </a:lnTo>
                  <a:lnTo>
                    <a:pt x="1225950" y="150877"/>
                  </a:lnTo>
                  <a:lnTo>
                    <a:pt x="1223777" y="148704"/>
                  </a:lnTo>
                  <a:lnTo>
                    <a:pt x="1223777" y="143426"/>
                  </a:lnTo>
                  <a:lnTo>
                    <a:pt x="1222846" y="138148"/>
                  </a:lnTo>
                  <a:lnTo>
                    <a:pt x="1222846" y="138148"/>
                  </a:lnTo>
                  <a:lnTo>
                    <a:pt x="1222846" y="138148"/>
                  </a:lnTo>
                  <a:close/>
                  <a:moveTo>
                    <a:pt x="1730114" y="113934"/>
                  </a:moveTo>
                  <a:lnTo>
                    <a:pt x="1736323" y="123557"/>
                  </a:lnTo>
                  <a:lnTo>
                    <a:pt x="1741601" y="141563"/>
                  </a:lnTo>
                  <a:lnTo>
                    <a:pt x="1749051" y="158327"/>
                  </a:lnTo>
                  <a:lnTo>
                    <a:pt x="1758365" y="175091"/>
                  </a:lnTo>
                  <a:lnTo>
                    <a:pt x="1763642" y="182542"/>
                  </a:lnTo>
                  <a:lnTo>
                    <a:pt x="1766747" y="178196"/>
                  </a:lnTo>
                  <a:lnTo>
                    <a:pt x="1768920" y="177265"/>
                  </a:lnTo>
                  <a:lnTo>
                    <a:pt x="1772956" y="177265"/>
                  </a:lnTo>
                  <a:lnTo>
                    <a:pt x="1776060" y="175091"/>
                  </a:lnTo>
                  <a:lnTo>
                    <a:pt x="1783511" y="175091"/>
                  </a:lnTo>
                  <a:lnTo>
                    <a:pt x="1783511" y="178196"/>
                  </a:lnTo>
                  <a:lnTo>
                    <a:pt x="1787547" y="178196"/>
                  </a:lnTo>
                  <a:lnTo>
                    <a:pt x="1787547" y="189682"/>
                  </a:lnTo>
                  <a:lnTo>
                    <a:pt x="1759296" y="192787"/>
                  </a:lnTo>
                  <a:lnTo>
                    <a:pt x="1756192" y="222279"/>
                  </a:lnTo>
                  <a:lnTo>
                    <a:pt x="1746878" y="246494"/>
                  </a:lnTo>
                  <a:lnTo>
                    <a:pt x="1739428" y="270709"/>
                  </a:lnTo>
                  <a:lnTo>
                    <a:pt x="1736323" y="290888"/>
                  </a:lnTo>
                  <a:lnTo>
                    <a:pt x="1734150" y="311067"/>
                  </a:lnTo>
                  <a:lnTo>
                    <a:pt x="1734150" y="327831"/>
                  </a:lnTo>
                  <a:lnTo>
                    <a:pt x="1730114" y="343664"/>
                  </a:lnTo>
                  <a:lnTo>
                    <a:pt x="1727010" y="343664"/>
                  </a:lnTo>
                  <a:lnTo>
                    <a:pt x="1727010" y="340559"/>
                  </a:lnTo>
                  <a:lnTo>
                    <a:pt x="1721732" y="333108"/>
                  </a:lnTo>
                  <a:lnTo>
                    <a:pt x="1712419" y="323485"/>
                  </a:lnTo>
                  <a:lnTo>
                    <a:pt x="1701864" y="310756"/>
                  </a:lnTo>
                  <a:lnTo>
                    <a:pt x="1692550" y="298028"/>
                  </a:lnTo>
                  <a:lnTo>
                    <a:pt x="1685100" y="285300"/>
                  </a:lnTo>
                  <a:lnTo>
                    <a:pt x="1681064" y="273813"/>
                  </a:lnTo>
                  <a:lnTo>
                    <a:pt x="1683237" y="266363"/>
                  </a:lnTo>
                  <a:lnTo>
                    <a:pt x="1687273" y="264189"/>
                  </a:lnTo>
                  <a:lnTo>
                    <a:pt x="1690377" y="264189"/>
                  </a:lnTo>
                  <a:lnTo>
                    <a:pt x="1692550" y="264189"/>
                  </a:lnTo>
                  <a:lnTo>
                    <a:pt x="1694723" y="264189"/>
                  </a:lnTo>
                  <a:lnTo>
                    <a:pt x="1695655" y="264189"/>
                  </a:lnTo>
                  <a:lnTo>
                    <a:pt x="1697828" y="264189"/>
                  </a:lnTo>
                  <a:lnTo>
                    <a:pt x="1700001" y="263879"/>
                  </a:lnTo>
                  <a:lnTo>
                    <a:pt x="1703106" y="259533"/>
                  </a:lnTo>
                  <a:lnTo>
                    <a:pt x="1700001" y="259533"/>
                  </a:lnTo>
                  <a:lnTo>
                    <a:pt x="1700001" y="256428"/>
                  </a:lnTo>
                  <a:lnTo>
                    <a:pt x="1683237" y="254255"/>
                  </a:lnTo>
                  <a:lnTo>
                    <a:pt x="1673924" y="248978"/>
                  </a:lnTo>
                  <a:lnTo>
                    <a:pt x="1666473" y="239354"/>
                  </a:lnTo>
                  <a:lnTo>
                    <a:pt x="1673924" y="237181"/>
                  </a:lnTo>
                  <a:lnTo>
                    <a:pt x="1680132" y="235007"/>
                  </a:lnTo>
                  <a:lnTo>
                    <a:pt x="1683237" y="234076"/>
                  </a:lnTo>
                  <a:lnTo>
                    <a:pt x="1687273" y="231903"/>
                  </a:lnTo>
                  <a:lnTo>
                    <a:pt x="1690377" y="229730"/>
                  </a:lnTo>
                  <a:lnTo>
                    <a:pt x="1694413" y="226625"/>
                  </a:lnTo>
                  <a:lnTo>
                    <a:pt x="1694413" y="222279"/>
                  </a:lnTo>
                  <a:lnTo>
                    <a:pt x="1679822" y="222279"/>
                  </a:lnTo>
                  <a:lnTo>
                    <a:pt x="1675786" y="224452"/>
                  </a:lnTo>
                  <a:lnTo>
                    <a:pt x="1672682" y="224452"/>
                  </a:lnTo>
                  <a:lnTo>
                    <a:pt x="1668646" y="226625"/>
                  </a:lnTo>
                  <a:lnTo>
                    <a:pt x="1663369" y="226625"/>
                  </a:lnTo>
                  <a:lnTo>
                    <a:pt x="1654055" y="209861"/>
                  </a:lnTo>
                  <a:lnTo>
                    <a:pt x="1643500" y="193097"/>
                  </a:lnTo>
                  <a:lnTo>
                    <a:pt x="1644431" y="187820"/>
                  </a:lnTo>
                  <a:lnTo>
                    <a:pt x="1644431" y="184715"/>
                  </a:lnTo>
                  <a:lnTo>
                    <a:pt x="1646604" y="182542"/>
                  </a:lnTo>
                  <a:lnTo>
                    <a:pt x="1648778" y="178196"/>
                  </a:lnTo>
                  <a:lnTo>
                    <a:pt x="1648778" y="175091"/>
                  </a:lnTo>
                  <a:lnTo>
                    <a:pt x="1650951" y="169814"/>
                  </a:lnTo>
                  <a:lnTo>
                    <a:pt x="1646915" y="169814"/>
                  </a:lnTo>
                  <a:lnTo>
                    <a:pt x="1646915" y="165468"/>
                  </a:lnTo>
                  <a:lnTo>
                    <a:pt x="1643810" y="167641"/>
                  </a:lnTo>
                  <a:lnTo>
                    <a:pt x="1641637" y="167641"/>
                  </a:lnTo>
                  <a:lnTo>
                    <a:pt x="1639464" y="167641"/>
                  </a:lnTo>
                  <a:lnTo>
                    <a:pt x="1639464" y="167641"/>
                  </a:lnTo>
                  <a:lnTo>
                    <a:pt x="1637291" y="167641"/>
                  </a:lnTo>
                  <a:lnTo>
                    <a:pt x="1637291" y="165468"/>
                  </a:lnTo>
                  <a:lnTo>
                    <a:pt x="1634187" y="162363"/>
                  </a:lnTo>
                  <a:lnTo>
                    <a:pt x="1632013" y="158017"/>
                  </a:lnTo>
                  <a:lnTo>
                    <a:pt x="1629840" y="154912"/>
                  </a:lnTo>
                  <a:lnTo>
                    <a:pt x="1628909" y="152739"/>
                  </a:lnTo>
                  <a:lnTo>
                    <a:pt x="1628909" y="147462"/>
                  </a:lnTo>
                  <a:lnTo>
                    <a:pt x="1626736" y="141253"/>
                  </a:lnTo>
                  <a:lnTo>
                    <a:pt x="1646604" y="128525"/>
                  </a:lnTo>
                  <a:lnTo>
                    <a:pt x="1666473" y="117969"/>
                  </a:lnTo>
                  <a:lnTo>
                    <a:pt x="1668646" y="123247"/>
                  </a:lnTo>
                  <a:lnTo>
                    <a:pt x="1670819" y="128525"/>
                  </a:lnTo>
                  <a:lnTo>
                    <a:pt x="1672992" y="130698"/>
                  </a:lnTo>
                  <a:lnTo>
                    <a:pt x="1676097" y="132871"/>
                  </a:lnTo>
                  <a:lnTo>
                    <a:pt x="1678270" y="132871"/>
                  </a:lnTo>
                  <a:lnTo>
                    <a:pt x="1680443" y="133802"/>
                  </a:lnTo>
                  <a:lnTo>
                    <a:pt x="1683547" y="135975"/>
                  </a:lnTo>
                  <a:lnTo>
                    <a:pt x="1687583" y="138148"/>
                  </a:lnTo>
                  <a:lnTo>
                    <a:pt x="1690688" y="148704"/>
                  </a:lnTo>
                  <a:lnTo>
                    <a:pt x="1692861" y="162363"/>
                  </a:lnTo>
                  <a:lnTo>
                    <a:pt x="1695034" y="175091"/>
                  </a:lnTo>
                  <a:lnTo>
                    <a:pt x="1703416" y="175091"/>
                  </a:lnTo>
                  <a:lnTo>
                    <a:pt x="1703416" y="165468"/>
                  </a:lnTo>
                  <a:lnTo>
                    <a:pt x="1700311" y="154912"/>
                  </a:lnTo>
                  <a:lnTo>
                    <a:pt x="1700311" y="141253"/>
                  </a:lnTo>
                  <a:lnTo>
                    <a:pt x="1703416" y="128525"/>
                  </a:lnTo>
                  <a:lnTo>
                    <a:pt x="1707452" y="117969"/>
                  </a:lnTo>
                  <a:lnTo>
                    <a:pt x="1730114" y="113934"/>
                  </a:lnTo>
                  <a:lnTo>
                    <a:pt x="1730114" y="113934"/>
                  </a:lnTo>
                  <a:lnTo>
                    <a:pt x="1730114" y="113934"/>
                  </a:lnTo>
                  <a:close/>
                  <a:moveTo>
                    <a:pt x="2755827" y="104620"/>
                  </a:moveTo>
                  <a:lnTo>
                    <a:pt x="2761105" y="108966"/>
                  </a:lnTo>
                  <a:lnTo>
                    <a:pt x="2765140" y="112071"/>
                  </a:lnTo>
                  <a:lnTo>
                    <a:pt x="2770418" y="112071"/>
                  </a:lnTo>
                  <a:lnTo>
                    <a:pt x="2775696" y="112071"/>
                  </a:lnTo>
                  <a:lnTo>
                    <a:pt x="2785009" y="114244"/>
                  </a:lnTo>
                  <a:lnTo>
                    <a:pt x="2782836" y="118590"/>
                  </a:lnTo>
                  <a:lnTo>
                    <a:pt x="2782836" y="119522"/>
                  </a:lnTo>
                  <a:lnTo>
                    <a:pt x="2782836" y="121695"/>
                  </a:lnTo>
                  <a:lnTo>
                    <a:pt x="2781905" y="123868"/>
                  </a:lnTo>
                  <a:lnTo>
                    <a:pt x="2781905" y="126041"/>
                  </a:lnTo>
                  <a:lnTo>
                    <a:pt x="2768245" y="133492"/>
                  </a:lnTo>
                  <a:lnTo>
                    <a:pt x="2750550" y="136596"/>
                  </a:lnTo>
                  <a:lnTo>
                    <a:pt x="2731613" y="138769"/>
                  </a:lnTo>
                  <a:lnTo>
                    <a:pt x="2730681" y="134423"/>
                  </a:lnTo>
                  <a:lnTo>
                    <a:pt x="2730681" y="131319"/>
                  </a:lnTo>
                  <a:lnTo>
                    <a:pt x="2728508" y="126972"/>
                  </a:lnTo>
                  <a:lnTo>
                    <a:pt x="2728508" y="121695"/>
                  </a:lnTo>
                  <a:lnTo>
                    <a:pt x="2733786" y="118590"/>
                  </a:lnTo>
                  <a:lnTo>
                    <a:pt x="2737821" y="114244"/>
                  </a:lnTo>
                  <a:lnTo>
                    <a:pt x="2740926" y="112071"/>
                  </a:lnTo>
                  <a:lnTo>
                    <a:pt x="2744961" y="108966"/>
                  </a:lnTo>
                  <a:lnTo>
                    <a:pt x="2748066" y="106793"/>
                  </a:lnTo>
                  <a:lnTo>
                    <a:pt x="2755827" y="104620"/>
                  </a:lnTo>
                  <a:lnTo>
                    <a:pt x="2755827" y="104620"/>
                  </a:lnTo>
                  <a:lnTo>
                    <a:pt x="2755827" y="104620"/>
                  </a:lnTo>
                  <a:close/>
                  <a:moveTo>
                    <a:pt x="2195472" y="104620"/>
                  </a:moveTo>
                  <a:lnTo>
                    <a:pt x="2210063" y="106793"/>
                  </a:lnTo>
                  <a:lnTo>
                    <a:pt x="2220619" y="112071"/>
                  </a:lnTo>
                  <a:lnTo>
                    <a:pt x="2231174" y="118280"/>
                  </a:lnTo>
                  <a:lnTo>
                    <a:pt x="2228069" y="121384"/>
                  </a:lnTo>
                  <a:lnTo>
                    <a:pt x="2225896" y="126662"/>
                  </a:lnTo>
                  <a:lnTo>
                    <a:pt x="2222792" y="128835"/>
                  </a:lnTo>
                  <a:lnTo>
                    <a:pt x="2217514" y="131008"/>
                  </a:lnTo>
                  <a:lnTo>
                    <a:pt x="2211305" y="133181"/>
                  </a:lnTo>
                  <a:lnTo>
                    <a:pt x="2203855" y="133181"/>
                  </a:lnTo>
                  <a:lnTo>
                    <a:pt x="2198577" y="136286"/>
                  </a:lnTo>
                  <a:lnTo>
                    <a:pt x="2193300" y="136286"/>
                  </a:lnTo>
                  <a:lnTo>
                    <a:pt x="2188022" y="138459"/>
                  </a:lnTo>
                  <a:lnTo>
                    <a:pt x="2180571" y="138459"/>
                  </a:lnTo>
                  <a:lnTo>
                    <a:pt x="2180571" y="126972"/>
                  </a:lnTo>
                  <a:lnTo>
                    <a:pt x="2181502" y="119522"/>
                  </a:lnTo>
                  <a:lnTo>
                    <a:pt x="2188953" y="114244"/>
                  </a:lnTo>
                  <a:lnTo>
                    <a:pt x="2195472" y="104620"/>
                  </a:lnTo>
                  <a:lnTo>
                    <a:pt x="2195472" y="104620"/>
                  </a:lnTo>
                  <a:lnTo>
                    <a:pt x="2195472" y="104620"/>
                  </a:lnTo>
                  <a:close/>
                  <a:moveTo>
                    <a:pt x="798156" y="104620"/>
                  </a:moveTo>
                  <a:lnTo>
                    <a:pt x="812747" y="104620"/>
                  </a:lnTo>
                  <a:lnTo>
                    <a:pt x="815852" y="114244"/>
                  </a:lnTo>
                  <a:lnTo>
                    <a:pt x="819887" y="119522"/>
                  </a:lnTo>
                  <a:lnTo>
                    <a:pt x="822992" y="126972"/>
                  </a:lnTo>
                  <a:lnTo>
                    <a:pt x="825165" y="138459"/>
                  </a:lnTo>
                  <a:lnTo>
                    <a:pt x="822060" y="138459"/>
                  </a:lnTo>
                  <a:lnTo>
                    <a:pt x="810574" y="131008"/>
                  </a:lnTo>
                  <a:lnTo>
                    <a:pt x="803123" y="123557"/>
                  </a:lnTo>
                  <a:lnTo>
                    <a:pt x="797846" y="116107"/>
                  </a:lnTo>
                  <a:lnTo>
                    <a:pt x="797846" y="104620"/>
                  </a:lnTo>
                  <a:lnTo>
                    <a:pt x="798156" y="104620"/>
                  </a:lnTo>
                  <a:lnTo>
                    <a:pt x="798156" y="104620"/>
                  </a:lnTo>
                  <a:close/>
                  <a:moveTo>
                    <a:pt x="2852997" y="81337"/>
                  </a:moveTo>
                  <a:lnTo>
                    <a:pt x="2856101" y="81337"/>
                  </a:lnTo>
                  <a:lnTo>
                    <a:pt x="2860137" y="83510"/>
                  </a:lnTo>
                  <a:lnTo>
                    <a:pt x="2861068" y="83510"/>
                  </a:lnTo>
                  <a:lnTo>
                    <a:pt x="2863241" y="83510"/>
                  </a:lnTo>
                  <a:lnTo>
                    <a:pt x="2865415" y="84441"/>
                  </a:lnTo>
                  <a:lnTo>
                    <a:pt x="2861379" y="88788"/>
                  </a:lnTo>
                  <a:lnTo>
                    <a:pt x="2858274" y="91892"/>
                  </a:lnTo>
                  <a:lnTo>
                    <a:pt x="2856101" y="97170"/>
                  </a:lnTo>
                  <a:lnTo>
                    <a:pt x="2853928" y="101516"/>
                  </a:lnTo>
                  <a:lnTo>
                    <a:pt x="2852997" y="108966"/>
                  </a:lnTo>
                  <a:lnTo>
                    <a:pt x="2856101" y="108966"/>
                  </a:lnTo>
                  <a:lnTo>
                    <a:pt x="2860137" y="103689"/>
                  </a:lnTo>
                  <a:lnTo>
                    <a:pt x="2863241" y="99343"/>
                  </a:lnTo>
                  <a:lnTo>
                    <a:pt x="2867277" y="96238"/>
                  </a:lnTo>
                  <a:lnTo>
                    <a:pt x="2872555" y="94065"/>
                  </a:lnTo>
                  <a:lnTo>
                    <a:pt x="2883110" y="104620"/>
                  </a:lnTo>
                  <a:lnTo>
                    <a:pt x="2896770" y="114244"/>
                  </a:lnTo>
                  <a:lnTo>
                    <a:pt x="2905151" y="121695"/>
                  </a:lnTo>
                  <a:lnTo>
                    <a:pt x="2905151" y="145910"/>
                  </a:lnTo>
                  <a:lnTo>
                    <a:pt x="2911360" y="151187"/>
                  </a:lnTo>
                  <a:lnTo>
                    <a:pt x="2916638" y="155533"/>
                  </a:lnTo>
                  <a:lnTo>
                    <a:pt x="2921916" y="156465"/>
                  </a:lnTo>
                  <a:lnTo>
                    <a:pt x="2925952" y="163915"/>
                  </a:lnTo>
                  <a:lnTo>
                    <a:pt x="2929056" y="178817"/>
                  </a:lnTo>
                  <a:lnTo>
                    <a:pt x="2921605" y="188441"/>
                  </a:lnTo>
                  <a:lnTo>
                    <a:pt x="2918501" y="198064"/>
                  </a:lnTo>
                  <a:lnTo>
                    <a:pt x="2911050" y="203342"/>
                  </a:lnTo>
                  <a:lnTo>
                    <a:pt x="2901737" y="205515"/>
                  </a:lnTo>
                  <a:lnTo>
                    <a:pt x="2884972" y="206446"/>
                  </a:lnTo>
                  <a:lnTo>
                    <a:pt x="2872555" y="195891"/>
                  </a:lnTo>
                  <a:lnTo>
                    <a:pt x="2853618" y="186267"/>
                  </a:lnTo>
                  <a:lnTo>
                    <a:pt x="2833749" y="180990"/>
                  </a:lnTo>
                  <a:lnTo>
                    <a:pt x="2813881" y="173539"/>
                  </a:lnTo>
                  <a:lnTo>
                    <a:pt x="2796185" y="166089"/>
                  </a:lnTo>
                  <a:lnTo>
                    <a:pt x="2784699" y="155533"/>
                  </a:lnTo>
                  <a:lnTo>
                    <a:pt x="2792149" y="151187"/>
                  </a:lnTo>
                  <a:lnTo>
                    <a:pt x="2797427" y="148083"/>
                  </a:lnTo>
                  <a:lnTo>
                    <a:pt x="2801463" y="143736"/>
                  </a:lnTo>
                  <a:lnTo>
                    <a:pt x="2803636" y="138459"/>
                  </a:lnTo>
                  <a:lnTo>
                    <a:pt x="2804567" y="128835"/>
                  </a:lnTo>
                  <a:lnTo>
                    <a:pt x="2803636" y="125731"/>
                  </a:lnTo>
                  <a:lnTo>
                    <a:pt x="2801463" y="119522"/>
                  </a:lnTo>
                  <a:lnTo>
                    <a:pt x="2801463" y="111760"/>
                  </a:lnTo>
                  <a:lnTo>
                    <a:pt x="2801463" y="104310"/>
                  </a:lnTo>
                  <a:lnTo>
                    <a:pt x="2801463" y="103378"/>
                  </a:lnTo>
                  <a:lnTo>
                    <a:pt x="2803636" y="103378"/>
                  </a:lnTo>
                  <a:lnTo>
                    <a:pt x="2803636" y="103378"/>
                  </a:lnTo>
                  <a:lnTo>
                    <a:pt x="2803636" y="103378"/>
                  </a:lnTo>
                  <a:lnTo>
                    <a:pt x="2803636" y="103378"/>
                  </a:lnTo>
                  <a:lnTo>
                    <a:pt x="2804567" y="101205"/>
                  </a:lnTo>
                  <a:lnTo>
                    <a:pt x="2821331" y="96859"/>
                  </a:lnTo>
                  <a:lnTo>
                    <a:pt x="2839027" y="88477"/>
                  </a:lnTo>
                  <a:lnTo>
                    <a:pt x="2852997" y="81337"/>
                  </a:lnTo>
                  <a:lnTo>
                    <a:pt x="2852997" y="81337"/>
                  </a:lnTo>
                  <a:lnTo>
                    <a:pt x="2852997" y="81337"/>
                  </a:lnTo>
                  <a:close/>
                  <a:moveTo>
                    <a:pt x="2621404" y="76991"/>
                  </a:moveTo>
                  <a:lnTo>
                    <a:pt x="2631959" y="76991"/>
                  </a:lnTo>
                  <a:lnTo>
                    <a:pt x="2646550" y="91892"/>
                  </a:lnTo>
                  <a:lnTo>
                    <a:pt x="2665487" y="104620"/>
                  </a:lnTo>
                  <a:lnTo>
                    <a:pt x="2665487" y="108656"/>
                  </a:lnTo>
                  <a:lnTo>
                    <a:pt x="2661451" y="108656"/>
                  </a:lnTo>
                  <a:lnTo>
                    <a:pt x="2661451" y="113934"/>
                  </a:lnTo>
                  <a:lnTo>
                    <a:pt x="2643756" y="104310"/>
                  </a:lnTo>
                  <a:lnTo>
                    <a:pt x="2631338" y="91582"/>
                  </a:lnTo>
                  <a:lnTo>
                    <a:pt x="2621404" y="76991"/>
                  </a:lnTo>
                  <a:lnTo>
                    <a:pt x="2621404" y="76991"/>
                  </a:lnTo>
                  <a:lnTo>
                    <a:pt x="2621404" y="76991"/>
                  </a:lnTo>
                  <a:close/>
                  <a:moveTo>
                    <a:pt x="2255078" y="71713"/>
                  </a:moveTo>
                  <a:lnTo>
                    <a:pt x="2269669" y="76059"/>
                  </a:lnTo>
                  <a:lnTo>
                    <a:pt x="2281155" y="79164"/>
                  </a:lnTo>
                  <a:lnTo>
                    <a:pt x="2291711" y="84441"/>
                  </a:lnTo>
                  <a:lnTo>
                    <a:pt x="2291711" y="94065"/>
                  </a:lnTo>
                  <a:lnTo>
                    <a:pt x="2282397" y="96238"/>
                  </a:lnTo>
                  <a:lnTo>
                    <a:pt x="2274015" y="99343"/>
                  </a:lnTo>
                  <a:lnTo>
                    <a:pt x="2260356" y="101516"/>
                  </a:lnTo>
                  <a:lnTo>
                    <a:pt x="2255078" y="103689"/>
                  </a:lnTo>
                  <a:lnTo>
                    <a:pt x="2251974" y="104620"/>
                  </a:lnTo>
                  <a:lnTo>
                    <a:pt x="2245765" y="104620"/>
                  </a:lnTo>
                  <a:lnTo>
                    <a:pt x="2240487" y="104620"/>
                  </a:lnTo>
                  <a:lnTo>
                    <a:pt x="2240487" y="94065"/>
                  </a:lnTo>
                  <a:lnTo>
                    <a:pt x="2244523" y="88788"/>
                  </a:lnTo>
                  <a:lnTo>
                    <a:pt x="2249800" y="81337"/>
                  </a:lnTo>
                  <a:lnTo>
                    <a:pt x="2255078" y="71713"/>
                  </a:lnTo>
                  <a:lnTo>
                    <a:pt x="2255078" y="71713"/>
                  </a:lnTo>
                  <a:lnTo>
                    <a:pt x="2255078" y="71713"/>
                  </a:lnTo>
                  <a:close/>
                  <a:moveTo>
                    <a:pt x="1810520" y="61158"/>
                  </a:moveTo>
                  <a:lnTo>
                    <a:pt x="1810520" y="81337"/>
                  </a:lnTo>
                  <a:lnTo>
                    <a:pt x="1817970" y="81337"/>
                  </a:lnTo>
                  <a:lnTo>
                    <a:pt x="1822006" y="79164"/>
                  </a:lnTo>
                  <a:lnTo>
                    <a:pt x="1825111" y="79164"/>
                  </a:lnTo>
                  <a:lnTo>
                    <a:pt x="1829146" y="79164"/>
                  </a:lnTo>
                  <a:lnTo>
                    <a:pt x="1830078" y="79164"/>
                  </a:lnTo>
                  <a:lnTo>
                    <a:pt x="1834114" y="81337"/>
                  </a:lnTo>
                  <a:lnTo>
                    <a:pt x="1839391" y="84441"/>
                  </a:lnTo>
                  <a:lnTo>
                    <a:pt x="1839391" y="94065"/>
                  </a:lnTo>
                  <a:lnTo>
                    <a:pt x="1843427" y="96238"/>
                  </a:lnTo>
                  <a:lnTo>
                    <a:pt x="1848705" y="96238"/>
                  </a:lnTo>
                  <a:lnTo>
                    <a:pt x="1851809" y="94065"/>
                  </a:lnTo>
                  <a:lnTo>
                    <a:pt x="1858018" y="94065"/>
                  </a:lnTo>
                  <a:lnTo>
                    <a:pt x="1858949" y="91892"/>
                  </a:lnTo>
                  <a:lnTo>
                    <a:pt x="1862985" y="94065"/>
                  </a:lnTo>
                  <a:lnTo>
                    <a:pt x="1866090" y="97170"/>
                  </a:lnTo>
                  <a:lnTo>
                    <a:pt x="1870125" y="103378"/>
                  </a:lnTo>
                  <a:lnTo>
                    <a:pt x="1873230" y="108656"/>
                  </a:lnTo>
                  <a:lnTo>
                    <a:pt x="1867952" y="121384"/>
                  </a:lnTo>
                  <a:lnTo>
                    <a:pt x="1862675" y="134113"/>
                  </a:lnTo>
                  <a:lnTo>
                    <a:pt x="1858639" y="149014"/>
                  </a:lnTo>
                  <a:lnTo>
                    <a:pt x="1846221" y="149014"/>
                  </a:lnTo>
                  <a:lnTo>
                    <a:pt x="1836908" y="153360"/>
                  </a:lnTo>
                  <a:lnTo>
                    <a:pt x="1828526" y="158638"/>
                  </a:lnTo>
                  <a:lnTo>
                    <a:pt x="1813935" y="162984"/>
                  </a:lnTo>
                  <a:lnTo>
                    <a:pt x="1804621" y="155533"/>
                  </a:lnTo>
                  <a:lnTo>
                    <a:pt x="1792203" y="151187"/>
                  </a:lnTo>
                  <a:lnTo>
                    <a:pt x="1779786" y="145910"/>
                  </a:lnTo>
                  <a:lnTo>
                    <a:pt x="1777613" y="141563"/>
                  </a:lnTo>
                  <a:lnTo>
                    <a:pt x="1777613" y="138459"/>
                  </a:lnTo>
                  <a:lnTo>
                    <a:pt x="1775439" y="134113"/>
                  </a:lnTo>
                  <a:lnTo>
                    <a:pt x="1773266" y="128835"/>
                  </a:lnTo>
                  <a:lnTo>
                    <a:pt x="1767989" y="123557"/>
                  </a:lnTo>
                  <a:lnTo>
                    <a:pt x="1762711" y="118280"/>
                  </a:lnTo>
                  <a:lnTo>
                    <a:pt x="1758675" y="113934"/>
                  </a:lnTo>
                  <a:lnTo>
                    <a:pt x="1755571" y="106483"/>
                  </a:lnTo>
                  <a:lnTo>
                    <a:pt x="1753398" y="93755"/>
                  </a:lnTo>
                  <a:lnTo>
                    <a:pt x="1760848" y="84131"/>
                  </a:lnTo>
                  <a:lnTo>
                    <a:pt x="1766126" y="76680"/>
                  </a:lnTo>
                  <a:lnTo>
                    <a:pt x="1773577" y="76680"/>
                  </a:lnTo>
                  <a:lnTo>
                    <a:pt x="1779786" y="78853"/>
                  </a:lnTo>
                  <a:lnTo>
                    <a:pt x="1787236" y="81026"/>
                  </a:lnTo>
                  <a:lnTo>
                    <a:pt x="1794687" y="81026"/>
                  </a:lnTo>
                  <a:lnTo>
                    <a:pt x="1794687" y="68298"/>
                  </a:lnTo>
                  <a:lnTo>
                    <a:pt x="1797791" y="66125"/>
                  </a:lnTo>
                  <a:lnTo>
                    <a:pt x="1801827" y="63952"/>
                  </a:lnTo>
                  <a:lnTo>
                    <a:pt x="1802759" y="63952"/>
                  </a:lnTo>
                  <a:lnTo>
                    <a:pt x="1806794" y="61779"/>
                  </a:lnTo>
                  <a:lnTo>
                    <a:pt x="1810520" y="61158"/>
                  </a:lnTo>
                  <a:lnTo>
                    <a:pt x="1810520" y="61158"/>
                  </a:lnTo>
                  <a:lnTo>
                    <a:pt x="1810520" y="61158"/>
                  </a:lnTo>
                  <a:close/>
                  <a:moveTo>
                    <a:pt x="2281155" y="47498"/>
                  </a:moveTo>
                  <a:lnTo>
                    <a:pt x="2295747" y="47498"/>
                  </a:lnTo>
                  <a:lnTo>
                    <a:pt x="2304129" y="57122"/>
                  </a:lnTo>
                  <a:lnTo>
                    <a:pt x="2313442" y="62400"/>
                  </a:lnTo>
                  <a:lnTo>
                    <a:pt x="2320893" y="69850"/>
                  </a:lnTo>
                  <a:lnTo>
                    <a:pt x="2328343" y="81337"/>
                  </a:lnTo>
                  <a:lnTo>
                    <a:pt x="2311579" y="81337"/>
                  </a:lnTo>
                  <a:lnTo>
                    <a:pt x="2301024" y="69850"/>
                  </a:lnTo>
                  <a:lnTo>
                    <a:pt x="2289538" y="61468"/>
                  </a:lnTo>
                  <a:lnTo>
                    <a:pt x="2281155" y="47498"/>
                  </a:lnTo>
                  <a:lnTo>
                    <a:pt x="2281155" y="47498"/>
                  </a:lnTo>
                  <a:lnTo>
                    <a:pt x="2281155" y="47498"/>
                  </a:lnTo>
                  <a:close/>
                  <a:moveTo>
                    <a:pt x="439281" y="47498"/>
                  </a:moveTo>
                  <a:lnTo>
                    <a:pt x="451699" y="47498"/>
                  </a:lnTo>
                  <a:lnTo>
                    <a:pt x="456976" y="51844"/>
                  </a:lnTo>
                  <a:lnTo>
                    <a:pt x="461012" y="54949"/>
                  </a:lnTo>
                  <a:lnTo>
                    <a:pt x="463185" y="59295"/>
                  </a:lnTo>
                  <a:lnTo>
                    <a:pt x="466290" y="64573"/>
                  </a:lnTo>
                  <a:lnTo>
                    <a:pt x="468463" y="68919"/>
                  </a:lnTo>
                  <a:lnTo>
                    <a:pt x="477776" y="59295"/>
                  </a:lnTo>
                  <a:lnTo>
                    <a:pt x="488331" y="54949"/>
                  </a:lnTo>
                  <a:lnTo>
                    <a:pt x="505095" y="57122"/>
                  </a:lnTo>
                  <a:lnTo>
                    <a:pt x="505095" y="72023"/>
                  </a:lnTo>
                  <a:lnTo>
                    <a:pt x="528068" y="74197"/>
                  </a:lnTo>
                  <a:lnTo>
                    <a:pt x="548868" y="77301"/>
                  </a:lnTo>
                  <a:lnTo>
                    <a:pt x="566564" y="81647"/>
                  </a:lnTo>
                  <a:lnTo>
                    <a:pt x="586432" y="83820"/>
                  </a:lnTo>
                  <a:lnTo>
                    <a:pt x="608474" y="81647"/>
                  </a:lnTo>
                  <a:lnTo>
                    <a:pt x="608474" y="94376"/>
                  </a:lnTo>
                  <a:lnTo>
                    <a:pt x="612510" y="94376"/>
                  </a:lnTo>
                  <a:lnTo>
                    <a:pt x="615614" y="94376"/>
                  </a:lnTo>
                  <a:lnTo>
                    <a:pt x="617787" y="94376"/>
                  </a:lnTo>
                  <a:lnTo>
                    <a:pt x="619960" y="96549"/>
                  </a:lnTo>
                  <a:lnTo>
                    <a:pt x="622133" y="97480"/>
                  </a:lnTo>
                  <a:lnTo>
                    <a:pt x="618098" y="97480"/>
                  </a:lnTo>
                  <a:lnTo>
                    <a:pt x="601023" y="108656"/>
                  </a:lnTo>
                  <a:lnTo>
                    <a:pt x="581155" y="121384"/>
                  </a:lnTo>
                  <a:lnTo>
                    <a:pt x="557250" y="132871"/>
                  </a:lnTo>
                  <a:lnTo>
                    <a:pt x="535209" y="145599"/>
                  </a:lnTo>
                  <a:lnTo>
                    <a:pt x="519686" y="156154"/>
                  </a:lnTo>
                  <a:lnTo>
                    <a:pt x="508200" y="165778"/>
                  </a:lnTo>
                  <a:lnTo>
                    <a:pt x="524964" y="165778"/>
                  </a:lnTo>
                  <a:lnTo>
                    <a:pt x="530241" y="162674"/>
                  </a:lnTo>
                  <a:lnTo>
                    <a:pt x="535519" y="160500"/>
                  </a:lnTo>
                  <a:lnTo>
                    <a:pt x="541728" y="158327"/>
                  </a:lnTo>
                  <a:lnTo>
                    <a:pt x="549179" y="158327"/>
                  </a:lnTo>
                  <a:lnTo>
                    <a:pt x="549179" y="162674"/>
                  </a:lnTo>
                  <a:lnTo>
                    <a:pt x="527137" y="178506"/>
                  </a:lnTo>
                  <a:lnTo>
                    <a:pt x="508200" y="195270"/>
                  </a:lnTo>
                  <a:lnTo>
                    <a:pt x="492677" y="212034"/>
                  </a:lnTo>
                  <a:lnTo>
                    <a:pt x="473740" y="226936"/>
                  </a:lnTo>
                  <a:lnTo>
                    <a:pt x="453872" y="239664"/>
                  </a:lnTo>
                  <a:lnTo>
                    <a:pt x="427794" y="247115"/>
                  </a:lnTo>
                  <a:lnTo>
                    <a:pt x="427794" y="259843"/>
                  </a:lnTo>
                  <a:lnTo>
                    <a:pt x="415377" y="262016"/>
                  </a:lnTo>
                  <a:lnTo>
                    <a:pt x="400786" y="267294"/>
                  </a:lnTo>
                  <a:lnTo>
                    <a:pt x="392403" y="274745"/>
                  </a:lnTo>
                  <a:lnTo>
                    <a:pt x="397681" y="279091"/>
                  </a:lnTo>
                  <a:lnTo>
                    <a:pt x="400786" y="282195"/>
                  </a:lnTo>
                  <a:lnTo>
                    <a:pt x="402959" y="284368"/>
                  </a:lnTo>
                  <a:lnTo>
                    <a:pt x="402959" y="287473"/>
                  </a:lnTo>
                  <a:lnTo>
                    <a:pt x="402959" y="291819"/>
                  </a:lnTo>
                  <a:lnTo>
                    <a:pt x="400786" y="297097"/>
                  </a:lnTo>
                  <a:lnTo>
                    <a:pt x="400786" y="304547"/>
                  </a:lnTo>
                  <a:lnTo>
                    <a:pt x="361048" y="307652"/>
                  </a:lnTo>
                  <a:lnTo>
                    <a:pt x="361048" y="311998"/>
                  </a:lnTo>
                  <a:lnTo>
                    <a:pt x="366326" y="314171"/>
                  </a:lnTo>
                  <a:lnTo>
                    <a:pt x="368499" y="314171"/>
                  </a:lnTo>
                  <a:lnTo>
                    <a:pt x="371604" y="314171"/>
                  </a:lnTo>
                  <a:lnTo>
                    <a:pt x="371604" y="314171"/>
                  </a:lnTo>
                  <a:lnTo>
                    <a:pt x="373777" y="315103"/>
                  </a:lnTo>
                  <a:lnTo>
                    <a:pt x="373777" y="317276"/>
                  </a:lnTo>
                  <a:lnTo>
                    <a:pt x="377813" y="321622"/>
                  </a:lnTo>
                  <a:lnTo>
                    <a:pt x="371604" y="321622"/>
                  </a:lnTo>
                  <a:lnTo>
                    <a:pt x="363222" y="324726"/>
                  </a:lnTo>
                  <a:lnTo>
                    <a:pt x="351735" y="329073"/>
                  </a:lnTo>
                  <a:lnTo>
                    <a:pt x="341180" y="332177"/>
                  </a:lnTo>
                  <a:lnTo>
                    <a:pt x="344284" y="334350"/>
                  </a:lnTo>
                  <a:lnTo>
                    <a:pt x="346458" y="334350"/>
                  </a:lnTo>
                  <a:lnTo>
                    <a:pt x="348631" y="334350"/>
                  </a:lnTo>
                  <a:lnTo>
                    <a:pt x="349562" y="336523"/>
                  </a:lnTo>
                  <a:lnTo>
                    <a:pt x="351735" y="336523"/>
                  </a:lnTo>
                  <a:lnTo>
                    <a:pt x="349562" y="339628"/>
                  </a:lnTo>
                  <a:lnTo>
                    <a:pt x="348631" y="343974"/>
                  </a:lnTo>
                  <a:lnTo>
                    <a:pt x="346458" y="344905"/>
                  </a:lnTo>
                  <a:lnTo>
                    <a:pt x="348631" y="347078"/>
                  </a:lnTo>
                  <a:lnTo>
                    <a:pt x="348631" y="349252"/>
                  </a:lnTo>
                  <a:lnTo>
                    <a:pt x="349562" y="352356"/>
                  </a:lnTo>
                  <a:lnTo>
                    <a:pt x="351735" y="356702"/>
                  </a:lnTo>
                  <a:lnTo>
                    <a:pt x="344284" y="358875"/>
                  </a:lnTo>
                  <a:lnTo>
                    <a:pt x="339007" y="358875"/>
                  </a:lnTo>
                  <a:lnTo>
                    <a:pt x="333729" y="358875"/>
                  </a:lnTo>
                  <a:lnTo>
                    <a:pt x="327520" y="361980"/>
                  </a:lnTo>
                  <a:lnTo>
                    <a:pt x="346458" y="361980"/>
                  </a:lnTo>
                  <a:lnTo>
                    <a:pt x="361048" y="366326"/>
                  </a:lnTo>
                  <a:lnTo>
                    <a:pt x="361048" y="373777"/>
                  </a:lnTo>
                  <a:lnTo>
                    <a:pt x="337144" y="373777"/>
                  </a:lnTo>
                  <a:lnTo>
                    <a:pt x="334971" y="379054"/>
                  </a:lnTo>
                  <a:lnTo>
                    <a:pt x="334971" y="381227"/>
                  </a:lnTo>
                  <a:lnTo>
                    <a:pt x="334971" y="382159"/>
                  </a:lnTo>
                  <a:lnTo>
                    <a:pt x="334040" y="384332"/>
                  </a:lnTo>
                  <a:lnTo>
                    <a:pt x="331867" y="386505"/>
                  </a:lnTo>
                  <a:lnTo>
                    <a:pt x="322553" y="389609"/>
                  </a:lnTo>
                  <a:lnTo>
                    <a:pt x="310135" y="389609"/>
                  </a:lnTo>
                  <a:lnTo>
                    <a:pt x="297717" y="389609"/>
                  </a:lnTo>
                  <a:lnTo>
                    <a:pt x="285300" y="382159"/>
                  </a:lnTo>
                  <a:lnTo>
                    <a:pt x="268536" y="382159"/>
                  </a:lnTo>
                  <a:lnTo>
                    <a:pt x="251772" y="384332"/>
                  </a:lnTo>
                  <a:lnTo>
                    <a:pt x="234076" y="386505"/>
                  </a:lnTo>
                  <a:lnTo>
                    <a:pt x="217312" y="384332"/>
                  </a:lnTo>
                  <a:lnTo>
                    <a:pt x="200548" y="379054"/>
                  </a:lnTo>
                  <a:lnTo>
                    <a:pt x="199617" y="376881"/>
                  </a:lnTo>
                  <a:lnTo>
                    <a:pt x="199617" y="374708"/>
                  </a:lnTo>
                  <a:lnTo>
                    <a:pt x="197444" y="374708"/>
                  </a:lnTo>
                  <a:lnTo>
                    <a:pt x="197444" y="372535"/>
                  </a:lnTo>
                  <a:lnTo>
                    <a:pt x="197444" y="368189"/>
                  </a:lnTo>
                  <a:lnTo>
                    <a:pt x="200548" y="368189"/>
                  </a:lnTo>
                  <a:lnTo>
                    <a:pt x="202721" y="365084"/>
                  </a:lnTo>
                  <a:lnTo>
                    <a:pt x="206757" y="360738"/>
                  </a:lnTo>
                  <a:lnTo>
                    <a:pt x="207688" y="358565"/>
                  </a:lnTo>
                  <a:lnTo>
                    <a:pt x="211724" y="357634"/>
                  </a:lnTo>
                  <a:lnTo>
                    <a:pt x="213897" y="353287"/>
                  </a:lnTo>
                  <a:lnTo>
                    <a:pt x="217002" y="348010"/>
                  </a:lnTo>
                  <a:lnTo>
                    <a:pt x="209551" y="345837"/>
                  </a:lnTo>
                  <a:lnTo>
                    <a:pt x="204273" y="342732"/>
                  </a:lnTo>
                  <a:lnTo>
                    <a:pt x="200238" y="336523"/>
                  </a:lnTo>
                  <a:lnTo>
                    <a:pt x="199306" y="331246"/>
                  </a:lnTo>
                  <a:lnTo>
                    <a:pt x="197133" y="323795"/>
                  </a:lnTo>
                  <a:lnTo>
                    <a:pt x="204584" y="323795"/>
                  </a:lnTo>
                  <a:lnTo>
                    <a:pt x="217002" y="320691"/>
                  </a:lnTo>
                  <a:lnTo>
                    <a:pt x="231593" y="323795"/>
                  </a:lnTo>
                  <a:lnTo>
                    <a:pt x="244010" y="329073"/>
                  </a:lnTo>
                  <a:lnTo>
                    <a:pt x="256428" y="335281"/>
                  </a:lnTo>
                  <a:lnTo>
                    <a:pt x="256428" y="327831"/>
                  </a:lnTo>
                  <a:lnTo>
                    <a:pt x="244010" y="321622"/>
                  </a:lnTo>
                  <a:lnTo>
                    <a:pt x="233455" y="316344"/>
                  </a:lnTo>
                  <a:lnTo>
                    <a:pt x="224142" y="306720"/>
                  </a:lnTo>
                  <a:lnTo>
                    <a:pt x="227246" y="306720"/>
                  </a:lnTo>
                  <a:lnTo>
                    <a:pt x="236560" y="293061"/>
                  </a:lnTo>
                  <a:lnTo>
                    <a:pt x="248046" y="283437"/>
                  </a:lnTo>
                  <a:lnTo>
                    <a:pt x="262637" y="275986"/>
                  </a:lnTo>
                  <a:lnTo>
                    <a:pt x="280333" y="270709"/>
                  </a:lnTo>
                  <a:lnTo>
                    <a:pt x="280333" y="266983"/>
                  </a:lnTo>
                  <a:lnTo>
                    <a:pt x="263568" y="261706"/>
                  </a:lnTo>
                  <a:lnTo>
                    <a:pt x="251151" y="252082"/>
                  </a:lnTo>
                  <a:lnTo>
                    <a:pt x="240595" y="239354"/>
                  </a:lnTo>
                  <a:lnTo>
                    <a:pt x="231282" y="226625"/>
                  </a:lnTo>
                  <a:lnTo>
                    <a:pt x="236560" y="224452"/>
                  </a:lnTo>
                  <a:lnTo>
                    <a:pt x="240595" y="224452"/>
                  </a:lnTo>
                  <a:lnTo>
                    <a:pt x="245873" y="222279"/>
                  </a:lnTo>
                  <a:lnTo>
                    <a:pt x="251151" y="222279"/>
                  </a:lnTo>
                  <a:lnTo>
                    <a:pt x="258601" y="227557"/>
                  </a:lnTo>
                  <a:lnTo>
                    <a:pt x="263879" y="233766"/>
                  </a:lnTo>
                  <a:lnTo>
                    <a:pt x="271330" y="239043"/>
                  </a:lnTo>
                  <a:lnTo>
                    <a:pt x="271330" y="234697"/>
                  </a:lnTo>
                  <a:lnTo>
                    <a:pt x="270398" y="231593"/>
                  </a:lnTo>
                  <a:lnTo>
                    <a:pt x="268225" y="231593"/>
                  </a:lnTo>
                  <a:lnTo>
                    <a:pt x="268225" y="229419"/>
                  </a:lnTo>
                  <a:lnTo>
                    <a:pt x="266052" y="227246"/>
                  </a:lnTo>
                  <a:lnTo>
                    <a:pt x="266052" y="226315"/>
                  </a:lnTo>
                  <a:lnTo>
                    <a:pt x="263879" y="221969"/>
                  </a:lnTo>
                  <a:lnTo>
                    <a:pt x="267915" y="221969"/>
                  </a:lnTo>
                  <a:lnTo>
                    <a:pt x="267915" y="218864"/>
                  </a:lnTo>
                  <a:lnTo>
                    <a:pt x="284679" y="212655"/>
                  </a:lnTo>
                  <a:lnTo>
                    <a:pt x="300201" y="209551"/>
                  </a:lnTo>
                  <a:lnTo>
                    <a:pt x="316965" y="207378"/>
                  </a:lnTo>
                  <a:lnTo>
                    <a:pt x="336834" y="209551"/>
                  </a:lnTo>
                  <a:lnTo>
                    <a:pt x="327520" y="198064"/>
                  </a:lnTo>
                  <a:lnTo>
                    <a:pt x="339007" y="194960"/>
                  </a:lnTo>
                  <a:lnTo>
                    <a:pt x="351425" y="189682"/>
                  </a:lnTo>
                  <a:lnTo>
                    <a:pt x="363842" y="184405"/>
                  </a:lnTo>
                  <a:lnTo>
                    <a:pt x="371293" y="178196"/>
                  </a:lnTo>
                  <a:lnTo>
                    <a:pt x="377502" y="178196"/>
                  </a:lnTo>
                  <a:lnTo>
                    <a:pt x="377502" y="175091"/>
                  </a:lnTo>
                  <a:lnTo>
                    <a:pt x="368189" y="175091"/>
                  </a:lnTo>
                  <a:lnTo>
                    <a:pt x="364153" y="177265"/>
                  </a:lnTo>
                  <a:lnTo>
                    <a:pt x="361048" y="178196"/>
                  </a:lnTo>
                  <a:lnTo>
                    <a:pt x="358875" y="178196"/>
                  </a:lnTo>
                  <a:lnTo>
                    <a:pt x="356702" y="178196"/>
                  </a:lnTo>
                  <a:lnTo>
                    <a:pt x="355771" y="178196"/>
                  </a:lnTo>
                  <a:lnTo>
                    <a:pt x="353598" y="177265"/>
                  </a:lnTo>
                  <a:lnTo>
                    <a:pt x="351425" y="175091"/>
                  </a:lnTo>
                  <a:lnTo>
                    <a:pt x="348320" y="175091"/>
                  </a:lnTo>
                  <a:lnTo>
                    <a:pt x="344284" y="178196"/>
                  </a:lnTo>
                  <a:lnTo>
                    <a:pt x="339007" y="184405"/>
                  </a:lnTo>
                  <a:lnTo>
                    <a:pt x="333729" y="189682"/>
                  </a:lnTo>
                  <a:lnTo>
                    <a:pt x="329693" y="194960"/>
                  </a:lnTo>
                  <a:lnTo>
                    <a:pt x="324416" y="198064"/>
                  </a:lnTo>
                  <a:lnTo>
                    <a:pt x="304547" y="204273"/>
                  </a:lnTo>
                  <a:lnTo>
                    <a:pt x="285610" y="204273"/>
                  </a:lnTo>
                  <a:lnTo>
                    <a:pt x="267915" y="199927"/>
                  </a:lnTo>
                  <a:lnTo>
                    <a:pt x="251151" y="192476"/>
                  </a:lnTo>
                  <a:lnTo>
                    <a:pt x="248978" y="192476"/>
                  </a:lnTo>
                  <a:lnTo>
                    <a:pt x="245873" y="194650"/>
                  </a:lnTo>
                  <a:lnTo>
                    <a:pt x="240595" y="196823"/>
                  </a:lnTo>
                  <a:lnTo>
                    <a:pt x="236560" y="197754"/>
                  </a:lnTo>
                  <a:lnTo>
                    <a:pt x="233455" y="199927"/>
                  </a:lnTo>
                  <a:lnTo>
                    <a:pt x="227246" y="202100"/>
                  </a:lnTo>
                  <a:lnTo>
                    <a:pt x="224142" y="192476"/>
                  </a:lnTo>
                  <a:lnTo>
                    <a:pt x="227246" y="191545"/>
                  </a:lnTo>
                  <a:lnTo>
                    <a:pt x="227246" y="191545"/>
                  </a:lnTo>
                  <a:lnTo>
                    <a:pt x="229419" y="189372"/>
                  </a:lnTo>
                  <a:lnTo>
                    <a:pt x="231593" y="185026"/>
                  </a:lnTo>
                  <a:lnTo>
                    <a:pt x="221037" y="185026"/>
                  </a:lnTo>
                  <a:lnTo>
                    <a:pt x="217002" y="187199"/>
                  </a:lnTo>
                  <a:lnTo>
                    <a:pt x="211724" y="189372"/>
                  </a:lnTo>
                  <a:lnTo>
                    <a:pt x="206446" y="189372"/>
                  </a:lnTo>
                  <a:lnTo>
                    <a:pt x="200238" y="189372"/>
                  </a:lnTo>
                  <a:lnTo>
                    <a:pt x="197133" y="177885"/>
                  </a:lnTo>
                  <a:lnTo>
                    <a:pt x="200238" y="176954"/>
                  </a:lnTo>
                  <a:lnTo>
                    <a:pt x="202411" y="176954"/>
                  </a:lnTo>
                  <a:lnTo>
                    <a:pt x="204584" y="176954"/>
                  </a:lnTo>
                  <a:lnTo>
                    <a:pt x="206757" y="174781"/>
                  </a:lnTo>
                  <a:lnTo>
                    <a:pt x="207688" y="174781"/>
                  </a:lnTo>
                  <a:lnTo>
                    <a:pt x="184715" y="177885"/>
                  </a:lnTo>
                  <a:lnTo>
                    <a:pt x="182542" y="172608"/>
                  </a:lnTo>
                  <a:lnTo>
                    <a:pt x="178506" y="169503"/>
                  </a:lnTo>
                  <a:lnTo>
                    <a:pt x="177575" y="167330"/>
                  </a:lnTo>
                  <a:lnTo>
                    <a:pt x="175402" y="162984"/>
                  </a:lnTo>
                  <a:lnTo>
                    <a:pt x="171366" y="157706"/>
                  </a:lnTo>
                  <a:lnTo>
                    <a:pt x="177575" y="155533"/>
                  </a:lnTo>
                  <a:lnTo>
                    <a:pt x="180679" y="155533"/>
                  </a:lnTo>
                  <a:lnTo>
                    <a:pt x="182853" y="155533"/>
                  </a:lnTo>
                  <a:lnTo>
                    <a:pt x="185026" y="155533"/>
                  </a:lnTo>
                  <a:lnTo>
                    <a:pt x="185026" y="155223"/>
                  </a:lnTo>
                  <a:lnTo>
                    <a:pt x="185957" y="153050"/>
                  </a:lnTo>
                  <a:lnTo>
                    <a:pt x="188130" y="148704"/>
                  </a:lnTo>
                  <a:lnTo>
                    <a:pt x="180679" y="147772"/>
                  </a:lnTo>
                  <a:lnTo>
                    <a:pt x="173229" y="145599"/>
                  </a:lnTo>
                  <a:lnTo>
                    <a:pt x="170124" y="141253"/>
                  </a:lnTo>
                  <a:lnTo>
                    <a:pt x="163915" y="138148"/>
                  </a:lnTo>
                  <a:lnTo>
                    <a:pt x="167951" y="138148"/>
                  </a:lnTo>
                  <a:lnTo>
                    <a:pt x="167951" y="132871"/>
                  </a:lnTo>
                  <a:lnTo>
                    <a:pt x="185647" y="135975"/>
                  </a:lnTo>
                  <a:lnTo>
                    <a:pt x="194960" y="133802"/>
                  </a:lnTo>
                  <a:lnTo>
                    <a:pt x="202411" y="130698"/>
                  </a:lnTo>
                  <a:lnTo>
                    <a:pt x="206446" y="125420"/>
                  </a:lnTo>
                  <a:lnTo>
                    <a:pt x="211724" y="117969"/>
                  </a:lnTo>
                  <a:lnTo>
                    <a:pt x="221037" y="113623"/>
                  </a:lnTo>
                  <a:lnTo>
                    <a:pt x="231593" y="110519"/>
                  </a:lnTo>
                  <a:lnTo>
                    <a:pt x="239043" y="113623"/>
                  </a:lnTo>
                  <a:lnTo>
                    <a:pt x="248357" y="117969"/>
                  </a:lnTo>
                  <a:lnTo>
                    <a:pt x="255807" y="118901"/>
                  </a:lnTo>
                  <a:lnTo>
                    <a:pt x="264189" y="117969"/>
                  </a:lnTo>
                  <a:lnTo>
                    <a:pt x="261085" y="115796"/>
                  </a:lnTo>
                  <a:lnTo>
                    <a:pt x="257049" y="113623"/>
                  </a:lnTo>
                  <a:lnTo>
                    <a:pt x="256118" y="113623"/>
                  </a:lnTo>
                  <a:lnTo>
                    <a:pt x="256118" y="111760"/>
                  </a:lnTo>
                  <a:lnTo>
                    <a:pt x="253945" y="110829"/>
                  </a:lnTo>
                  <a:lnTo>
                    <a:pt x="253945" y="106483"/>
                  </a:lnTo>
                  <a:lnTo>
                    <a:pt x="251772" y="101205"/>
                  </a:lnTo>
                  <a:lnTo>
                    <a:pt x="257049" y="99032"/>
                  </a:lnTo>
                  <a:lnTo>
                    <a:pt x="261085" y="96859"/>
                  </a:lnTo>
                  <a:lnTo>
                    <a:pt x="264189" y="96859"/>
                  </a:lnTo>
                  <a:lnTo>
                    <a:pt x="266363" y="95928"/>
                  </a:lnTo>
                  <a:lnTo>
                    <a:pt x="270398" y="93755"/>
                  </a:lnTo>
                  <a:lnTo>
                    <a:pt x="277849" y="93755"/>
                  </a:lnTo>
                  <a:lnTo>
                    <a:pt x="280953" y="95928"/>
                  </a:lnTo>
                  <a:lnTo>
                    <a:pt x="284989" y="99032"/>
                  </a:lnTo>
                  <a:lnTo>
                    <a:pt x="288094" y="101205"/>
                  </a:lnTo>
                  <a:lnTo>
                    <a:pt x="288094" y="96859"/>
                  </a:lnTo>
                  <a:lnTo>
                    <a:pt x="285921" y="95928"/>
                  </a:lnTo>
                  <a:lnTo>
                    <a:pt x="285921" y="93755"/>
                  </a:lnTo>
                  <a:lnTo>
                    <a:pt x="285921" y="93755"/>
                  </a:lnTo>
                  <a:lnTo>
                    <a:pt x="285921" y="91582"/>
                  </a:lnTo>
                  <a:lnTo>
                    <a:pt x="284989" y="88477"/>
                  </a:lnTo>
                  <a:lnTo>
                    <a:pt x="290267" y="86304"/>
                  </a:lnTo>
                  <a:lnTo>
                    <a:pt x="293371" y="84131"/>
                  </a:lnTo>
                  <a:lnTo>
                    <a:pt x="299580" y="81026"/>
                  </a:lnTo>
                  <a:lnTo>
                    <a:pt x="302685" y="76680"/>
                  </a:lnTo>
                  <a:lnTo>
                    <a:pt x="304858" y="76680"/>
                  </a:lnTo>
                  <a:lnTo>
                    <a:pt x="312308" y="76680"/>
                  </a:lnTo>
                  <a:lnTo>
                    <a:pt x="317586" y="78853"/>
                  </a:lnTo>
                  <a:lnTo>
                    <a:pt x="321622" y="83199"/>
                  </a:lnTo>
                  <a:lnTo>
                    <a:pt x="327831" y="83199"/>
                  </a:lnTo>
                  <a:lnTo>
                    <a:pt x="337144" y="81026"/>
                  </a:lnTo>
                  <a:lnTo>
                    <a:pt x="341180" y="68298"/>
                  </a:lnTo>
                  <a:lnTo>
                    <a:pt x="346458" y="66125"/>
                  </a:lnTo>
                  <a:lnTo>
                    <a:pt x="351735" y="66125"/>
                  </a:lnTo>
                  <a:lnTo>
                    <a:pt x="357013" y="66125"/>
                  </a:lnTo>
                  <a:lnTo>
                    <a:pt x="361048" y="68298"/>
                  </a:lnTo>
                  <a:lnTo>
                    <a:pt x="364153" y="68298"/>
                  </a:lnTo>
                  <a:lnTo>
                    <a:pt x="371604" y="56812"/>
                  </a:lnTo>
                  <a:lnTo>
                    <a:pt x="383090" y="54638"/>
                  </a:lnTo>
                  <a:lnTo>
                    <a:pt x="390541" y="58985"/>
                  </a:lnTo>
                  <a:lnTo>
                    <a:pt x="397992" y="62089"/>
                  </a:lnTo>
                  <a:lnTo>
                    <a:pt x="405442" y="64262"/>
                  </a:lnTo>
                  <a:lnTo>
                    <a:pt x="414756" y="61158"/>
                  </a:lnTo>
                  <a:lnTo>
                    <a:pt x="427173" y="53707"/>
                  </a:lnTo>
                  <a:lnTo>
                    <a:pt x="439281" y="47498"/>
                  </a:lnTo>
                  <a:lnTo>
                    <a:pt x="439281" y="47498"/>
                  </a:lnTo>
                  <a:lnTo>
                    <a:pt x="439281" y="47498"/>
                  </a:lnTo>
                  <a:close/>
                  <a:moveTo>
                    <a:pt x="2195472" y="44394"/>
                  </a:moveTo>
                  <a:lnTo>
                    <a:pt x="2202923" y="46567"/>
                  </a:lnTo>
                  <a:lnTo>
                    <a:pt x="2210374" y="49671"/>
                  </a:lnTo>
                  <a:lnTo>
                    <a:pt x="2213478" y="54018"/>
                  </a:lnTo>
                  <a:lnTo>
                    <a:pt x="2218756" y="57122"/>
                  </a:lnTo>
                  <a:lnTo>
                    <a:pt x="2224965" y="61468"/>
                  </a:lnTo>
                  <a:lnTo>
                    <a:pt x="2220929" y="72023"/>
                  </a:lnTo>
                  <a:lnTo>
                    <a:pt x="2198888" y="84752"/>
                  </a:lnTo>
                  <a:lnTo>
                    <a:pt x="2182123" y="99653"/>
                  </a:lnTo>
                  <a:lnTo>
                    <a:pt x="2167532" y="118590"/>
                  </a:lnTo>
                  <a:lnTo>
                    <a:pt x="2164428" y="118590"/>
                  </a:lnTo>
                  <a:lnTo>
                    <a:pt x="2164428" y="114244"/>
                  </a:lnTo>
                  <a:lnTo>
                    <a:pt x="2159150" y="111140"/>
                  </a:lnTo>
                  <a:lnTo>
                    <a:pt x="2155115" y="106793"/>
                  </a:lnTo>
                  <a:lnTo>
                    <a:pt x="2152942" y="103689"/>
                  </a:lnTo>
                  <a:lnTo>
                    <a:pt x="2149837" y="99343"/>
                  </a:lnTo>
                  <a:lnTo>
                    <a:pt x="2147664" y="94065"/>
                  </a:lnTo>
                  <a:lnTo>
                    <a:pt x="2151700" y="86614"/>
                  </a:lnTo>
                  <a:lnTo>
                    <a:pt x="2152631" y="81337"/>
                  </a:lnTo>
                  <a:lnTo>
                    <a:pt x="2154804" y="71713"/>
                  </a:lnTo>
                  <a:lnTo>
                    <a:pt x="2127795" y="71713"/>
                  </a:lnTo>
                  <a:lnTo>
                    <a:pt x="2127795" y="64262"/>
                  </a:lnTo>
                  <a:lnTo>
                    <a:pt x="2142386" y="58985"/>
                  </a:lnTo>
                  <a:lnTo>
                    <a:pt x="2156977" y="54638"/>
                  </a:lnTo>
                  <a:lnTo>
                    <a:pt x="2174673" y="51534"/>
                  </a:lnTo>
                  <a:lnTo>
                    <a:pt x="2176846" y="56812"/>
                  </a:lnTo>
                  <a:lnTo>
                    <a:pt x="2179019" y="58985"/>
                  </a:lnTo>
                  <a:lnTo>
                    <a:pt x="2179019" y="61158"/>
                  </a:lnTo>
                  <a:lnTo>
                    <a:pt x="2181192" y="61158"/>
                  </a:lnTo>
                  <a:lnTo>
                    <a:pt x="2181192" y="62089"/>
                  </a:lnTo>
                  <a:lnTo>
                    <a:pt x="2184297" y="64262"/>
                  </a:lnTo>
                  <a:lnTo>
                    <a:pt x="2186470" y="58985"/>
                  </a:lnTo>
                  <a:lnTo>
                    <a:pt x="2188643" y="54638"/>
                  </a:lnTo>
                  <a:lnTo>
                    <a:pt x="2189574" y="51534"/>
                  </a:lnTo>
                  <a:lnTo>
                    <a:pt x="2193610" y="47188"/>
                  </a:lnTo>
                  <a:lnTo>
                    <a:pt x="2195472" y="44394"/>
                  </a:lnTo>
                  <a:lnTo>
                    <a:pt x="2195472" y="44394"/>
                  </a:lnTo>
                  <a:lnTo>
                    <a:pt x="2195472" y="44394"/>
                  </a:lnTo>
                  <a:close/>
                  <a:moveTo>
                    <a:pt x="2240487" y="24215"/>
                  </a:moveTo>
                  <a:lnTo>
                    <a:pt x="2244523" y="25146"/>
                  </a:lnTo>
                  <a:lnTo>
                    <a:pt x="2245454" y="25146"/>
                  </a:lnTo>
                  <a:lnTo>
                    <a:pt x="2247628" y="27319"/>
                  </a:lnTo>
                  <a:lnTo>
                    <a:pt x="2247628" y="27319"/>
                  </a:lnTo>
                  <a:lnTo>
                    <a:pt x="2249800" y="29492"/>
                  </a:lnTo>
                  <a:lnTo>
                    <a:pt x="2251974" y="32597"/>
                  </a:lnTo>
                  <a:lnTo>
                    <a:pt x="2255078" y="38806"/>
                  </a:lnTo>
                  <a:lnTo>
                    <a:pt x="2259114" y="44083"/>
                  </a:lnTo>
                  <a:lnTo>
                    <a:pt x="2260045" y="51534"/>
                  </a:lnTo>
                  <a:lnTo>
                    <a:pt x="2251663" y="51534"/>
                  </a:lnTo>
                  <a:lnTo>
                    <a:pt x="2251663" y="47188"/>
                  </a:lnTo>
                  <a:lnTo>
                    <a:pt x="2247628" y="44083"/>
                  </a:lnTo>
                  <a:lnTo>
                    <a:pt x="2244523" y="39737"/>
                  </a:lnTo>
                  <a:lnTo>
                    <a:pt x="2242350" y="36633"/>
                  </a:lnTo>
                  <a:lnTo>
                    <a:pt x="2240177" y="31355"/>
                  </a:lnTo>
                  <a:lnTo>
                    <a:pt x="2240177" y="24215"/>
                  </a:lnTo>
                  <a:lnTo>
                    <a:pt x="2240487" y="24215"/>
                  </a:lnTo>
                  <a:lnTo>
                    <a:pt x="2240487" y="24215"/>
                  </a:lnTo>
                  <a:close/>
                  <a:moveTo>
                    <a:pt x="984113" y="20179"/>
                  </a:moveTo>
                  <a:lnTo>
                    <a:pt x="1009259" y="20179"/>
                  </a:lnTo>
                  <a:lnTo>
                    <a:pt x="1035337" y="24525"/>
                  </a:lnTo>
                  <a:lnTo>
                    <a:pt x="1058310" y="27630"/>
                  </a:lnTo>
                  <a:lnTo>
                    <a:pt x="1079110" y="32907"/>
                  </a:lnTo>
                  <a:lnTo>
                    <a:pt x="1109223" y="27630"/>
                  </a:lnTo>
                  <a:lnTo>
                    <a:pt x="1113259" y="31976"/>
                  </a:lnTo>
                  <a:lnTo>
                    <a:pt x="1116363" y="32907"/>
                  </a:lnTo>
                  <a:lnTo>
                    <a:pt x="1120399" y="39116"/>
                  </a:lnTo>
                  <a:lnTo>
                    <a:pt x="1122572" y="42221"/>
                  </a:lnTo>
                  <a:lnTo>
                    <a:pt x="1125676" y="44394"/>
                  </a:lnTo>
                  <a:lnTo>
                    <a:pt x="1143372" y="51844"/>
                  </a:lnTo>
                  <a:lnTo>
                    <a:pt x="1164172" y="57122"/>
                  </a:lnTo>
                  <a:lnTo>
                    <a:pt x="1181867" y="61468"/>
                  </a:lnTo>
                  <a:lnTo>
                    <a:pt x="1181867" y="68919"/>
                  </a:lnTo>
                  <a:lnTo>
                    <a:pt x="1152685" y="68919"/>
                  </a:lnTo>
                  <a:lnTo>
                    <a:pt x="1140267" y="62710"/>
                  </a:lnTo>
                  <a:lnTo>
                    <a:pt x="1125676" y="62710"/>
                  </a:lnTo>
                  <a:lnTo>
                    <a:pt x="1108912" y="64883"/>
                  </a:lnTo>
                  <a:lnTo>
                    <a:pt x="1093390" y="69229"/>
                  </a:lnTo>
                  <a:lnTo>
                    <a:pt x="1093390" y="77611"/>
                  </a:lnTo>
                  <a:lnTo>
                    <a:pt x="1113259" y="77611"/>
                  </a:lnTo>
                  <a:lnTo>
                    <a:pt x="1127850" y="74507"/>
                  </a:lnTo>
                  <a:lnTo>
                    <a:pt x="1145545" y="72334"/>
                  </a:lnTo>
                  <a:lnTo>
                    <a:pt x="1167587" y="72334"/>
                  </a:lnTo>
                  <a:lnTo>
                    <a:pt x="1189628" y="72334"/>
                  </a:lnTo>
                  <a:lnTo>
                    <a:pt x="1206392" y="72334"/>
                  </a:lnTo>
                  <a:lnTo>
                    <a:pt x="1220983" y="87235"/>
                  </a:lnTo>
                  <a:lnTo>
                    <a:pt x="1238679" y="97790"/>
                  </a:lnTo>
                  <a:lnTo>
                    <a:pt x="1233401" y="109277"/>
                  </a:lnTo>
                  <a:lnTo>
                    <a:pt x="1222846" y="116728"/>
                  </a:lnTo>
                  <a:lnTo>
                    <a:pt x="1213533" y="122005"/>
                  </a:lnTo>
                  <a:lnTo>
                    <a:pt x="1201115" y="126351"/>
                  </a:lnTo>
                  <a:lnTo>
                    <a:pt x="1182178" y="126351"/>
                  </a:lnTo>
                  <a:lnTo>
                    <a:pt x="1165413" y="131629"/>
                  </a:lnTo>
                  <a:lnTo>
                    <a:pt x="1147718" y="131629"/>
                  </a:lnTo>
                  <a:lnTo>
                    <a:pt x="1127850" y="129456"/>
                  </a:lnTo>
                  <a:lnTo>
                    <a:pt x="1108912" y="127283"/>
                  </a:lnTo>
                  <a:lnTo>
                    <a:pt x="1091527" y="127283"/>
                  </a:lnTo>
                  <a:lnTo>
                    <a:pt x="1076936" y="131629"/>
                  </a:lnTo>
                  <a:lnTo>
                    <a:pt x="1065450" y="142184"/>
                  </a:lnTo>
                  <a:lnTo>
                    <a:pt x="1109223" y="142184"/>
                  </a:lnTo>
                  <a:lnTo>
                    <a:pt x="1122882" y="139080"/>
                  </a:lnTo>
                  <a:lnTo>
                    <a:pt x="1138405" y="136907"/>
                  </a:lnTo>
                  <a:lnTo>
                    <a:pt x="1157342" y="139080"/>
                  </a:lnTo>
                  <a:lnTo>
                    <a:pt x="1169760" y="142184"/>
                  </a:lnTo>
                  <a:lnTo>
                    <a:pt x="1172864" y="155844"/>
                  </a:lnTo>
                  <a:lnTo>
                    <a:pt x="1179073" y="153671"/>
                  </a:lnTo>
                  <a:lnTo>
                    <a:pt x="1187455" y="148393"/>
                  </a:lnTo>
                  <a:lnTo>
                    <a:pt x="1198942" y="144047"/>
                  </a:lnTo>
                  <a:lnTo>
                    <a:pt x="1209497" y="141874"/>
                  </a:lnTo>
                  <a:lnTo>
                    <a:pt x="1211670" y="148083"/>
                  </a:lnTo>
                  <a:lnTo>
                    <a:pt x="1213843" y="151187"/>
                  </a:lnTo>
                  <a:lnTo>
                    <a:pt x="1216016" y="153360"/>
                  </a:lnTo>
                  <a:lnTo>
                    <a:pt x="1219121" y="155533"/>
                  </a:lnTo>
                  <a:lnTo>
                    <a:pt x="1223156" y="158638"/>
                  </a:lnTo>
                  <a:lnTo>
                    <a:pt x="1206392" y="189993"/>
                  </a:lnTo>
                  <a:lnTo>
                    <a:pt x="1213843" y="189993"/>
                  </a:lnTo>
                  <a:lnTo>
                    <a:pt x="1226261" y="182542"/>
                  </a:lnTo>
                  <a:lnTo>
                    <a:pt x="1243025" y="172918"/>
                  </a:lnTo>
                  <a:lnTo>
                    <a:pt x="1262893" y="165468"/>
                  </a:lnTo>
                  <a:lnTo>
                    <a:pt x="1284935" y="158017"/>
                  </a:lnTo>
                  <a:lnTo>
                    <a:pt x="1308839" y="152739"/>
                  </a:lnTo>
                  <a:lnTo>
                    <a:pt x="1329639" y="152739"/>
                  </a:lnTo>
                  <a:lnTo>
                    <a:pt x="1350439" y="154912"/>
                  </a:lnTo>
                  <a:lnTo>
                    <a:pt x="1365030" y="163294"/>
                  </a:lnTo>
                  <a:lnTo>
                    <a:pt x="1373412" y="178196"/>
                  </a:lnTo>
                  <a:lnTo>
                    <a:pt x="1379621" y="178196"/>
                  </a:lnTo>
                  <a:lnTo>
                    <a:pt x="1379621" y="180369"/>
                  </a:lnTo>
                  <a:lnTo>
                    <a:pt x="1379621" y="180369"/>
                  </a:lnTo>
                  <a:lnTo>
                    <a:pt x="1377448" y="182542"/>
                  </a:lnTo>
                  <a:lnTo>
                    <a:pt x="1375275" y="182542"/>
                  </a:lnTo>
                  <a:lnTo>
                    <a:pt x="1375275" y="182542"/>
                  </a:lnTo>
                  <a:lnTo>
                    <a:pt x="1373102" y="182542"/>
                  </a:lnTo>
                  <a:lnTo>
                    <a:pt x="1369997" y="185647"/>
                  </a:lnTo>
                  <a:lnTo>
                    <a:pt x="1364720" y="187820"/>
                  </a:lnTo>
                  <a:lnTo>
                    <a:pt x="1358511" y="189993"/>
                  </a:lnTo>
                  <a:lnTo>
                    <a:pt x="1351060" y="192166"/>
                  </a:lnTo>
                  <a:lnTo>
                    <a:pt x="1345783" y="193097"/>
                  </a:lnTo>
                  <a:lnTo>
                    <a:pt x="1333365" y="213276"/>
                  </a:lnTo>
                  <a:lnTo>
                    <a:pt x="1309460" y="228178"/>
                  </a:lnTo>
                  <a:lnTo>
                    <a:pt x="1282452" y="237801"/>
                  </a:lnTo>
                  <a:lnTo>
                    <a:pt x="1250165" y="243079"/>
                  </a:lnTo>
                  <a:lnTo>
                    <a:pt x="1250165" y="249288"/>
                  </a:lnTo>
                  <a:lnTo>
                    <a:pt x="1250165" y="252392"/>
                  </a:lnTo>
                  <a:lnTo>
                    <a:pt x="1250165" y="254566"/>
                  </a:lnTo>
                  <a:lnTo>
                    <a:pt x="1247992" y="256739"/>
                  </a:lnTo>
                  <a:lnTo>
                    <a:pt x="1250165" y="257670"/>
                  </a:lnTo>
                  <a:lnTo>
                    <a:pt x="1250165" y="259843"/>
                  </a:lnTo>
                  <a:lnTo>
                    <a:pt x="1253270" y="264189"/>
                  </a:lnTo>
                  <a:lnTo>
                    <a:pt x="1258547" y="267294"/>
                  </a:lnTo>
                  <a:lnTo>
                    <a:pt x="1262583" y="269467"/>
                  </a:lnTo>
                  <a:lnTo>
                    <a:pt x="1265687" y="272571"/>
                  </a:lnTo>
                  <a:lnTo>
                    <a:pt x="1269723" y="274745"/>
                  </a:lnTo>
                  <a:lnTo>
                    <a:pt x="1272828" y="280022"/>
                  </a:lnTo>
                  <a:lnTo>
                    <a:pt x="1269723" y="287473"/>
                  </a:lnTo>
                  <a:lnTo>
                    <a:pt x="1265687" y="304237"/>
                  </a:lnTo>
                  <a:lnTo>
                    <a:pt x="1262583" y="324416"/>
                  </a:lnTo>
                  <a:lnTo>
                    <a:pt x="1258547" y="344595"/>
                  </a:lnTo>
                  <a:lnTo>
                    <a:pt x="1258547" y="361359"/>
                  </a:lnTo>
                  <a:lnTo>
                    <a:pt x="1262583" y="359186"/>
                  </a:lnTo>
                  <a:lnTo>
                    <a:pt x="1265687" y="359186"/>
                  </a:lnTo>
                  <a:lnTo>
                    <a:pt x="1267861" y="359186"/>
                  </a:lnTo>
                  <a:lnTo>
                    <a:pt x="1271896" y="359186"/>
                  </a:lnTo>
                  <a:lnTo>
                    <a:pt x="1272828" y="359186"/>
                  </a:lnTo>
                  <a:lnTo>
                    <a:pt x="1279037" y="361359"/>
                  </a:lnTo>
                  <a:lnTo>
                    <a:pt x="1276864" y="366636"/>
                  </a:lnTo>
                  <a:lnTo>
                    <a:pt x="1276864" y="368810"/>
                  </a:lnTo>
                  <a:lnTo>
                    <a:pt x="1276864" y="373156"/>
                  </a:lnTo>
                  <a:lnTo>
                    <a:pt x="1276864" y="374087"/>
                  </a:lnTo>
                  <a:lnTo>
                    <a:pt x="1276864" y="378433"/>
                  </a:lnTo>
                  <a:lnTo>
                    <a:pt x="1279037" y="385884"/>
                  </a:lnTo>
                  <a:lnTo>
                    <a:pt x="1272828" y="385884"/>
                  </a:lnTo>
                  <a:lnTo>
                    <a:pt x="1272828" y="388989"/>
                  </a:lnTo>
                  <a:lnTo>
                    <a:pt x="1269723" y="388057"/>
                  </a:lnTo>
                  <a:lnTo>
                    <a:pt x="1265687" y="383711"/>
                  </a:lnTo>
                  <a:lnTo>
                    <a:pt x="1264756" y="381538"/>
                  </a:lnTo>
                  <a:lnTo>
                    <a:pt x="1260720" y="380607"/>
                  </a:lnTo>
                  <a:lnTo>
                    <a:pt x="1257616" y="378433"/>
                  </a:lnTo>
                  <a:lnTo>
                    <a:pt x="1250165" y="378433"/>
                  </a:lnTo>
                  <a:lnTo>
                    <a:pt x="1246129" y="380607"/>
                  </a:lnTo>
                  <a:lnTo>
                    <a:pt x="1243025" y="381538"/>
                  </a:lnTo>
                  <a:lnTo>
                    <a:pt x="1238989" y="383711"/>
                  </a:lnTo>
                  <a:lnTo>
                    <a:pt x="1236816" y="385884"/>
                  </a:lnTo>
                  <a:lnTo>
                    <a:pt x="1233711" y="388057"/>
                  </a:lnTo>
                  <a:lnTo>
                    <a:pt x="1231538" y="391162"/>
                  </a:lnTo>
                  <a:lnTo>
                    <a:pt x="1229365" y="398612"/>
                  </a:lnTo>
                  <a:lnTo>
                    <a:pt x="1253270" y="406063"/>
                  </a:lnTo>
                  <a:lnTo>
                    <a:pt x="1258547" y="438660"/>
                  </a:lnTo>
                  <a:lnTo>
                    <a:pt x="1253270" y="438660"/>
                  </a:lnTo>
                  <a:lnTo>
                    <a:pt x="1250165" y="438660"/>
                  </a:lnTo>
                  <a:lnTo>
                    <a:pt x="1246129" y="440833"/>
                  </a:lnTo>
                  <a:lnTo>
                    <a:pt x="1243025" y="443006"/>
                  </a:lnTo>
                  <a:lnTo>
                    <a:pt x="1243025" y="450457"/>
                  </a:lnTo>
                  <a:lnTo>
                    <a:pt x="1251407" y="455734"/>
                  </a:lnTo>
                  <a:lnTo>
                    <a:pt x="1257616" y="463185"/>
                  </a:lnTo>
                  <a:lnTo>
                    <a:pt x="1260720" y="472809"/>
                  </a:lnTo>
                  <a:lnTo>
                    <a:pt x="1262893" y="487710"/>
                  </a:lnTo>
                  <a:lnTo>
                    <a:pt x="1253580" y="487710"/>
                  </a:lnTo>
                  <a:lnTo>
                    <a:pt x="1251407" y="487710"/>
                  </a:lnTo>
                  <a:lnTo>
                    <a:pt x="1246129" y="485537"/>
                  </a:lnTo>
                  <a:lnTo>
                    <a:pt x="1243025" y="487710"/>
                  </a:lnTo>
                  <a:lnTo>
                    <a:pt x="1236816" y="487710"/>
                  </a:lnTo>
                  <a:lnTo>
                    <a:pt x="1233711" y="490815"/>
                  </a:lnTo>
                  <a:lnTo>
                    <a:pt x="1229676" y="495161"/>
                  </a:lnTo>
                  <a:lnTo>
                    <a:pt x="1235885" y="498266"/>
                  </a:lnTo>
                  <a:lnTo>
                    <a:pt x="1238989" y="500439"/>
                  </a:lnTo>
                  <a:lnTo>
                    <a:pt x="1241162" y="502612"/>
                  </a:lnTo>
                  <a:lnTo>
                    <a:pt x="1243335" y="503543"/>
                  </a:lnTo>
                  <a:lnTo>
                    <a:pt x="1244267" y="509752"/>
                  </a:lnTo>
                  <a:lnTo>
                    <a:pt x="1246440" y="515030"/>
                  </a:lnTo>
                  <a:lnTo>
                    <a:pt x="1244267" y="517203"/>
                  </a:lnTo>
                  <a:lnTo>
                    <a:pt x="1244267" y="518134"/>
                  </a:lnTo>
                  <a:lnTo>
                    <a:pt x="1244267" y="518134"/>
                  </a:lnTo>
                  <a:lnTo>
                    <a:pt x="1243335" y="520307"/>
                  </a:lnTo>
                  <a:lnTo>
                    <a:pt x="1243335" y="524653"/>
                  </a:lnTo>
                  <a:lnTo>
                    <a:pt x="1228124" y="524653"/>
                  </a:lnTo>
                  <a:lnTo>
                    <a:pt x="1213533" y="527758"/>
                  </a:lnTo>
                  <a:lnTo>
                    <a:pt x="1202046" y="532104"/>
                  </a:lnTo>
                  <a:lnTo>
                    <a:pt x="1206082" y="532104"/>
                  </a:lnTo>
                  <a:lnTo>
                    <a:pt x="1211359" y="535209"/>
                  </a:lnTo>
                  <a:lnTo>
                    <a:pt x="1215395" y="537382"/>
                  </a:lnTo>
                  <a:lnTo>
                    <a:pt x="1218500" y="537382"/>
                  </a:lnTo>
                  <a:lnTo>
                    <a:pt x="1222536" y="539555"/>
                  </a:lnTo>
                  <a:lnTo>
                    <a:pt x="1225640" y="542659"/>
                  </a:lnTo>
                  <a:lnTo>
                    <a:pt x="1228744" y="547937"/>
                  </a:lnTo>
                  <a:lnTo>
                    <a:pt x="1222536" y="557561"/>
                  </a:lnTo>
                  <a:lnTo>
                    <a:pt x="1218500" y="569047"/>
                  </a:lnTo>
                  <a:lnTo>
                    <a:pt x="1213222" y="581775"/>
                  </a:lnTo>
                  <a:lnTo>
                    <a:pt x="1211049" y="576498"/>
                  </a:lnTo>
                  <a:lnTo>
                    <a:pt x="1207945" y="572152"/>
                  </a:lnTo>
                  <a:lnTo>
                    <a:pt x="1205771" y="569979"/>
                  </a:lnTo>
                  <a:lnTo>
                    <a:pt x="1201736" y="569979"/>
                  </a:lnTo>
                  <a:lnTo>
                    <a:pt x="1196458" y="569047"/>
                  </a:lnTo>
                  <a:lnTo>
                    <a:pt x="1189007" y="569047"/>
                  </a:lnTo>
                  <a:lnTo>
                    <a:pt x="1189007" y="572152"/>
                  </a:lnTo>
                  <a:lnTo>
                    <a:pt x="1193043" y="572152"/>
                  </a:lnTo>
                  <a:lnTo>
                    <a:pt x="1205461" y="584880"/>
                  </a:lnTo>
                  <a:lnTo>
                    <a:pt x="1216016" y="599781"/>
                  </a:lnTo>
                  <a:lnTo>
                    <a:pt x="1222225" y="618719"/>
                  </a:lnTo>
                  <a:lnTo>
                    <a:pt x="1225329" y="640760"/>
                  </a:lnTo>
                  <a:lnTo>
                    <a:pt x="1222225" y="640760"/>
                  </a:lnTo>
                  <a:lnTo>
                    <a:pt x="1222225" y="646038"/>
                  </a:lnTo>
                  <a:lnTo>
                    <a:pt x="1193043" y="649142"/>
                  </a:lnTo>
                  <a:lnTo>
                    <a:pt x="1193043" y="628963"/>
                  </a:lnTo>
                  <a:lnTo>
                    <a:pt x="1189007" y="625859"/>
                  </a:lnTo>
                  <a:lnTo>
                    <a:pt x="1185903" y="623686"/>
                  </a:lnTo>
                  <a:lnTo>
                    <a:pt x="1183730" y="621513"/>
                  </a:lnTo>
                  <a:lnTo>
                    <a:pt x="1178452" y="618408"/>
                  </a:lnTo>
                  <a:lnTo>
                    <a:pt x="1172243" y="616235"/>
                  </a:lnTo>
                  <a:lnTo>
                    <a:pt x="1163861" y="621513"/>
                  </a:lnTo>
                  <a:lnTo>
                    <a:pt x="1152375" y="625859"/>
                  </a:lnTo>
                  <a:lnTo>
                    <a:pt x="1139957" y="626790"/>
                  </a:lnTo>
                  <a:lnTo>
                    <a:pt x="1128470" y="631136"/>
                  </a:lnTo>
                  <a:lnTo>
                    <a:pt x="1122262" y="636414"/>
                  </a:lnTo>
                  <a:lnTo>
                    <a:pt x="1128470" y="636414"/>
                  </a:lnTo>
                  <a:lnTo>
                    <a:pt x="1137784" y="636414"/>
                  </a:lnTo>
                  <a:lnTo>
                    <a:pt x="1152375" y="634241"/>
                  </a:lnTo>
                  <a:lnTo>
                    <a:pt x="1169139" y="633309"/>
                  </a:lnTo>
                  <a:lnTo>
                    <a:pt x="1169139" y="640760"/>
                  </a:lnTo>
                  <a:lnTo>
                    <a:pt x="1132506" y="653488"/>
                  </a:lnTo>
                  <a:lnTo>
                    <a:pt x="1132506" y="656593"/>
                  </a:lnTo>
                  <a:lnTo>
                    <a:pt x="1141820" y="656593"/>
                  </a:lnTo>
                  <a:lnTo>
                    <a:pt x="1147097" y="655662"/>
                  </a:lnTo>
                  <a:lnTo>
                    <a:pt x="1154548" y="653488"/>
                  </a:lnTo>
                  <a:lnTo>
                    <a:pt x="1161999" y="651315"/>
                  </a:lnTo>
                  <a:lnTo>
                    <a:pt x="1169449" y="649142"/>
                  </a:lnTo>
                  <a:lnTo>
                    <a:pt x="1171622" y="658766"/>
                  </a:lnTo>
                  <a:lnTo>
                    <a:pt x="1179073" y="663112"/>
                  </a:lnTo>
                  <a:lnTo>
                    <a:pt x="1186524" y="664044"/>
                  </a:lnTo>
                  <a:lnTo>
                    <a:pt x="1198942" y="663112"/>
                  </a:lnTo>
                  <a:lnTo>
                    <a:pt x="1213533" y="663112"/>
                  </a:lnTo>
                  <a:lnTo>
                    <a:pt x="1213533" y="666217"/>
                  </a:lnTo>
                  <a:lnTo>
                    <a:pt x="1209497" y="666217"/>
                  </a:lnTo>
                  <a:lnTo>
                    <a:pt x="1189628" y="685154"/>
                  </a:lnTo>
                  <a:lnTo>
                    <a:pt x="1167587" y="703160"/>
                  </a:lnTo>
                  <a:lnTo>
                    <a:pt x="1145545" y="718061"/>
                  </a:lnTo>
                  <a:lnTo>
                    <a:pt x="1120399" y="730789"/>
                  </a:lnTo>
                  <a:lnTo>
                    <a:pt x="1093390" y="736067"/>
                  </a:lnTo>
                  <a:lnTo>
                    <a:pt x="1062035" y="735136"/>
                  </a:lnTo>
                  <a:lnTo>
                    <a:pt x="1062035" y="740413"/>
                  </a:lnTo>
                  <a:lnTo>
                    <a:pt x="1062035" y="745691"/>
                  </a:lnTo>
                  <a:lnTo>
                    <a:pt x="1059862" y="750037"/>
                  </a:lnTo>
                  <a:lnTo>
                    <a:pt x="1057689" y="750968"/>
                  </a:lnTo>
                  <a:lnTo>
                    <a:pt x="1056757" y="750968"/>
                  </a:lnTo>
                  <a:lnTo>
                    <a:pt x="1054584" y="753142"/>
                  </a:lnTo>
                  <a:lnTo>
                    <a:pt x="1050548" y="755315"/>
                  </a:lnTo>
                  <a:lnTo>
                    <a:pt x="1047444" y="757488"/>
                  </a:lnTo>
                  <a:lnTo>
                    <a:pt x="1045271" y="758419"/>
                  </a:lnTo>
                  <a:lnTo>
                    <a:pt x="1042166" y="762765"/>
                  </a:lnTo>
                  <a:lnTo>
                    <a:pt x="1038131" y="773321"/>
                  </a:lnTo>
                  <a:lnTo>
                    <a:pt x="1035957" y="786980"/>
                  </a:lnTo>
                  <a:lnTo>
                    <a:pt x="1032853" y="795362"/>
                  </a:lnTo>
                  <a:lnTo>
                    <a:pt x="1023540" y="804986"/>
                  </a:lnTo>
                  <a:lnTo>
                    <a:pt x="1008017" y="815541"/>
                  </a:lnTo>
                  <a:lnTo>
                    <a:pt x="987218" y="825165"/>
                  </a:lnTo>
                  <a:lnTo>
                    <a:pt x="969522" y="832616"/>
                  </a:lnTo>
                  <a:lnTo>
                    <a:pt x="952758" y="836962"/>
                  </a:lnTo>
                  <a:lnTo>
                    <a:pt x="952758" y="832616"/>
                  </a:lnTo>
                  <a:lnTo>
                    <a:pt x="952758" y="829511"/>
                  </a:lnTo>
                  <a:lnTo>
                    <a:pt x="950585" y="829511"/>
                  </a:lnTo>
                  <a:lnTo>
                    <a:pt x="950585" y="827338"/>
                  </a:lnTo>
                  <a:lnTo>
                    <a:pt x="949654" y="825165"/>
                  </a:lnTo>
                  <a:lnTo>
                    <a:pt x="947480" y="840066"/>
                  </a:lnTo>
                  <a:lnTo>
                    <a:pt x="942203" y="852795"/>
                  </a:lnTo>
                  <a:lnTo>
                    <a:pt x="938167" y="864281"/>
                  </a:lnTo>
                  <a:lnTo>
                    <a:pt x="932890" y="874836"/>
                  </a:lnTo>
                  <a:lnTo>
                    <a:pt x="928854" y="889738"/>
                  </a:lnTo>
                  <a:lnTo>
                    <a:pt x="932890" y="891911"/>
                  </a:lnTo>
                  <a:lnTo>
                    <a:pt x="932890" y="894084"/>
                  </a:lnTo>
                  <a:lnTo>
                    <a:pt x="935063" y="894084"/>
                  </a:lnTo>
                  <a:lnTo>
                    <a:pt x="935063" y="894084"/>
                  </a:lnTo>
                  <a:lnTo>
                    <a:pt x="935063" y="896257"/>
                  </a:lnTo>
                  <a:lnTo>
                    <a:pt x="932890" y="897188"/>
                  </a:lnTo>
                  <a:lnTo>
                    <a:pt x="928854" y="901535"/>
                  </a:lnTo>
                  <a:lnTo>
                    <a:pt x="925749" y="903708"/>
                  </a:lnTo>
                  <a:lnTo>
                    <a:pt x="922645" y="906812"/>
                  </a:lnTo>
                  <a:lnTo>
                    <a:pt x="918609" y="908985"/>
                  </a:lnTo>
                  <a:lnTo>
                    <a:pt x="916436" y="912090"/>
                  </a:lnTo>
                  <a:lnTo>
                    <a:pt x="913331" y="917367"/>
                  </a:lnTo>
                  <a:lnTo>
                    <a:pt x="905881" y="938478"/>
                  </a:lnTo>
                  <a:lnTo>
                    <a:pt x="900603" y="960519"/>
                  </a:lnTo>
                  <a:lnTo>
                    <a:pt x="898430" y="985976"/>
                  </a:lnTo>
                  <a:lnTo>
                    <a:pt x="894394" y="1010191"/>
                  </a:lnTo>
                  <a:lnTo>
                    <a:pt x="889117" y="1032232"/>
                  </a:lnTo>
                  <a:lnTo>
                    <a:pt x="886012" y="1030059"/>
                  </a:lnTo>
                  <a:lnTo>
                    <a:pt x="886012" y="1030059"/>
                  </a:lnTo>
                  <a:lnTo>
                    <a:pt x="883839" y="1030059"/>
                  </a:lnTo>
                  <a:lnTo>
                    <a:pt x="883839" y="1027886"/>
                  </a:lnTo>
                  <a:lnTo>
                    <a:pt x="881666" y="1027886"/>
                  </a:lnTo>
                  <a:lnTo>
                    <a:pt x="876388" y="1024782"/>
                  </a:lnTo>
                  <a:lnTo>
                    <a:pt x="867075" y="1017331"/>
                  </a:lnTo>
                  <a:lnTo>
                    <a:pt x="852484" y="1005844"/>
                  </a:lnTo>
                  <a:lnTo>
                    <a:pt x="835720" y="996221"/>
                  </a:lnTo>
                  <a:lnTo>
                    <a:pt x="820198" y="985665"/>
                  </a:lnTo>
                  <a:lnTo>
                    <a:pt x="807780" y="976042"/>
                  </a:lnTo>
                  <a:lnTo>
                    <a:pt x="796294" y="970764"/>
                  </a:lnTo>
                  <a:lnTo>
                    <a:pt x="793189" y="968591"/>
                  </a:lnTo>
                  <a:lnTo>
                    <a:pt x="789153" y="928543"/>
                  </a:lnTo>
                  <a:lnTo>
                    <a:pt x="786980" y="924197"/>
                  </a:lnTo>
                  <a:lnTo>
                    <a:pt x="781703" y="921093"/>
                  </a:lnTo>
                  <a:lnTo>
                    <a:pt x="778598" y="918920"/>
                  </a:lnTo>
                  <a:lnTo>
                    <a:pt x="772389" y="914573"/>
                  </a:lnTo>
                  <a:lnTo>
                    <a:pt x="769285" y="911469"/>
                  </a:lnTo>
                  <a:lnTo>
                    <a:pt x="772389" y="909296"/>
                  </a:lnTo>
                  <a:lnTo>
                    <a:pt x="772389" y="907123"/>
                  </a:lnTo>
                  <a:lnTo>
                    <a:pt x="774562" y="906191"/>
                  </a:lnTo>
                  <a:lnTo>
                    <a:pt x="774562" y="906191"/>
                  </a:lnTo>
                  <a:lnTo>
                    <a:pt x="776735" y="901845"/>
                  </a:lnTo>
                  <a:lnTo>
                    <a:pt x="778908" y="898741"/>
                  </a:lnTo>
                  <a:lnTo>
                    <a:pt x="769595" y="898741"/>
                  </a:lnTo>
                  <a:lnTo>
                    <a:pt x="764317" y="898741"/>
                  </a:lnTo>
                  <a:lnTo>
                    <a:pt x="760282" y="898741"/>
                  </a:lnTo>
                  <a:lnTo>
                    <a:pt x="758109" y="896567"/>
                  </a:lnTo>
                  <a:lnTo>
                    <a:pt x="757177" y="893463"/>
                  </a:lnTo>
                  <a:lnTo>
                    <a:pt x="753141" y="887254"/>
                  </a:lnTo>
                  <a:lnTo>
                    <a:pt x="750968" y="884150"/>
                  </a:lnTo>
                  <a:lnTo>
                    <a:pt x="750968" y="879803"/>
                  </a:lnTo>
                  <a:lnTo>
                    <a:pt x="750968" y="878872"/>
                  </a:lnTo>
                  <a:lnTo>
                    <a:pt x="750968" y="874526"/>
                  </a:lnTo>
                  <a:lnTo>
                    <a:pt x="753141" y="871421"/>
                  </a:lnTo>
                  <a:lnTo>
                    <a:pt x="753141" y="867075"/>
                  </a:lnTo>
                  <a:lnTo>
                    <a:pt x="742586" y="867075"/>
                  </a:lnTo>
                  <a:lnTo>
                    <a:pt x="742586" y="861798"/>
                  </a:lnTo>
                  <a:lnTo>
                    <a:pt x="743518" y="856520"/>
                  </a:lnTo>
                  <a:lnTo>
                    <a:pt x="745691" y="854347"/>
                  </a:lnTo>
                  <a:lnTo>
                    <a:pt x="745691" y="850622"/>
                  </a:lnTo>
                  <a:lnTo>
                    <a:pt x="747864" y="847517"/>
                  </a:lnTo>
                  <a:lnTo>
                    <a:pt x="750037" y="842239"/>
                  </a:lnTo>
                  <a:lnTo>
                    <a:pt x="743828" y="842239"/>
                  </a:lnTo>
                  <a:lnTo>
                    <a:pt x="737619" y="842239"/>
                  </a:lnTo>
                  <a:lnTo>
                    <a:pt x="734515" y="840066"/>
                  </a:lnTo>
                  <a:lnTo>
                    <a:pt x="728306" y="837893"/>
                  </a:lnTo>
                  <a:lnTo>
                    <a:pt x="727375" y="810574"/>
                  </a:lnTo>
                  <a:lnTo>
                    <a:pt x="725201" y="785117"/>
                  </a:lnTo>
                  <a:lnTo>
                    <a:pt x="725201" y="760903"/>
                  </a:lnTo>
                  <a:lnTo>
                    <a:pt x="732652" y="736688"/>
                  </a:lnTo>
                  <a:lnTo>
                    <a:pt x="740103" y="726133"/>
                  </a:lnTo>
                  <a:lnTo>
                    <a:pt x="749416" y="718682"/>
                  </a:lnTo>
                  <a:lnTo>
                    <a:pt x="756867" y="712473"/>
                  </a:lnTo>
                  <a:lnTo>
                    <a:pt x="762144" y="704091"/>
                  </a:lnTo>
                  <a:lnTo>
                    <a:pt x="767422" y="692605"/>
                  </a:lnTo>
                  <a:lnTo>
                    <a:pt x="769595" y="672426"/>
                  </a:lnTo>
                  <a:lnTo>
                    <a:pt x="765559" y="672426"/>
                  </a:lnTo>
                  <a:lnTo>
                    <a:pt x="762455" y="676772"/>
                  </a:lnTo>
                  <a:lnTo>
                    <a:pt x="758419" y="677703"/>
                  </a:lnTo>
                  <a:lnTo>
                    <a:pt x="757488" y="677703"/>
                  </a:lnTo>
                  <a:lnTo>
                    <a:pt x="753452" y="677703"/>
                  </a:lnTo>
                  <a:lnTo>
                    <a:pt x="750347" y="676772"/>
                  </a:lnTo>
                  <a:lnTo>
                    <a:pt x="735757" y="672426"/>
                  </a:lnTo>
                  <a:lnTo>
                    <a:pt x="724270" y="664975"/>
                  </a:lnTo>
                  <a:lnTo>
                    <a:pt x="716819" y="654420"/>
                  </a:lnTo>
                  <a:lnTo>
                    <a:pt x="713715" y="635483"/>
                  </a:lnTo>
                  <a:lnTo>
                    <a:pt x="718992" y="635483"/>
                  </a:lnTo>
                  <a:lnTo>
                    <a:pt x="718992" y="632378"/>
                  </a:lnTo>
                  <a:lnTo>
                    <a:pt x="728306" y="637656"/>
                  </a:lnTo>
                  <a:lnTo>
                    <a:pt x="738861" y="645106"/>
                  </a:lnTo>
                  <a:lnTo>
                    <a:pt x="748174" y="648211"/>
                  </a:lnTo>
                  <a:lnTo>
                    <a:pt x="758729" y="648211"/>
                  </a:lnTo>
                  <a:lnTo>
                    <a:pt x="758729" y="647280"/>
                  </a:lnTo>
                  <a:lnTo>
                    <a:pt x="760903" y="645106"/>
                  </a:lnTo>
                  <a:lnTo>
                    <a:pt x="760903" y="645106"/>
                  </a:lnTo>
                  <a:lnTo>
                    <a:pt x="760903" y="642623"/>
                  </a:lnTo>
                  <a:lnTo>
                    <a:pt x="763076" y="639518"/>
                  </a:lnTo>
                  <a:lnTo>
                    <a:pt x="743207" y="624617"/>
                  </a:lnTo>
                  <a:lnTo>
                    <a:pt x="726443" y="603507"/>
                  </a:lnTo>
                  <a:lnTo>
                    <a:pt x="721166" y="605680"/>
                  </a:lnTo>
                  <a:lnTo>
                    <a:pt x="717130" y="607853"/>
                  </a:lnTo>
                  <a:lnTo>
                    <a:pt x="711852" y="610026"/>
                  </a:lnTo>
                  <a:lnTo>
                    <a:pt x="706575" y="610957"/>
                  </a:lnTo>
                  <a:lnTo>
                    <a:pt x="702539" y="607853"/>
                  </a:lnTo>
                  <a:lnTo>
                    <a:pt x="701608" y="605680"/>
                  </a:lnTo>
                  <a:lnTo>
                    <a:pt x="699434" y="602575"/>
                  </a:lnTo>
                  <a:lnTo>
                    <a:pt x="697261" y="600402"/>
                  </a:lnTo>
                  <a:lnTo>
                    <a:pt x="694157" y="595125"/>
                  </a:lnTo>
                  <a:lnTo>
                    <a:pt x="704712" y="583638"/>
                  </a:lnTo>
                  <a:lnTo>
                    <a:pt x="706885" y="567805"/>
                  </a:lnTo>
                  <a:lnTo>
                    <a:pt x="704712" y="546695"/>
                  </a:lnTo>
                  <a:lnTo>
                    <a:pt x="699434" y="524653"/>
                  </a:lnTo>
                  <a:lnTo>
                    <a:pt x="690121" y="501370"/>
                  </a:lnTo>
                  <a:lnTo>
                    <a:pt x="679566" y="479328"/>
                  </a:lnTo>
                  <a:lnTo>
                    <a:pt x="665906" y="459149"/>
                  </a:lnTo>
                  <a:lnTo>
                    <a:pt x="655351" y="440212"/>
                  </a:lnTo>
                  <a:lnTo>
                    <a:pt x="646038" y="425311"/>
                  </a:lnTo>
                  <a:lnTo>
                    <a:pt x="623996" y="410409"/>
                  </a:lnTo>
                  <a:lnTo>
                    <a:pt x="598850" y="405132"/>
                  </a:lnTo>
                  <a:lnTo>
                    <a:pt x="572772" y="405132"/>
                  </a:lnTo>
                  <a:lnTo>
                    <a:pt x="543591" y="405132"/>
                  </a:lnTo>
                  <a:lnTo>
                    <a:pt x="515340" y="407305"/>
                  </a:lnTo>
                  <a:lnTo>
                    <a:pt x="486158" y="405132"/>
                  </a:lnTo>
                  <a:lnTo>
                    <a:pt x="486158" y="399854"/>
                  </a:lnTo>
                  <a:lnTo>
                    <a:pt x="486158" y="395508"/>
                  </a:lnTo>
                  <a:lnTo>
                    <a:pt x="487089" y="394577"/>
                  </a:lnTo>
                  <a:lnTo>
                    <a:pt x="487089" y="392404"/>
                  </a:lnTo>
                  <a:lnTo>
                    <a:pt x="487089" y="390230"/>
                  </a:lnTo>
                  <a:lnTo>
                    <a:pt x="486158" y="388057"/>
                  </a:lnTo>
                  <a:lnTo>
                    <a:pt x="474672" y="382780"/>
                  </a:lnTo>
                  <a:lnTo>
                    <a:pt x="464116" y="379675"/>
                  </a:lnTo>
                  <a:lnTo>
                    <a:pt x="452630" y="372225"/>
                  </a:lnTo>
                  <a:lnTo>
                    <a:pt x="461943" y="372225"/>
                  </a:lnTo>
                  <a:lnTo>
                    <a:pt x="472499" y="367878"/>
                  </a:lnTo>
                  <a:lnTo>
                    <a:pt x="487089" y="364774"/>
                  </a:lnTo>
                  <a:lnTo>
                    <a:pt x="503854" y="362601"/>
                  </a:lnTo>
                  <a:lnTo>
                    <a:pt x="516271" y="358254"/>
                  </a:lnTo>
                  <a:lnTo>
                    <a:pt x="525585" y="350804"/>
                  </a:lnTo>
                  <a:lnTo>
                    <a:pt x="481812" y="350804"/>
                  </a:lnTo>
                  <a:lnTo>
                    <a:pt x="471257" y="347699"/>
                  </a:lnTo>
                  <a:lnTo>
                    <a:pt x="461943" y="347699"/>
                  </a:lnTo>
                  <a:lnTo>
                    <a:pt x="450457" y="345526"/>
                  </a:lnTo>
                  <a:lnTo>
                    <a:pt x="442075" y="343353"/>
                  </a:lnTo>
                  <a:lnTo>
                    <a:pt x="432761" y="340249"/>
                  </a:lnTo>
                  <a:lnTo>
                    <a:pt x="427484" y="330625"/>
                  </a:lnTo>
                  <a:lnTo>
                    <a:pt x="425311" y="315723"/>
                  </a:lnTo>
                  <a:lnTo>
                    <a:pt x="447352" y="312619"/>
                  </a:lnTo>
                  <a:lnTo>
                    <a:pt x="467221" y="305168"/>
                  </a:lnTo>
                  <a:lnTo>
                    <a:pt x="483985" y="297718"/>
                  </a:lnTo>
                  <a:lnTo>
                    <a:pt x="501680" y="290267"/>
                  </a:lnTo>
                  <a:lnTo>
                    <a:pt x="538313" y="290267"/>
                  </a:lnTo>
                  <a:lnTo>
                    <a:pt x="552904" y="241837"/>
                  </a:lnTo>
                  <a:lnTo>
                    <a:pt x="518444" y="241837"/>
                  </a:lnTo>
                  <a:lnTo>
                    <a:pt x="509131" y="229109"/>
                  </a:lnTo>
                  <a:lnTo>
                    <a:pt x="520618" y="221658"/>
                  </a:lnTo>
                  <a:lnTo>
                    <a:pt x="529000" y="214208"/>
                  </a:lnTo>
                  <a:lnTo>
                    <a:pt x="540486" y="208930"/>
                  </a:lnTo>
                  <a:lnTo>
                    <a:pt x="552904" y="204584"/>
                  </a:lnTo>
                  <a:lnTo>
                    <a:pt x="552904" y="191856"/>
                  </a:lnTo>
                  <a:lnTo>
                    <a:pt x="567495" y="184405"/>
                  </a:lnTo>
                  <a:lnTo>
                    <a:pt x="574946" y="176023"/>
                  </a:lnTo>
                  <a:lnTo>
                    <a:pt x="582396" y="164536"/>
                  </a:lnTo>
                  <a:lnTo>
                    <a:pt x="593883" y="157086"/>
                  </a:lnTo>
                  <a:lnTo>
                    <a:pt x="606301" y="151808"/>
                  </a:lnTo>
                  <a:lnTo>
                    <a:pt x="616856" y="151808"/>
                  </a:lnTo>
                  <a:lnTo>
                    <a:pt x="626169" y="154912"/>
                  </a:lnTo>
                  <a:lnTo>
                    <a:pt x="638587" y="153981"/>
                  </a:lnTo>
                  <a:lnTo>
                    <a:pt x="629274" y="149635"/>
                  </a:lnTo>
                  <a:lnTo>
                    <a:pt x="623996" y="147462"/>
                  </a:lnTo>
                  <a:lnTo>
                    <a:pt x="618718" y="146530"/>
                  </a:lnTo>
                  <a:lnTo>
                    <a:pt x="613441" y="140322"/>
                  </a:lnTo>
                  <a:lnTo>
                    <a:pt x="631136" y="137217"/>
                  </a:lnTo>
                  <a:lnTo>
                    <a:pt x="647900" y="131939"/>
                  </a:lnTo>
                  <a:lnTo>
                    <a:pt x="662491" y="127593"/>
                  </a:lnTo>
                  <a:lnTo>
                    <a:pt x="679255" y="124489"/>
                  </a:lnTo>
                  <a:lnTo>
                    <a:pt x="680187" y="131939"/>
                  </a:lnTo>
                  <a:lnTo>
                    <a:pt x="682360" y="135044"/>
                  </a:lnTo>
                  <a:lnTo>
                    <a:pt x="684533" y="140322"/>
                  </a:lnTo>
                  <a:lnTo>
                    <a:pt x="686706" y="144668"/>
                  </a:lnTo>
                  <a:lnTo>
                    <a:pt x="691984" y="146841"/>
                  </a:lnTo>
                  <a:lnTo>
                    <a:pt x="699434" y="147772"/>
                  </a:lnTo>
                  <a:lnTo>
                    <a:pt x="699434" y="142495"/>
                  </a:lnTo>
                  <a:lnTo>
                    <a:pt x="702539" y="137217"/>
                  </a:lnTo>
                  <a:lnTo>
                    <a:pt x="704712" y="129766"/>
                  </a:lnTo>
                  <a:lnTo>
                    <a:pt x="706885" y="124489"/>
                  </a:lnTo>
                  <a:lnTo>
                    <a:pt x="709989" y="129766"/>
                  </a:lnTo>
                  <a:lnTo>
                    <a:pt x="716198" y="135044"/>
                  </a:lnTo>
                  <a:lnTo>
                    <a:pt x="719303" y="139390"/>
                  </a:lnTo>
                  <a:lnTo>
                    <a:pt x="726754" y="142495"/>
                  </a:lnTo>
                  <a:lnTo>
                    <a:pt x="734204" y="144668"/>
                  </a:lnTo>
                  <a:lnTo>
                    <a:pt x="730168" y="120453"/>
                  </a:lnTo>
                  <a:lnTo>
                    <a:pt x="743828" y="117349"/>
                  </a:lnTo>
                  <a:lnTo>
                    <a:pt x="754383" y="113002"/>
                  </a:lnTo>
                  <a:lnTo>
                    <a:pt x="771147" y="117349"/>
                  </a:lnTo>
                  <a:lnTo>
                    <a:pt x="788843" y="124799"/>
                  </a:lnTo>
                  <a:lnTo>
                    <a:pt x="807780" y="135354"/>
                  </a:lnTo>
                  <a:lnTo>
                    <a:pt x="827648" y="144978"/>
                  </a:lnTo>
                  <a:lnTo>
                    <a:pt x="844413" y="152429"/>
                  </a:lnTo>
                  <a:lnTo>
                    <a:pt x="859935" y="157706"/>
                  </a:lnTo>
                  <a:lnTo>
                    <a:pt x="859935" y="154602"/>
                  </a:lnTo>
                  <a:lnTo>
                    <a:pt x="849380" y="144978"/>
                  </a:lnTo>
                  <a:lnTo>
                    <a:pt x="841929" y="137527"/>
                  </a:lnTo>
                  <a:lnTo>
                    <a:pt x="837893" y="127904"/>
                  </a:lnTo>
                  <a:lnTo>
                    <a:pt x="844102" y="117349"/>
                  </a:lnTo>
                  <a:lnTo>
                    <a:pt x="840066" y="113002"/>
                  </a:lnTo>
                  <a:lnTo>
                    <a:pt x="834789" y="107725"/>
                  </a:lnTo>
                  <a:lnTo>
                    <a:pt x="829511" y="103378"/>
                  </a:lnTo>
                  <a:lnTo>
                    <a:pt x="824234" y="100274"/>
                  </a:lnTo>
                  <a:lnTo>
                    <a:pt x="820198" y="95928"/>
                  </a:lnTo>
                  <a:lnTo>
                    <a:pt x="824234" y="87546"/>
                  </a:lnTo>
                  <a:lnTo>
                    <a:pt x="834789" y="90650"/>
                  </a:lnTo>
                  <a:lnTo>
                    <a:pt x="849380" y="92823"/>
                  </a:lnTo>
                  <a:lnTo>
                    <a:pt x="861797" y="90650"/>
                  </a:lnTo>
                  <a:lnTo>
                    <a:pt x="871111" y="83199"/>
                  </a:lnTo>
                  <a:lnTo>
                    <a:pt x="827338" y="83199"/>
                  </a:lnTo>
                  <a:lnTo>
                    <a:pt x="827338" y="80095"/>
                  </a:lnTo>
                  <a:lnTo>
                    <a:pt x="824234" y="80095"/>
                  </a:lnTo>
                  <a:lnTo>
                    <a:pt x="824234" y="75749"/>
                  </a:lnTo>
                  <a:lnTo>
                    <a:pt x="829511" y="72644"/>
                  </a:lnTo>
                  <a:lnTo>
                    <a:pt x="834789" y="68298"/>
                  </a:lnTo>
                  <a:lnTo>
                    <a:pt x="840066" y="65194"/>
                  </a:lnTo>
                  <a:lnTo>
                    <a:pt x="845344" y="60847"/>
                  </a:lnTo>
                  <a:lnTo>
                    <a:pt x="851553" y="59916"/>
                  </a:lnTo>
                  <a:lnTo>
                    <a:pt x="874526" y="63020"/>
                  </a:lnTo>
                  <a:lnTo>
                    <a:pt x="880735" y="46256"/>
                  </a:lnTo>
                  <a:lnTo>
                    <a:pt x="907743" y="50603"/>
                  </a:lnTo>
                  <a:lnTo>
                    <a:pt x="909917" y="50603"/>
                  </a:lnTo>
                  <a:lnTo>
                    <a:pt x="910848" y="46256"/>
                  </a:lnTo>
                  <a:lnTo>
                    <a:pt x="913021" y="45325"/>
                  </a:lnTo>
                  <a:lnTo>
                    <a:pt x="915194" y="40979"/>
                  </a:lnTo>
                  <a:lnTo>
                    <a:pt x="920472" y="38806"/>
                  </a:lnTo>
                  <a:lnTo>
                    <a:pt x="924508" y="45015"/>
                  </a:lnTo>
                  <a:lnTo>
                    <a:pt x="929785" y="50292"/>
                  </a:lnTo>
                  <a:lnTo>
                    <a:pt x="935063" y="55570"/>
                  </a:lnTo>
                  <a:lnTo>
                    <a:pt x="935063" y="45946"/>
                  </a:lnTo>
                  <a:lnTo>
                    <a:pt x="937236" y="45015"/>
                  </a:lnTo>
                  <a:lnTo>
                    <a:pt x="937236" y="42842"/>
                  </a:lnTo>
                  <a:lnTo>
                    <a:pt x="937236" y="40668"/>
                  </a:lnTo>
                  <a:lnTo>
                    <a:pt x="937236" y="38495"/>
                  </a:lnTo>
                  <a:lnTo>
                    <a:pt x="938167" y="35391"/>
                  </a:lnTo>
                  <a:lnTo>
                    <a:pt x="940340" y="33218"/>
                  </a:lnTo>
                  <a:lnTo>
                    <a:pt x="944376" y="31045"/>
                  </a:lnTo>
                  <a:lnTo>
                    <a:pt x="962071" y="22663"/>
                  </a:lnTo>
                  <a:lnTo>
                    <a:pt x="984113" y="20179"/>
                  </a:lnTo>
                  <a:lnTo>
                    <a:pt x="984113" y="20179"/>
                  </a:lnTo>
                  <a:lnTo>
                    <a:pt x="984113" y="20179"/>
                  </a:lnTo>
                  <a:close/>
                  <a:moveTo>
                    <a:pt x="2301024" y="16764"/>
                  </a:moveTo>
                  <a:lnTo>
                    <a:pt x="2311579" y="19869"/>
                  </a:lnTo>
                  <a:lnTo>
                    <a:pt x="2311579" y="27319"/>
                  </a:lnTo>
                  <a:lnTo>
                    <a:pt x="2296057" y="27319"/>
                  </a:lnTo>
                  <a:lnTo>
                    <a:pt x="2301024" y="16764"/>
                  </a:lnTo>
                  <a:lnTo>
                    <a:pt x="2301024" y="16764"/>
                  </a:lnTo>
                  <a:lnTo>
                    <a:pt x="2301024" y="16764"/>
                  </a:lnTo>
                  <a:close/>
                  <a:moveTo>
                    <a:pt x="2792460" y="0"/>
                  </a:moveTo>
                  <a:lnTo>
                    <a:pt x="2797737" y="3104"/>
                  </a:lnTo>
                  <a:lnTo>
                    <a:pt x="2801773" y="7451"/>
                  </a:lnTo>
                  <a:lnTo>
                    <a:pt x="2803946" y="10555"/>
                  </a:lnTo>
                  <a:lnTo>
                    <a:pt x="2804878" y="16764"/>
                  </a:lnTo>
                  <a:lnTo>
                    <a:pt x="2807051" y="19869"/>
                  </a:lnTo>
                  <a:lnTo>
                    <a:pt x="2809224" y="25146"/>
                  </a:lnTo>
                  <a:lnTo>
                    <a:pt x="2812328" y="27319"/>
                  </a:lnTo>
                  <a:lnTo>
                    <a:pt x="2823815" y="32597"/>
                  </a:lnTo>
                  <a:lnTo>
                    <a:pt x="2834370" y="34770"/>
                  </a:lnTo>
                  <a:lnTo>
                    <a:pt x="2841821" y="34770"/>
                  </a:lnTo>
                  <a:lnTo>
                    <a:pt x="2847098" y="39116"/>
                  </a:lnTo>
                  <a:lnTo>
                    <a:pt x="2851134" y="46567"/>
                  </a:lnTo>
                  <a:lnTo>
                    <a:pt x="2853307" y="61468"/>
                  </a:lnTo>
                  <a:lnTo>
                    <a:pt x="2851134" y="62400"/>
                  </a:lnTo>
                  <a:lnTo>
                    <a:pt x="2851134" y="62400"/>
                  </a:lnTo>
                  <a:lnTo>
                    <a:pt x="2851134" y="64573"/>
                  </a:lnTo>
                  <a:lnTo>
                    <a:pt x="2851134" y="66746"/>
                  </a:lnTo>
                  <a:lnTo>
                    <a:pt x="2848961" y="68919"/>
                  </a:lnTo>
                  <a:lnTo>
                    <a:pt x="2825988" y="68919"/>
                  </a:lnTo>
                  <a:lnTo>
                    <a:pt x="2802084" y="68919"/>
                  </a:lnTo>
                  <a:lnTo>
                    <a:pt x="2782215" y="77301"/>
                  </a:lnTo>
                  <a:lnTo>
                    <a:pt x="2778179" y="79474"/>
                  </a:lnTo>
                  <a:lnTo>
                    <a:pt x="2776006" y="83820"/>
                  </a:lnTo>
                  <a:lnTo>
                    <a:pt x="2775075" y="84752"/>
                  </a:lnTo>
                  <a:lnTo>
                    <a:pt x="2772902" y="86925"/>
                  </a:lnTo>
                  <a:lnTo>
                    <a:pt x="2770729" y="89098"/>
                  </a:lnTo>
                  <a:lnTo>
                    <a:pt x="2767624" y="91271"/>
                  </a:lnTo>
                  <a:lnTo>
                    <a:pt x="2761415" y="94376"/>
                  </a:lnTo>
                  <a:lnTo>
                    <a:pt x="2758311" y="89098"/>
                  </a:lnTo>
                  <a:lnTo>
                    <a:pt x="2756137" y="84752"/>
                  </a:lnTo>
                  <a:lnTo>
                    <a:pt x="2753033" y="81647"/>
                  </a:lnTo>
                  <a:lnTo>
                    <a:pt x="2765451" y="49982"/>
                  </a:lnTo>
                  <a:lnTo>
                    <a:pt x="2777869" y="24525"/>
                  </a:lnTo>
                  <a:lnTo>
                    <a:pt x="2792460" y="0"/>
                  </a:lnTo>
                  <a:lnTo>
                    <a:pt x="2792460" y="0"/>
                  </a:lnTo>
                  <a:lnTo>
                    <a:pt x="2792460" y="0"/>
                  </a:lnTo>
                  <a:close/>
                  <a:moveTo>
                    <a:pt x="2665177" y="0"/>
                  </a:moveTo>
                  <a:lnTo>
                    <a:pt x="2674490" y="9624"/>
                  </a:lnTo>
                  <a:lnTo>
                    <a:pt x="2679768" y="20179"/>
                  </a:lnTo>
                  <a:lnTo>
                    <a:pt x="2685046" y="32907"/>
                  </a:lnTo>
                  <a:lnTo>
                    <a:pt x="2675732" y="32907"/>
                  </a:lnTo>
                  <a:lnTo>
                    <a:pt x="2675732" y="27319"/>
                  </a:lnTo>
                  <a:lnTo>
                    <a:pt x="2672628" y="24215"/>
                  </a:lnTo>
                  <a:lnTo>
                    <a:pt x="2668592" y="19869"/>
                  </a:lnTo>
                  <a:lnTo>
                    <a:pt x="2667660" y="14591"/>
                  </a:lnTo>
                  <a:lnTo>
                    <a:pt x="2665487" y="9313"/>
                  </a:lnTo>
                  <a:lnTo>
                    <a:pt x="2665487" y="0"/>
                  </a:lnTo>
                  <a:lnTo>
                    <a:pt x="2665177" y="0"/>
                  </a:lnTo>
                  <a:lnTo>
                    <a:pt x="2665177"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7" name="Google Shape;347;p14"/>
            <p:cNvSpPr/>
            <p:nvPr/>
          </p:nvSpPr>
          <p:spPr>
            <a:xfrm>
              <a:off x="3709769" y="4075070"/>
              <a:ext cx="34149" cy="15522"/>
            </a:xfrm>
            <a:custGeom>
              <a:rect b="b" l="l" r="r" t="t"/>
              <a:pathLst>
                <a:path extrusionOk="0" h="15522" w="34149">
                  <a:moveTo>
                    <a:pt x="13660" y="14591"/>
                  </a:moveTo>
                  <a:lnTo>
                    <a:pt x="20800" y="16764"/>
                  </a:lnTo>
                  <a:lnTo>
                    <a:pt x="23904" y="16764"/>
                  </a:lnTo>
                  <a:lnTo>
                    <a:pt x="28251" y="16764"/>
                  </a:lnTo>
                  <a:lnTo>
                    <a:pt x="36633" y="16764"/>
                  </a:lnTo>
                  <a:lnTo>
                    <a:pt x="35391" y="10555"/>
                  </a:lnTo>
                  <a:lnTo>
                    <a:pt x="35391" y="7140"/>
                  </a:lnTo>
                  <a:lnTo>
                    <a:pt x="33528" y="3104"/>
                  </a:lnTo>
                  <a:lnTo>
                    <a:pt x="33528" y="0"/>
                  </a:lnTo>
                  <a:lnTo>
                    <a:pt x="0" y="0"/>
                  </a:lnTo>
                  <a:lnTo>
                    <a:pt x="0" y="12418"/>
                  </a:lnTo>
                  <a:lnTo>
                    <a:pt x="7451" y="1459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8" name="Google Shape;348;p14"/>
            <p:cNvSpPr/>
            <p:nvPr/>
          </p:nvSpPr>
          <p:spPr>
            <a:xfrm>
              <a:off x="3530642" y="4043094"/>
              <a:ext cx="34149" cy="9313"/>
            </a:xfrm>
            <a:custGeom>
              <a:rect b="b" l="l" r="r" t="t"/>
              <a:pathLst>
                <a:path extrusionOk="0" h="9313" w="34149">
                  <a:moveTo>
                    <a:pt x="22973" y="11797"/>
                  </a:moveTo>
                  <a:lnTo>
                    <a:pt x="32286" y="7451"/>
                  </a:lnTo>
                  <a:lnTo>
                    <a:pt x="36633" y="7451"/>
                  </a:lnTo>
                  <a:lnTo>
                    <a:pt x="30424" y="4346"/>
                  </a:lnTo>
                  <a:lnTo>
                    <a:pt x="22973" y="2173"/>
                  </a:lnTo>
                  <a:lnTo>
                    <a:pt x="15833" y="0"/>
                  </a:lnTo>
                  <a:lnTo>
                    <a:pt x="12728" y="2173"/>
                  </a:lnTo>
                  <a:lnTo>
                    <a:pt x="7451" y="4346"/>
                  </a:lnTo>
                  <a:lnTo>
                    <a:pt x="3104" y="7451"/>
                  </a:lnTo>
                  <a:lnTo>
                    <a:pt x="0" y="7451"/>
                  </a:lnTo>
                  <a:lnTo>
                    <a:pt x="0" y="11797"/>
                  </a:lnTo>
                  <a:lnTo>
                    <a:pt x="12728" y="11797"/>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9" name="Google Shape;349;p14"/>
            <p:cNvSpPr/>
            <p:nvPr/>
          </p:nvSpPr>
          <p:spPr>
            <a:xfrm>
              <a:off x="3730569" y="4013602"/>
              <a:ext cx="37253" cy="40358"/>
            </a:xfrm>
            <a:custGeom>
              <a:rect b="b" l="l" r="r" t="t"/>
              <a:pathLst>
                <a:path extrusionOk="0" h="40357" w="37253">
                  <a:moveTo>
                    <a:pt x="10555" y="39116"/>
                  </a:moveTo>
                  <a:lnTo>
                    <a:pt x="14591" y="41289"/>
                  </a:lnTo>
                  <a:lnTo>
                    <a:pt x="22042" y="41289"/>
                  </a:lnTo>
                  <a:lnTo>
                    <a:pt x="27319" y="41289"/>
                  </a:lnTo>
                  <a:lnTo>
                    <a:pt x="29182" y="34770"/>
                  </a:lnTo>
                  <a:lnTo>
                    <a:pt x="30424" y="31665"/>
                  </a:lnTo>
                  <a:lnTo>
                    <a:pt x="32286" y="27630"/>
                  </a:lnTo>
                  <a:lnTo>
                    <a:pt x="34460" y="26388"/>
                  </a:lnTo>
                  <a:lnTo>
                    <a:pt x="36633" y="24215"/>
                  </a:lnTo>
                  <a:lnTo>
                    <a:pt x="39737" y="20179"/>
                  </a:lnTo>
                  <a:lnTo>
                    <a:pt x="32286" y="14901"/>
                  </a:lnTo>
                  <a:lnTo>
                    <a:pt x="25146" y="7451"/>
                  </a:lnTo>
                  <a:lnTo>
                    <a:pt x="19869" y="0"/>
                  </a:lnTo>
                  <a:lnTo>
                    <a:pt x="3104" y="0"/>
                  </a:lnTo>
                  <a:lnTo>
                    <a:pt x="3104" y="9624"/>
                  </a:lnTo>
                  <a:lnTo>
                    <a:pt x="3104" y="16764"/>
                  </a:lnTo>
                  <a:lnTo>
                    <a:pt x="1242" y="24215"/>
                  </a:lnTo>
                  <a:lnTo>
                    <a:pt x="0" y="29492"/>
                  </a:lnTo>
                  <a:lnTo>
                    <a:pt x="0" y="36943"/>
                  </a:lnTo>
                  <a:lnTo>
                    <a:pt x="5278" y="3911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0" name="Google Shape;350;p14"/>
            <p:cNvSpPr/>
            <p:nvPr/>
          </p:nvSpPr>
          <p:spPr>
            <a:xfrm>
              <a:off x="3457998" y="4104562"/>
              <a:ext cx="170745" cy="90029"/>
            </a:xfrm>
            <a:custGeom>
              <a:rect b="b" l="l" r="r" t="t"/>
              <a:pathLst>
                <a:path extrusionOk="0" h="90029" w="170745">
                  <a:moveTo>
                    <a:pt x="170745" y="30734"/>
                  </a:moveTo>
                  <a:lnTo>
                    <a:pt x="170745" y="29492"/>
                  </a:lnTo>
                  <a:lnTo>
                    <a:pt x="168572" y="27630"/>
                  </a:lnTo>
                  <a:lnTo>
                    <a:pt x="165468" y="25457"/>
                  </a:lnTo>
                  <a:lnTo>
                    <a:pt x="163294" y="25457"/>
                  </a:lnTo>
                  <a:lnTo>
                    <a:pt x="161121" y="25457"/>
                  </a:lnTo>
                  <a:lnTo>
                    <a:pt x="159259" y="27630"/>
                  </a:lnTo>
                  <a:lnTo>
                    <a:pt x="156154" y="30734"/>
                  </a:lnTo>
                  <a:lnTo>
                    <a:pt x="148704" y="30734"/>
                  </a:lnTo>
                  <a:lnTo>
                    <a:pt x="143426" y="30734"/>
                  </a:lnTo>
                  <a:lnTo>
                    <a:pt x="137217" y="29492"/>
                  </a:lnTo>
                  <a:lnTo>
                    <a:pt x="132250" y="27630"/>
                  </a:lnTo>
                  <a:lnTo>
                    <a:pt x="128835" y="27630"/>
                  </a:lnTo>
                  <a:lnTo>
                    <a:pt x="128835" y="23283"/>
                  </a:lnTo>
                  <a:lnTo>
                    <a:pt x="132250" y="23283"/>
                  </a:lnTo>
                  <a:lnTo>
                    <a:pt x="132250" y="17075"/>
                  </a:lnTo>
                  <a:lnTo>
                    <a:pt x="130077" y="12728"/>
                  </a:lnTo>
                  <a:lnTo>
                    <a:pt x="130077" y="9624"/>
                  </a:lnTo>
                  <a:lnTo>
                    <a:pt x="128835" y="5278"/>
                  </a:lnTo>
                  <a:lnTo>
                    <a:pt x="126972" y="3104"/>
                  </a:lnTo>
                  <a:lnTo>
                    <a:pt x="124799" y="0"/>
                  </a:lnTo>
                  <a:lnTo>
                    <a:pt x="117659" y="0"/>
                  </a:lnTo>
                  <a:lnTo>
                    <a:pt x="112381" y="0"/>
                  </a:lnTo>
                  <a:lnTo>
                    <a:pt x="109277" y="2173"/>
                  </a:lnTo>
                  <a:lnTo>
                    <a:pt x="104931" y="3104"/>
                  </a:lnTo>
                  <a:lnTo>
                    <a:pt x="107104" y="17075"/>
                  </a:lnTo>
                  <a:lnTo>
                    <a:pt x="109277" y="22352"/>
                  </a:lnTo>
                  <a:lnTo>
                    <a:pt x="112381" y="29492"/>
                  </a:lnTo>
                  <a:lnTo>
                    <a:pt x="115486" y="38185"/>
                  </a:lnTo>
                  <a:lnTo>
                    <a:pt x="95617" y="36943"/>
                  </a:lnTo>
                  <a:lnTo>
                    <a:pt x="80095" y="30734"/>
                  </a:lnTo>
                  <a:lnTo>
                    <a:pt x="65504" y="23283"/>
                  </a:lnTo>
                  <a:lnTo>
                    <a:pt x="48740" y="17075"/>
                  </a:lnTo>
                  <a:lnTo>
                    <a:pt x="28871" y="10555"/>
                  </a:lnTo>
                  <a:lnTo>
                    <a:pt x="27009" y="12728"/>
                  </a:lnTo>
                  <a:lnTo>
                    <a:pt x="24836" y="12728"/>
                  </a:lnTo>
                  <a:lnTo>
                    <a:pt x="22663" y="14901"/>
                  </a:lnTo>
                  <a:lnTo>
                    <a:pt x="19558" y="14901"/>
                  </a:lnTo>
                  <a:lnTo>
                    <a:pt x="21731" y="18006"/>
                  </a:lnTo>
                  <a:lnTo>
                    <a:pt x="22663" y="20179"/>
                  </a:lnTo>
                  <a:lnTo>
                    <a:pt x="22663" y="22352"/>
                  </a:lnTo>
                  <a:lnTo>
                    <a:pt x="24836" y="23283"/>
                  </a:lnTo>
                  <a:lnTo>
                    <a:pt x="27009" y="25457"/>
                  </a:lnTo>
                  <a:lnTo>
                    <a:pt x="28871" y="27630"/>
                  </a:lnTo>
                  <a:lnTo>
                    <a:pt x="24836" y="29492"/>
                  </a:lnTo>
                  <a:lnTo>
                    <a:pt x="21731" y="29492"/>
                  </a:lnTo>
                  <a:lnTo>
                    <a:pt x="17695" y="30734"/>
                  </a:lnTo>
                  <a:lnTo>
                    <a:pt x="12418" y="30734"/>
                  </a:lnTo>
                  <a:lnTo>
                    <a:pt x="12418" y="34770"/>
                  </a:lnTo>
                  <a:lnTo>
                    <a:pt x="15522" y="34770"/>
                  </a:lnTo>
                  <a:lnTo>
                    <a:pt x="14280" y="40047"/>
                  </a:lnTo>
                  <a:lnTo>
                    <a:pt x="10245" y="42221"/>
                  </a:lnTo>
                  <a:lnTo>
                    <a:pt x="9313" y="44394"/>
                  </a:lnTo>
                  <a:lnTo>
                    <a:pt x="4967" y="45636"/>
                  </a:lnTo>
                  <a:lnTo>
                    <a:pt x="0" y="47498"/>
                  </a:lnTo>
                  <a:lnTo>
                    <a:pt x="0" y="51844"/>
                  </a:lnTo>
                  <a:lnTo>
                    <a:pt x="4967" y="51844"/>
                  </a:lnTo>
                  <a:lnTo>
                    <a:pt x="15522" y="57122"/>
                  </a:lnTo>
                  <a:lnTo>
                    <a:pt x="32286" y="59295"/>
                  </a:lnTo>
                  <a:lnTo>
                    <a:pt x="46567" y="57122"/>
                  </a:lnTo>
                  <a:lnTo>
                    <a:pt x="59295" y="51844"/>
                  </a:lnTo>
                  <a:lnTo>
                    <a:pt x="80095" y="51844"/>
                  </a:lnTo>
                  <a:lnTo>
                    <a:pt x="77922" y="57122"/>
                  </a:lnTo>
                  <a:lnTo>
                    <a:pt x="73886" y="62400"/>
                  </a:lnTo>
                  <a:lnTo>
                    <a:pt x="70782" y="67677"/>
                  </a:lnTo>
                  <a:lnTo>
                    <a:pt x="65504" y="72023"/>
                  </a:lnTo>
                  <a:lnTo>
                    <a:pt x="59295" y="75128"/>
                  </a:lnTo>
                  <a:lnTo>
                    <a:pt x="61158" y="81337"/>
                  </a:lnTo>
                  <a:lnTo>
                    <a:pt x="61158" y="84752"/>
                  </a:lnTo>
                  <a:lnTo>
                    <a:pt x="63331" y="88787"/>
                  </a:lnTo>
                  <a:lnTo>
                    <a:pt x="65504" y="91892"/>
                  </a:lnTo>
                  <a:lnTo>
                    <a:pt x="81026" y="86614"/>
                  </a:lnTo>
                  <a:lnTo>
                    <a:pt x="92513" y="77301"/>
                  </a:lnTo>
                  <a:lnTo>
                    <a:pt x="104931" y="67677"/>
                  </a:lnTo>
                  <a:lnTo>
                    <a:pt x="115486" y="60226"/>
                  </a:lnTo>
                  <a:lnTo>
                    <a:pt x="130077" y="57122"/>
                  </a:lnTo>
                  <a:lnTo>
                    <a:pt x="144668" y="57122"/>
                  </a:lnTo>
                  <a:lnTo>
                    <a:pt x="158017" y="57122"/>
                  </a:lnTo>
                  <a:lnTo>
                    <a:pt x="168572" y="51844"/>
                  </a:lnTo>
                  <a:lnTo>
                    <a:pt x="170745" y="47498"/>
                  </a:lnTo>
                  <a:lnTo>
                    <a:pt x="170745" y="45636"/>
                  </a:lnTo>
                  <a:lnTo>
                    <a:pt x="170745" y="44394"/>
                  </a:lnTo>
                  <a:lnTo>
                    <a:pt x="170745" y="42221"/>
                  </a:lnTo>
                  <a:lnTo>
                    <a:pt x="172608" y="38185"/>
                  </a:lnTo>
                  <a:lnTo>
                    <a:pt x="172608" y="34770"/>
                  </a:lnTo>
                  <a:lnTo>
                    <a:pt x="170745" y="32907"/>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1" name="Google Shape;351;p14"/>
            <p:cNvSpPr/>
            <p:nvPr/>
          </p:nvSpPr>
          <p:spPr>
            <a:xfrm>
              <a:off x="3317366" y="4178759"/>
              <a:ext cx="139701" cy="152118"/>
            </a:xfrm>
            <a:custGeom>
              <a:rect b="b" l="l" r="r" t="t"/>
              <a:pathLst>
                <a:path extrusionOk="0" h="152118" w="139700">
                  <a:moveTo>
                    <a:pt x="133181" y="30424"/>
                  </a:moveTo>
                  <a:lnTo>
                    <a:pt x="129145" y="22042"/>
                  </a:lnTo>
                  <a:lnTo>
                    <a:pt x="126041" y="14591"/>
                  </a:lnTo>
                  <a:lnTo>
                    <a:pt x="109277" y="14591"/>
                  </a:lnTo>
                  <a:lnTo>
                    <a:pt x="94686" y="14591"/>
                  </a:lnTo>
                  <a:lnTo>
                    <a:pt x="76991" y="14591"/>
                  </a:lnTo>
                  <a:lnTo>
                    <a:pt x="76991" y="931"/>
                  </a:lnTo>
                  <a:lnTo>
                    <a:pt x="62400" y="0"/>
                  </a:lnTo>
                  <a:lnTo>
                    <a:pt x="50913" y="931"/>
                  </a:lnTo>
                  <a:lnTo>
                    <a:pt x="42531" y="5278"/>
                  </a:lnTo>
                  <a:lnTo>
                    <a:pt x="31045" y="7140"/>
                  </a:lnTo>
                  <a:lnTo>
                    <a:pt x="16454" y="10555"/>
                  </a:lnTo>
                  <a:lnTo>
                    <a:pt x="18627" y="17695"/>
                  </a:lnTo>
                  <a:lnTo>
                    <a:pt x="20800" y="25146"/>
                  </a:lnTo>
                  <a:lnTo>
                    <a:pt x="21731" y="29492"/>
                  </a:lnTo>
                  <a:lnTo>
                    <a:pt x="23904" y="34770"/>
                  </a:lnTo>
                  <a:lnTo>
                    <a:pt x="29182" y="37874"/>
                  </a:lnTo>
                  <a:lnTo>
                    <a:pt x="21731" y="60227"/>
                  </a:lnTo>
                  <a:lnTo>
                    <a:pt x="13349" y="80095"/>
                  </a:lnTo>
                  <a:lnTo>
                    <a:pt x="0" y="94996"/>
                  </a:lnTo>
                  <a:lnTo>
                    <a:pt x="0" y="106793"/>
                  </a:lnTo>
                  <a:lnTo>
                    <a:pt x="6209" y="106793"/>
                  </a:lnTo>
                  <a:lnTo>
                    <a:pt x="7140" y="106793"/>
                  </a:lnTo>
                  <a:lnTo>
                    <a:pt x="9313" y="106793"/>
                  </a:lnTo>
                  <a:lnTo>
                    <a:pt x="11486" y="106793"/>
                  </a:lnTo>
                  <a:lnTo>
                    <a:pt x="13349" y="106793"/>
                  </a:lnTo>
                  <a:lnTo>
                    <a:pt x="16454" y="109898"/>
                  </a:lnTo>
                  <a:lnTo>
                    <a:pt x="18627" y="112071"/>
                  </a:lnTo>
                  <a:lnTo>
                    <a:pt x="18627" y="114244"/>
                  </a:lnTo>
                  <a:lnTo>
                    <a:pt x="20800" y="116107"/>
                  </a:lnTo>
                  <a:lnTo>
                    <a:pt x="20800" y="117349"/>
                  </a:lnTo>
                  <a:lnTo>
                    <a:pt x="20800" y="123557"/>
                  </a:lnTo>
                  <a:lnTo>
                    <a:pt x="33218" y="123557"/>
                  </a:lnTo>
                  <a:lnTo>
                    <a:pt x="33218" y="126662"/>
                  </a:lnTo>
                  <a:lnTo>
                    <a:pt x="31045" y="131008"/>
                  </a:lnTo>
                  <a:lnTo>
                    <a:pt x="31045" y="131939"/>
                  </a:lnTo>
                  <a:lnTo>
                    <a:pt x="31045" y="134113"/>
                  </a:lnTo>
                  <a:lnTo>
                    <a:pt x="29182" y="136286"/>
                  </a:lnTo>
                  <a:lnTo>
                    <a:pt x="31045" y="139390"/>
                  </a:lnTo>
                  <a:lnTo>
                    <a:pt x="31045" y="143736"/>
                  </a:lnTo>
                  <a:lnTo>
                    <a:pt x="33218" y="145910"/>
                  </a:lnTo>
                  <a:lnTo>
                    <a:pt x="35391" y="149014"/>
                  </a:lnTo>
                  <a:lnTo>
                    <a:pt x="36322" y="152118"/>
                  </a:lnTo>
                  <a:lnTo>
                    <a:pt x="54949" y="146841"/>
                  </a:lnTo>
                  <a:lnTo>
                    <a:pt x="69540" y="141563"/>
                  </a:lnTo>
                  <a:lnTo>
                    <a:pt x="85373" y="139390"/>
                  </a:lnTo>
                  <a:lnTo>
                    <a:pt x="82268" y="123557"/>
                  </a:lnTo>
                  <a:lnTo>
                    <a:pt x="84131" y="106793"/>
                  </a:lnTo>
                  <a:lnTo>
                    <a:pt x="91582" y="91892"/>
                  </a:lnTo>
                  <a:lnTo>
                    <a:pt x="99964" y="74817"/>
                  </a:lnTo>
                  <a:lnTo>
                    <a:pt x="114554" y="69540"/>
                  </a:lnTo>
                  <a:lnTo>
                    <a:pt x="129145" y="64262"/>
                  </a:lnTo>
                  <a:lnTo>
                    <a:pt x="140632" y="50603"/>
                  </a:lnTo>
                  <a:lnTo>
                    <a:pt x="140632" y="47498"/>
                  </a:lnTo>
                  <a:lnTo>
                    <a:pt x="136286" y="4004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2" name="Google Shape;352;p14"/>
            <p:cNvSpPr/>
            <p:nvPr/>
          </p:nvSpPr>
          <p:spPr>
            <a:xfrm>
              <a:off x="3770306" y="4054891"/>
              <a:ext cx="24836" cy="12418"/>
            </a:xfrm>
            <a:custGeom>
              <a:rect b="b" l="l" r="r" t="t"/>
              <a:pathLst>
                <a:path extrusionOk="0" h="12417" w="24835">
                  <a:moveTo>
                    <a:pt x="3104" y="12728"/>
                  </a:moveTo>
                  <a:lnTo>
                    <a:pt x="27009" y="7451"/>
                  </a:lnTo>
                  <a:lnTo>
                    <a:pt x="27009" y="0"/>
                  </a:lnTo>
                  <a:lnTo>
                    <a:pt x="21731" y="0"/>
                  </a:lnTo>
                  <a:lnTo>
                    <a:pt x="17695" y="0"/>
                  </a:lnTo>
                  <a:lnTo>
                    <a:pt x="14591" y="0"/>
                  </a:lnTo>
                  <a:lnTo>
                    <a:pt x="12418" y="0"/>
                  </a:lnTo>
                  <a:lnTo>
                    <a:pt x="9313" y="0"/>
                  </a:lnTo>
                  <a:lnTo>
                    <a:pt x="5278" y="0"/>
                  </a:lnTo>
                  <a:lnTo>
                    <a:pt x="0"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3" name="Google Shape;353;p14"/>
            <p:cNvSpPr/>
            <p:nvPr/>
          </p:nvSpPr>
          <p:spPr>
            <a:xfrm>
              <a:off x="3430679" y="4132192"/>
              <a:ext cx="12418" cy="6209"/>
            </a:xfrm>
            <a:custGeom>
              <a:rect b="b" l="l" r="r" t="t"/>
              <a:pathLst>
                <a:path extrusionOk="0" h="6208" w="12417">
                  <a:moveTo>
                    <a:pt x="7451" y="1863"/>
                  </a:moveTo>
                  <a:lnTo>
                    <a:pt x="3104" y="0"/>
                  </a:lnTo>
                  <a:lnTo>
                    <a:pt x="0" y="0"/>
                  </a:lnTo>
                  <a:lnTo>
                    <a:pt x="0" y="7140"/>
                  </a:lnTo>
                  <a:lnTo>
                    <a:pt x="12728" y="7140"/>
                  </a:lnTo>
                  <a:lnTo>
                    <a:pt x="10555" y="3104"/>
                  </a:lnTo>
                  <a:lnTo>
                    <a:pt x="8382" y="1863"/>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4" name="Google Shape;354;p14"/>
            <p:cNvSpPr/>
            <p:nvPr/>
          </p:nvSpPr>
          <p:spPr>
            <a:xfrm>
              <a:off x="3367348" y="4082210"/>
              <a:ext cx="96238" cy="58985"/>
            </a:xfrm>
            <a:custGeom>
              <a:rect b="b" l="l" r="r" t="t"/>
              <a:pathLst>
                <a:path extrusionOk="0" h="58984" w="96238">
                  <a:moveTo>
                    <a:pt x="24836" y="60537"/>
                  </a:moveTo>
                  <a:lnTo>
                    <a:pt x="35391" y="60537"/>
                  </a:lnTo>
                  <a:lnTo>
                    <a:pt x="48740" y="57122"/>
                  </a:lnTo>
                  <a:lnTo>
                    <a:pt x="54018" y="47809"/>
                  </a:lnTo>
                  <a:lnTo>
                    <a:pt x="56191" y="29803"/>
                  </a:lnTo>
                  <a:lnTo>
                    <a:pt x="59295" y="32907"/>
                  </a:lnTo>
                  <a:lnTo>
                    <a:pt x="61468" y="35080"/>
                  </a:lnTo>
                  <a:lnTo>
                    <a:pt x="64573" y="37253"/>
                  </a:lnTo>
                  <a:lnTo>
                    <a:pt x="68608" y="39427"/>
                  </a:lnTo>
                  <a:lnTo>
                    <a:pt x="76059" y="42531"/>
                  </a:lnTo>
                  <a:lnTo>
                    <a:pt x="79164" y="37253"/>
                  </a:lnTo>
                  <a:lnTo>
                    <a:pt x="85373" y="32907"/>
                  </a:lnTo>
                  <a:lnTo>
                    <a:pt x="90650" y="29803"/>
                  </a:lnTo>
                  <a:lnTo>
                    <a:pt x="95617" y="25457"/>
                  </a:lnTo>
                  <a:lnTo>
                    <a:pt x="95617" y="22352"/>
                  </a:lnTo>
                  <a:lnTo>
                    <a:pt x="97790" y="18006"/>
                  </a:lnTo>
                  <a:lnTo>
                    <a:pt x="95617" y="12728"/>
                  </a:lnTo>
                  <a:lnTo>
                    <a:pt x="95617" y="7451"/>
                  </a:lnTo>
                  <a:lnTo>
                    <a:pt x="95617" y="0"/>
                  </a:lnTo>
                  <a:lnTo>
                    <a:pt x="66435" y="7451"/>
                  </a:lnTo>
                  <a:lnTo>
                    <a:pt x="41600" y="18006"/>
                  </a:lnTo>
                  <a:lnTo>
                    <a:pt x="19558" y="31976"/>
                  </a:lnTo>
                  <a:lnTo>
                    <a:pt x="0" y="45636"/>
                  </a:lnTo>
                  <a:lnTo>
                    <a:pt x="0" y="60537"/>
                  </a:lnTo>
                  <a:lnTo>
                    <a:pt x="13349" y="60537"/>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5" name="Google Shape;355;p14"/>
            <p:cNvSpPr/>
            <p:nvPr/>
          </p:nvSpPr>
          <p:spPr>
            <a:xfrm>
              <a:off x="3502702" y="4062342"/>
              <a:ext cx="43462" cy="27940"/>
            </a:xfrm>
            <a:custGeom>
              <a:rect b="b" l="l" r="r" t="t"/>
              <a:pathLst>
                <a:path extrusionOk="0" h="27940" w="43462">
                  <a:moveTo>
                    <a:pt x="4036" y="25146"/>
                  </a:moveTo>
                  <a:lnTo>
                    <a:pt x="7140" y="29492"/>
                  </a:lnTo>
                  <a:lnTo>
                    <a:pt x="13349" y="30734"/>
                  </a:lnTo>
                  <a:lnTo>
                    <a:pt x="16454" y="30734"/>
                  </a:lnTo>
                  <a:lnTo>
                    <a:pt x="21731" y="29492"/>
                  </a:lnTo>
                  <a:lnTo>
                    <a:pt x="27940" y="25146"/>
                  </a:lnTo>
                  <a:lnTo>
                    <a:pt x="33218" y="19869"/>
                  </a:lnTo>
                  <a:lnTo>
                    <a:pt x="36322" y="15833"/>
                  </a:lnTo>
                  <a:lnTo>
                    <a:pt x="40668" y="10555"/>
                  </a:lnTo>
                  <a:lnTo>
                    <a:pt x="43773" y="5278"/>
                  </a:lnTo>
                  <a:lnTo>
                    <a:pt x="38495" y="3104"/>
                  </a:lnTo>
                  <a:lnTo>
                    <a:pt x="31045" y="931"/>
                  </a:lnTo>
                  <a:lnTo>
                    <a:pt x="23904" y="931"/>
                  </a:lnTo>
                  <a:lnTo>
                    <a:pt x="14591" y="0"/>
                  </a:lnTo>
                  <a:lnTo>
                    <a:pt x="7140" y="7451"/>
                  </a:lnTo>
                  <a:lnTo>
                    <a:pt x="0" y="12728"/>
                  </a:lnTo>
                  <a:lnTo>
                    <a:pt x="0" y="18006"/>
                  </a:lnTo>
                  <a:lnTo>
                    <a:pt x="1863" y="22042"/>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6" name="Google Shape;356;p14"/>
            <p:cNvSpPr/>
            <p:nvPr/>
          </p:nvSpPr>
          <p:spPr>
            <a:xfrm>
              <a:off x="5862400" y="4041231"/>
              <a:ext cx="260774" cy="310446"/>
            </a:xfrm>
            <a:custGeom>
              <a:rect b="b" l="l" r="r" t="t"/>
              <a:pathLst>
                <a:path extrusionOk="0" h="310445" w="260774">
                  <a:moveTo>
                    <a:pt x="16454" y="264189"/>
                  </a:moveTo>
                  <a:lnTo>
                    <a:pt x="24836" y="273813"/>
                  </a:lnTo>
                  <a:lnTo>
                    <a:pt x="34149" y="286541"/>
                  </a:lnTo>
                  <a:lnTo>
                    <a:pt x="39427" y="301443"/>
                  </a:lnTo>
                  <a:lnTo>
                    <a:pt x="56191" y="304547"/>
                  </a:lnTo>
                  <a:lnTo>
                    <a:pt x="70782" y="310756"/>
                  </a:lnTo>
                  <a:lnTo>
                    <a:pt x="74818" y="301443"/>
                  </a:lnTo>
                  <a:lnTo>
                    <a:pt x="80095" y="301443"/>
                  </a:lnTo>
                  <a:lnTo>
                    <a:pt x="80095" y="297097"/>
                  </a:lnTo>
                  <a:lnTo>
                    <a:pt x="68609" y="288715"/>
                  </a:lnTo>
                  <a:lnTo>
                    <a:pt x="60226" y="276918"/>
                  </a:lnTo>
                  <a:lnTo>
                    <a:pt x="53086" y="266362"/>
                  </a:lnTo>
                  <a:lnTo>
                    <a:pt x="50913" y="257049"/>
                  </a:lnTo>
                  <a:lnTo>
                    <a:pt x="56191" y="229419"/>
                  </a:lnTo>
                  <a:lnTo>
                    <a:pt x="67677" y="199927"/>
                  </a:lnTo>
                  <a:lnTo>
                    <a:pt x="83199" y="170124"/>
                  </a:lnTo>
                  <a:lnTo>
                    <a:pt x="104000" y="140632"/>
                  </a:lnTo>
                  <a:lnTo>
                    <a:pt x="124799" y="115175"/>
                  </a:lnTo>
                  <a:lnTo>
                    <a:pt x="145599" y="92823"/>
                  </a:lnTo>
                  <a:lnTo>
                    <a:pt x="163295" y="78232"/>
                  </a:lnTo>
                  <a:lnTo>
                    <a:pt x="180059" y="70782"/>
                  </a:lnTo>
                  <a:lnTo>
                    <a:pt x="197754" y="63331"/>
                  </a:lnTo>
                  <a:lnTo>
                    <a:pt x="217623" y="55880"/>
                  </a:lnTo>
                  <a:lnTo>
                    <a:pt x="234076" y="46256"/>
                  </a:lnTo>
                  <a:lnTo>
                    <a:pt x="248667" y="35701"/>
                  </a:lnTo>
                  <a:lnTo>
                    <a:pt x="260154" y="21110"/>
                  </a:lnTo>
                  <a:lnTo>
                    <a:pt x="261395" y="18937"/>
                  </a:lnTo>
                  <a:lnTo>
                    <a:pt x="261395" y="16764"/>
                  </a:lnTo>
                  <a:lnTo>
                    <a:pt x="263258" y="13660"/>
                  </a:lnTo>
                  <a:lnTo>
                    <a:pt x="260154" y="9313"/>
                  </a:lnTo>
                  <a:lnTo>
                    <a:pt x="258291" y="6209"/>
                  </a:lnTo>
                  <a:lnTo>
                    <a:pt x="253945" y="1863"/>
                  </a:lnTo>
                  <a:lnTo>
                    <a:pt x="236249" y="0"/>
                  </a:lnTo>
                  <a:lnTo>
                    <a:pt x="223832" y="4036"/>
                  </a:lnTo>
                  <a:lnTo>
                    <a:pt x="216381" y="7140"/>
                  </a:lnTo>
                  <a:lnTo>
                    <a:pt x="210172" y="11486"/>
                  </a:lnTo>
                  <a:lnTo>
                    <a:pt x="205205" y="18937"/>
                  </a:lnTo>
                  <a:lnTo>
                    <a:pt x="197754" y="24215"/>
                  </a:lnTo>
                  <a:lnTo>
                    <a:pt x="187199" y="29492"/>
                  </a:lnTo>
                  <a:lnTo>
                    <a:pt x="153981" y="29492"/>
                  </a:lnTo>
                  <a:lnTo>
                    <a:pt x="134113" y="39116"/>
                  </a:lnTo>
                  <a:lnTo>
                    <a:pt x="110208" y="51844"/>
                  </a:lnTo>
                  <a:lnTo>
                    <a:pt x="87235" y="68609"/>
                  </a:lnTo>
                  <a:lnTo>
                    <a:pt x="68609" y="85683"/>
                  </a:lnTo>
                  <a:lnTo>
                    <a:pt x="54017" y="101516"/>
                  </a:lnTo>
                  <a:lnTo>
                    <a:pt x="53086" y="107725"/>
                  </a:lnTo>
                  <a:lnTo>
                    <a:pt x="53086" y="110829"/>
                  </a:lnTo>
                  <a:lnTo>
                    <a:pt x="53086" y="116107"/>
                  </a:lnTo>
                  <a:lnTo>
                    <a:pt x="54017" y="118280"/>
                  </a:lnTo>
                  <a:lnTo>
                    <a:pt x="54017" y="122626"/>
                  </a:lnTo>
                  <a:lnTo>
                    <a:pt x="56191" y="127904"/>
                  </a:lnTo>
                  <a:lnTo>
                    <a:pt x="54017" y="131008"/>
                  </a:lnTo>
                  <a:lnTo>
                    <a:pt x="48740" y="144668"/>
                  </a:lnTo>
                  <a:lnTo>
                    <a:pt x="39427" y="153360"/>
                  </a:lnTo>
                  <a:lnTo>
                    <a:pt x="31045" y="162674"/>
                  </a:lnTo>
                  <a:lnTo>
                    <a:pt x="31045" y="164847"/>
                  </a:lnTo>
                  <a:lnTo>
                    <a:pt x="31045" y="167020"/>
                  </a:lnTo>
                  <a:lnTo>
                    <a:pt x="32286" y="167020"/>
                  </a:lnTo>
                  <a:lnTo>
                    <a:pt x="32286" y="167951"/>
                  </a:lnTo>
                  <a:lnTo>
                    <a:pt x="36322" y="170124"/>
                  </a:lnTo>
                  <a:lnTo>
                    <a:pt x="39427" y="172297"/>
                  </a:lnTo>
                  <a:lnTo>
                    <a:pt x="34149" y="182853"/>
                  </a:lnTo>
                  <a:lnTo>
                    <a:pt x="27009" y="190303"/>
                  </a:lnTo>
                  <a:lnTo>
                    <a:pt x="19558" y="195581"/>
                  </a:lnTo>
                  <a:lnTo>
                    <a:pt x="14591" y="205205"/>
                  </a:lnTo>
                  <a:lnTo>
                    <a:pt x="12418" y="212345"/>
                  </a:lnTo>
                  <a:lnTo>
                    <a:pt x="14591" y="219796"/>
                  </a:lnTo>
                  <a:lnTo>
                    <a:pt x="16454" y="224142"/>
                  </a:lnTo>
                  <a:lnTo>
                    <a:pt x="16454" y="229419"/>
                  </a:lnTo>
                  <a:lnTo>
                    <a:pt x="10245" y="232524"/>
                  </a:lnTo>
                  <a:lnTo>
                    <a:pt x="0" y="239975"/>
                  </a:lnTo>
                  <a:lnTo>
                    <a:pt x="7140" y="25487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7" name="Google Shape;357;p14"/>
            <p:cNvSpPr/>
            <p:nvPr/>
          </p:nvSpPr>
          <p:spPr>
            <a:xfrm>
              <a:off x="7125604" y="4179690"/>
              <a:ext cx="15522" cy="12418"/>
            </a:xfrm>
            <a:custGeom>
              <a:rect b="b" l="l" r="r" t="t"/>
              <a:pathLst>
                <a:path extrusionOk="0" h="12417" w="15522">
                  <a:moveTo>
                    <a:pt x="0" y="13660"/>
                  </a:moveTo>
                  <a:lnTo>
                    <a:pt x="16454" y="13660"/>
                  </a:lnTo>
                  <a:lnTo>
                    <a:pt x="16454" y="6209"/>
                  </a:lnTo>
                  <a:lnTo>
                    <a:pt x="4036"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8" name="Google Shape;358;p14"/>
            <p:cNvSpPr/>
            <p:nvPr/>
          </p:nvSpPr>
          <p:spPr>
            <a:xfrm>
              <a:off x="3826497" y="4062342"/>
              <a:ext cx="15522" cy="6209"/>
            </a:xfrm>
            <a:custGeom>
              <a:rect b="b" l="l" r="r" t="t"/>
              <a:pathLst>
                <a:path extrusionOk="0" h="6208" w="15522">
                  <a:moveTo>
                    <a:pt x="0" y="0"/>
                  </a:moveTo>
                  <a:lnTo>
                    <a:pt x="16764" y="0"/>
                  </a:lnTo>
                  <a:lnTo>
                    <a:pt x="16764" y="8382"/>
                  </a:lnTo>
                  <a:lnTo>
                    <a:pt x="0" y="8382"/>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9" name="Google Shape;359;p14"/>
            <p:cNvSpPr/>
            <p:nvPr/>
          </p:nvSpPr>
          <p:spPr>
            <a:xfrm>
              <a:off x="7212839" y="4119464"/>
              <a:ext cx="71403" cy="49671"/>
            </a:xfrm>
            <a:custGeom>
              <a:rect b="b" l="l" r="r" t="t"/>
              <a:pathLst>
                <a:path extrusionOk="0" h="49671" w="71402">
                  <a:moveTo>
                    <a:pt x="27009" y="37874"/>
                  </a:moveTo>
                  <a:lnTo>
                    <a:pt x="49050" y="45325"/>
                  </a:lnTo>
                  <a:lnTo>
                    <a:pt x="72955" y="49671"/>
                  </a:lnTo>
                  <a:lnTo>
                    <a:pt x="68919" y="32597"/>
                  </a:lnTo>
                  <a:lnTo>
                    <a:pt x="61468" y="19869"/>
                  </a:lnTo>
                  <a:lnTo>
                    <a:pt x="51224" y="10555"/>
                  </a:lnTo>
                  <a:lnTo>
                    <a:pt x="36632" y="5278"/>
                  </a:lnTo>
                  <a:lnTo>
                    <a:pt x="19868" y="2173"/>
                  </a:lnTo>
                  <a:lnTo>
                    <a:pt x="3104" y="0"/>
                  </a:lnTo>
                  <a:lnTo>
                    <a:pt x="3104" y="3104"/>
                  </a:lnTo>
                  <a:lnTo>
                    <a:pt x="3104" y="7451"/>
                  </a:lnTo>
                  <a:lnTo>
                    <a:pt x="2173" y="8382"/>
                  </a:lnTo>
                  <a:lnTo>
                    <a:pt x="2173" y="10555"/>
                  </a:lnTo>
                  <a:lnTo>
                    <a:pt x="0" y="12728"/>
                  </a:lnTo>
                  <a:lnTo>
                    <a:pt x="10555" y="27319"/>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0" name="Google Shape;360;p14"/>
            <p:cNvSpPr/>
            <p:nvPr/>
          </p:nvSpPr>
          <p:spPr>
            <a:xfrm>
              <a:off x="7085867" y="4082210"/>
              <a:ext cx="108656" cy="80716"/>
            </a:xfrm>
            <a:custGeom>
              <a:rect b="b" l="l" r="r" t="t"/>
              <a:pathLst>
                <a:path extrusionOk="0" h="80715" w="108656">
                  <a:moveTo>
                    <a:pt x="14591" y="72023"/>
                  </a:moveTo>
                  <a:lnTo>
                    <a:pt x="27009" y="82579"/>
                  </a:lnTo>
                  <a:lnTo>
                    <a:pt x="32286" y="81647"/>
                  </a:lnTo>
                  <a:lnTo>
                    <a:pt x="43773" y="79474"/>
                  </a:lnTo>
                  <a:lnTo>
                    <a:pt x="58364" y="77301"/>
                  </a:lnTo>
                  <a:lnTo>
                    <a:pt x="76059" y="75128"/>
                  </a:lnTo>
                  <a:lnTo>
                    <a:pt x="93754" y="74197"/>
                  </a:lnTo>
                  <a:lnTo>
                    <a:pt x="107414" y="74197"/>
                  </a:lnTo>
                  <a:lnTo>
                    <a:pt x="108346" y="72023"/>
                  </a:lnTo>
                  <a:lnTo>
                    <a:pt x="110519" y="72023"/>
                  </a:lnTo>
                  <a:lnTo>
                    <a:pt x="110519" y="69850"/>
                  </a:lnTo>
                  <a:lnTo>
                    <a:pt x="110519" y="12728"/>
                  </a:lnTo>
                  <a:lnTo>
                    <a:pt x="95928" y="20179"/>
                  </a:lnTo>
                  <a:lnTo>
                    <a:pt x="83199" y="27630"/>
                  </a:lnTo>
                  <a:lnTo>
                    <a:pt x="66746" y="32907"/>
                  </a:lnTo>
                  <a:lnTo>
                    <a:pt x="66746" y="20179"/>
                  </a:lnTo>
                  <a:lnTo>
                    <a:pt x="66746" y="9624"/>
                  </a:lnTo>
                  <a:lnTo>
                    <a:pt x="63641" y="0"/>
                  </a:lnTo>
                  <a:lnTo>
                    <a:pt x="54018" y="0"/>
                  </a:lnTo>
                  <a:lnTo>
                    <a:pt x="39737" y="2173"/>
                  </a:lnTo>
                  <a:lnTo>
                    <a:pt x="25146" y="7451"/>
                  </a:lnTo>
                  <a:lnTo>
                    <a:pt x="15522" y="12728"/>
                  </a:lnTo>
                  <a:lnTo>
                    <a:pt x="8382" y="17075"/>
                  </a:lnTo>
                  <a:lnTo>
                    <a:pt x="7451" y="20179"/>
                  </a:lnTo>
                  <a:lnTo>
                    <a:pt x="5277" y="24525"/>
                  </a:lnTo>
                  <a:lnTo>
                    <a:pt x="3104" y="27630"/>
                  </a:lnTo>
                  <a:lnTo>
                    <a:pt x="931" y="31976"/>
                  </a:lnTo>
                  <a:lnTo>
                    <a:pt x="0" y="37253"/>
                  </a:lnTo>
                  <a:lnTo>
                    <a:pt x="5277" y="57122"/>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1" name="Google Shape;361;p14"/>
            <p:cNvSpPr/>
            <p:nvPr/>
          </p:nvSpPr>
          <p:spPr>
            <a:xfrm>
              <a:off x="4090065" y="4082210"/>
              <a:ext cx="12418" cy="9313"/>
            </a:xfrm>
            <a:custGeom>
              <a:rect b="b" l="l" r="r" t="t"/>
              <a:pathLst>
                <a:path extrusionOk="0" h="9313" w="12417">
                  <a:moveTo>
                    <a:pt x="4036" y="9624"/>
                  </a:moveTo>
                  <a:lnTo>
                    <a:pt x="7140" y="9624"/>
                  </a:lnTo>
                  <a:lnTo>
                    <a:pt x="12418" y="9624"/>
                  </a:lnTo>
                  <a:lnTo>
                    <a:pt x="12418" y="5278"/>
                  </a:lnTo>
                  <a:lnTo>
                    <a:pt x="0" y="0"/>
                  </a:lnTo>
                  <a:lnTo>
                    <a:pt x="0" y="5278"/>
                  </a:lnTo>
                  <a:lnTo>
                    <a:pt x="0" y="7451"/>
                  </a:lnTo>
                  <a:lnTo>
                    <a:pt x="1863" y="9624"/>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2" name="Google Shape;362;p14"/>
            <p:cNvSpPr/>
            <p:nvPr/>
          </p:nvSpPr>
          <p:spPr>
            <a:xfrm>
              <a:off x="6122554" y="4209183"/>
              <a:ext cx="12418" cy="12418"/>
            </a:xfrm>
            <a:custGeom>
              <a:rect b="b" l="l" r="r" t="t"/>
              <a:pathLst>
                <a:path extrusionOk="0" h="12417" w="12417">
                  <a:moveTo>
                    <a:pt x="1242" y="4346"/>
                  </a:moveTo>
                  <a:lnTo>
                    <a:pt x="0" y="6519"/>
                  </a:lnTo>
                  <a:lnTo>
                    <a:pt x="0" y="9624"/>
                  </a:lnTo>
                  <a:lnTo>
                    <a:pt x="0" y="14901"/>
                  </a:lnTo>
                  <a:lnTo>
                    <a:pt x="3104" y="14901"/>
                  </a:lnTo>
                  <a:lnTo>
                    <a:pt x="5278" y="14901"/>
                  </a:lnTo>
                  <a:lnTo>
                    <a:pt x="7451" y="14901"/>
                  </a:lnTo>
                  <a:lnTo>
                    <a:pt x="8382" y="13970"/>
                  </a:lnTo>
                  <a:lnTo>
                    <a:pt x="10555" y="11797"/>
                  </a:lnTo>
                  <a:lnTo>
                    <a:pt x="14591" y="11797"/>
                  </a:lnTo>
                  <a:lnTo>
                    <a:pt x="14591" y="4346"/>
                  </a:lnTo>
                  <a:lnTo>
                    <a:pt x="3104"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3" name="Google Shape;363;p14"/>
            <p:cNvSpPr/>
            <p:nvPr/>
          </p:nvSpPr>
          <p:spPr>
            <a:xfrm>
              <a:off x="4937582" y="4135296"/>
              <a:ext cx="15522" cy="6209"/>
            </a:xfrm>
            <a:custGeom>
              <a:rect b="b" l="l" r="r" t="t"/>
              <a:pathLst>
                <a:path extrusionOk="0" h="6208" w="15522">
                  <a:moveTo>
                    <a:pt x="5277" y="6209"/>
                  </a:moveTo>
                  <a:lnTo>
                    <a:pt x="7451" y="6209"/>
                  </a:lnTo>
                  <a:lnTo>
                    <a:pt x="8382" y="6209"/>
                  </a:lnTo>
                  <a:lnTo>
                    <a:pt x="12418" y="4036"/>
                  </a:lnTo>
                  <a:lnTo>
                    <a:pt x="15522" y="4036"/>
                  </a:lnTo>
                  <a:lnTo>
                    <a:pt x="15522" y="0"/>
                  </a:lnTo>
                  <a:lnTo>
                    <a:pt x="0" y="0"/>
                  </a:lnTo>
                  <a:lnTo>
                    <a:pt x="3104" y="403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4" name="Google Shape;364;p14"/>
            <p:cNvSpPr/>
            <p:nvPr/>
          </p:nvSpPr>
          <p:spPr>
            <a:xfrm>
              <a:off x="5256410" y="5105129"/>
              <a:ext cx="12418" cy="24836"/>
            </a:xfrm>
            <a:custGeom>
              <a:rect b="b" l="l" r="r" t="t"/>
              <a:pathLst>
                <a:path extrusionOk="0" h="24835" w="12417">
                  <a:moveTo>
                    <a:pt x="9313" y="22352"/>
                  </a:moveTo>
                  <a:lnTo>
                    <a:pt x="10245" y="18006"/>
                  </a:lnTo>
                  <a:lnTo>
                    <a:pt x="10245" y="12728"/>
                  </a:lnTo>
                  <a:lnTo>
                    <a:pt x="10245" y="7451"/>
                  </a:lnTo>
                  <a:lnTo>
                    <a:pt x="12418" y="0"/>
                  </a:lnTo>
                  <a:lnTo>
                    <a:pt x="3104" y="0"/>
                  </a:lnTo>
                  <a:lnTo>
                    <a:pt x="2173" y="5588"/>
                  </a:lnTo>
                  <a:lnTo>
                    <a:pt x="2173" y="12728"/>
                  </a:lnTo>
                  <a:lnTo>
                    <a:pt x="0" y="20179"/>
                  </a:lnTo>
                  <a:lnTo>
                    <a:pt x="0" y="27630"/>
                  </a:lnTo>
                  <a:lnTo>
                    <a:pt x="7140" y="2763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5" name="Google Shape;365;p14"/>
            <p:cNvSpPr/>
            <p:nvPr/>
          </p:nvSpPr>
          <p:spPr>
            <a:xfrm>
              <a:off x="3850401" y="4200801"/>
              <a:ext cx="406684" cy="447042"/>
            </a:xfrm>
            <a:custGeom>
              <a:rect b="b" l="l" r="r" t="t"/>
              <a:pathLst>
                <a:path extrusionOk="0" h="447041" w="406683">
                  <a:moveTo>
                    <a:pt x="395818" y="287783"/>
                  </a:moveTo>
                  <a:lnTo>
                    <a:pt x="392714" y="285610"/>
                  </a:lnTo>
                  <a:lnTo>
                    <a:pt x="387436" y="283437"/>
                  </a:lnTo>
                  <a:lnTo>
                    <a:pt x="383401" y="282506"/>
                  </a:lnTo>
                  <a:lnTo>
                    <a:pt x="381227" y="280333"/>
                  </a:lnTo>
                  <a:lnTo>
                    <a:pt x="381227" y="278159"/>
                  </a:lnTo>
                  <a:lnTo>
                    <a:pt x="381227" y="275986"/>
                  </a:lnTo>
                  <a:lnTo>
                    <a:pt x="383401" y="275055"/>
                  </a:lnTo>
                  <a:lnTo>
                    <a:pt x="381227" y="270709"/>
                  </a:lnTo>
                  <a:lnTo>
                    <a:pt x="379986" y="268846"/>
                  </a:lnTo>
                  <a:lnTo>
                    <a:pt x="375950" y="265431"/>
                  </a:lnTo>
                  <a:lnTo>
                    <a:pt x="372845" y="263568"/>
                  </a:lnTo>
                  <a:lnTo>
                    <a:pt x="366636" y="261395"/>
                  </a:lnTo>
                  <a:lnTo>
                    <a:pt x="363532" y="258291"/>
                  </a:lnTo>
                  <a:lnTo>
                    <a:pt x="359186" y="256118"/>
                  </a:lnTo>
                  <a:lnTo>
                    <a:pt x="358254" y="253945"/>
                  </a:lnTo>
                  <a:lnTo>
                    <a:pt x="358254" y="252703"/>
                  </a:lnTo>
                  <a:lnTo>
                    <a:pt x="356081" y="250840"/>
                  </a:lnTo>
                  <a:lnTo>
                    <a:pt x="356081" y="248667"/>
                  </a:lnTo>
                  <a:lnTo>
                    <a:pt x="356081" y="243389"/>
                  </a:lnTo>
                  <a:lnTo>
                    <a:pt x="341490" y="238112"/>
                  </a:lnTo>
                  <a:lnTo>
                    <a:pt x="330004" y="228488"/>
                  </a:lnTo>
                  <a:lnTo>
                    <a:pt x="322864" y="215760"/>
                  </a:lnTo>
                  <a:lnTo>
                    <a:pt x="325037" y="211724"/>
                  </a:lnTo>
                  <a:lnTo>
                    <a:pt x="326899" y="206446"/>
                  </a:lnTo>
                  <a:lnTo>
                    <a:pt x="330004" y="203032"/>
                  </a:lnTo>
                  <a:lnTo>
                    <a:pt x="336523" y="195581"/>
                  </a:lnTo>
                  <a:lnTo>
                    <a:pt x="326899" y="184094"/>
                  </a:lnTo>
                  <a:lnTo>
                    <a:pt x="319759" y="171366"/>
                  </a:lnTo>
                  <a:lnTo>
                    <a:pt x="310446" y="158638"/>
                  </a:lnTo>
                  <a:lnTo>
                    <a:pt x="302995" y="147151"/>
                  </a:lnTo>
                  <a:lnTo>
                    <a:pt x="290577" y="139701"/>
                  </a:lnTo>
                  <a:lnTo>
                    <a:pt x="275986" y="134423"/>
                  </a:lnTo>
                  <a:lnTo>
                    <a:pt x="275986" y="121695"/>
                  </a:lnTo>
                  <a:lnTo>
                    <a:pt x="259222" y="106793"/>
                  </a:lnTo>
                  <a:lnTo>
                    <a:pt x="244631" y="90029"/>
                  </a:lnTo>
                  <a:lnTo>
                    <a:pt x="226936" y="77301"/>
                  </a:lnTo>
                  <a:lnTo>
                    <a:pt x="222900" y="75128"/>
                  </a:lnTo>
                  <a:lnTo>
                    <a:pt x="219796" y="75128"/>
                  </a:lnTo>
                  <a:lnTo>
                    <a:pt x="214518" y="75128"/>
                  </a:lnTo>
                  <a:lnTo>
                    <a:pt x="209240" y="75128"/>
                  </a:lnTo>
                  <a:lnTo>
                    <a:pt x="203032" y="75128"/>
                  </a:lnTo>
                  <a:lnTo>
                    <a:pt x="199927" y="72955"/>
                  </a:lnTo>
                  <a:lnTo>
                    <a:pt x="192787" y="64573"/>
                  </a:lnTo>
                  <a:lnTo>
                    <a:pt x="187509" y="50913"/>
                  </a:lnTo>
                  <a:lnTo>
                    <a:pt x="180059" y="36012"/>
                  </a:lnTo>
                  <a:lnTo>
                    <a:pt x="172918" y="23283"/>
                  </a:lnTo>
                  <a:lnTo>
                    <a:pt x="166709" y="22352"/>
                  </a:lnTo>
                  <a:lnTo>
                    <a:pt x="161432" y="20179"/>
                  </a:lnTo>
                  <a:lnTo>
                    <a:pt x="156154" y="18006"/>
                  </a:lnTo>
                  <a:lnTo>
                    <a:pt x="152118" y="15833"/>
                  </a:lnTo>
                  <a:lnTo>
                    <a:pt x="146841" y="12728"/>
                  </a:lnTo>
                  <a:lnTo>
                    <a:pt x="141563" y="12728"/>
                  </a:lnTo>
                  <a:lnTo>
                    <a:pt x="137527" y="14901"/>
                  </a:lnTo>
                  <a:lnTo>
                    <a:pt x="136596" y="14901"/>
                  </a:lnTo>
                  <a:lnTo>
                    <a:pt x="132250" y="15833"/>
                  </a:lnTo>
                  <a:lnTo>
                    <a:pt x="136596" y="28561"/>
                  </a:lnTo>
                  <a:lnTo>
                    <a:pt x="139701" y="38185"/>
                  </a:lnTo>
                  <a:lnTo>
                    <a:pt x="141563" y="49671"/>
                  </a:lnTo>
                  <a:lnTo>
                    <a:pt x="143736" y="65504"/>
                  </a:lnTo>
                  <a:lnTo>
                    <a:pt x="154291" y="62400"/>
                  </a:lnTo>
                  <a:lnTo>
                    <a:pt x="161432" y="57122"/>
                  </a:lnTo>
                  <a:lnTo>
                    <a:pt x="166709" y="52776"/>
                  </a:lnTo>
                  <a:lnTo>
                    <a:pt x="176023" y="49671"/>
                  </a:lnTo>
                  <a:lnTo>
                    <a:pt x="176023" y="52776"/>
                  </a:lnTo>
                  <a:lnTo>
                    <a:pt x="180059" y="52776"/>
                  </a:lnTo>
                  <a:lnTo>
                    <a:pt x="176023" y="54949"/>
                  </a:lnTo>
                  <a:lnTo>
                    <a:pt x="172918" y="58053"/>
                  </a:lnTo>
                  <a:lnTo>
                    <a:pt x="166709" y="60226"/>
                  </a:lnTo>
                  <a:lnTo>
                    <a:pt x="163605" y="62400"/>
                  </a:lnTo>
                  <a:lnTo>
                    <a:pt x="159259" y="65504"/>
                  </a:lnTo>
                  <a:lnTo>
                    <a:pt x="158327" y="69850"/>
                  </a:lnTo>
                  <a:lnTo>
                    <a:pt x="156154" y="75128"/>
                  </a:lnTo>
                  <a:lnTo>
                    <a:pt x="154291" y="80405"/>
                  </a:lnTo>
                  <a:lnTo>
                    <a:pt x="152118" y="84752"/>
                  </a:lnTo>
                  <a:lnTo>
                    <a:pt x="150877" y="86614"/>
                  </a:lnTo>
                  <a:lnTo>
                    <a:pt x="149014" y="87856"/>
                  </a:lnTo>
                  <a:lnTo>
                    <a:pt x="146841" y="87856"/>
                  </a:lnTo>
                  <a:lnTo>
                    <a:pt x="143736" y="90029"/>
                  </a:lnTo>
                  <a:lnTo>
                    <a:pt x="143736" y="82579"/>
                  </a:lnTo>
                  <a:lnTo>
                    <a:pt x="141563" y="69850"/>
                  </a:lnTo>
                  <a:lnTo>
                    <a:pt x="139701" y="58053"/>
                  </a:lnTo>
                  <a:lnTo>
                    <a:pt x="139701" y="52776"/>
                  </a:lnTo>
                  <a:lnTo>
                    <a:pt x="126972" y="49671"/>
                  </a:lnTo>
                  <a:lnTo>
                    <a:pt x="119832" y="38185"/>
                  </a:lnTo>
                  <a:lnTo>
                    <a:pt x="112381" y="25457"/>
                  </a:lnTo>
                  <a:lnTo>
                    <a:pt x="107414" y="12728"/>
                  </a:lnTo>
                  <a:lnTo>
                    <a:pt x="80095" y="12728"/>
                  </a:lnTo>
                  <a:lnTo>
                    <a:pt x="80095" y="57122"/>
                  </a:lnTo>
                  <a:lnTo>
                    <a:pt x="73886" y="57122"/>
                  </a:lnTo>
                  <a:lnTo>
                    <a:pt x="70782" y="54949"/>
                  </a:lnTo>
                  <a:lnTo>
                    <a:pt x="66746" y="54949"/>
                  </a:lnTo>
                  <a:lnTo>
                    <a:pt x="63641" y="52776"/>
                  </a:lnTo>
                  <a:lnTo>
                    <a:pt x="56191" y="38185"/>
                  </a:lnTo>
                  <a:lnTo>
                    <a:pt x="54328" y="22352"/>
                  </a:lnTo>
                  <a:lnTo>
                    <a:pt x="56191" y="3104"/>
                  </a:lnTo>
                  <a:lnTo>
                    <a:pt x="52155" y="3104"/>
                  </a:lnTo>
                  <a:lnTo>
                    <a:pt x="52155" y="0"/>
                  </a:lnTo>
                  <a:lnTo>
                    <a:pt x="22973" y="3104"/>
                  </a:lnTo>
                  <a:lnTo>
                    <a:pt x="19869" y="28561"/>
                  </a:lnTo>
                  <a:lnTo>
                    <a:pt x="16764" y="54949"/>
                  </a:lnTo>
                  <a:lnTo>
                    <a:pt x="9313" y="79474"/>
                  </a:lnTo>
                  <a:lnTo>
                    <a:pt x="0" y="97480"/>
                  </a:lnTo>
                  <a:lnTo>
                    <a:pt x="3104" y="104620"/>
                  </a:lnTo>
                  <a:lnTo>
                    <a:pt x="7451" y="109898"/>
                  </a:lnTo>
                  <a:lnTo>
                    <a:pt x="12418" y="114244"/>
                  </a:lnTo>
                  <a:lnTo>
                    <a:pt x="19869" y="116417"/>
                  </a:lnTo>
                  <a:lnTo>
                    <a:pt x="27009" y="117349"/>
                  </a:lnTo>
                  <a:lnTo>
                    <a:pt x="27009" y="121695"/>
                  </a:lnTo>
                  <a:lnTo>
                    <a:pt x="27009" y="123868"/>
                  </a:lnTo>
                  <a:lnTo>
                    <a:pt x="25146" y="123868"/>
                  </a:lnTo>
                  <a:lnTo>
                    <a:pt x="25146" y="124799"/>
                  </a:lnTo>
                  <a:lnTo>
                    <a:pt x="22973" y="126972"/>
                  </a:lnTo>
                  <a:lnTo>
                    <a:pt x="30113" y="141874"/>
                  </a:lnTo>
                  <a:lnTo>
                    <a:pt x="41600" y="151187"/>
                  </a:lnTo>
                  <a:lnTo>
                    <a:pt x="56191" y="156465"/>
                  </a:lnTo>
                  <a:lnTo>
                    <a:pt x="72955" y="161742"/>
                  </a:lnTo>
                  <a:lnTo>
                    <a:pt x="90650" y="166089"/>
                  </a:lnTo>
                  <a:lnTo>
                    <a:pt x="107414" y="171366"/>
                  </a:lnTo>
                  <a:lnTo>
                    <a:pt x="119832" y="178817"/>
                  </a:lnTo>
                  <a:lnTo>
                    <a:pt x="132250" y="174471"/>
                  </a:lnTo>
                  <a:lnTo>
                    <a:pt x="139701" y="169193"/>
                  </a:lnTo>
                  <a:lnTo>
                    <a:pt x="144668" y="163915"/>
                  </a:lnTo>
                  <a:lnTo>
                    <a:pt x="150877" y="158638"/>
                  </a:lnTo>
                  <a:lnTo>
                    <a:pt x="159259" y="154602"/>
                  </a:lnTo>
                  <a:lnTo>
                    <a:pt x="168882" y="156465"/>
                  </a:lnTo>
                  <a:lnTo>
                    <a:pt x="178196" y="163915"/>
                  </a:lnTo>
                  <a:lnTo>
                    <a:pt x="188441" y="171366"/>
                  </a:lnTo>
                  <a:lnTo>
                    <a:pt x="203032" y="174471"/>
                  </a:lnTo>
                  <a:lnTo>
                    <a:pt x="212345" y="218864"/>
                  </a:lnTo>
                  <a:lnTo>
                    <a:pt x="219796" y="228488"/>
                  </a:lnTo>
                  <a:lnTo>
                    <a:pt x="230040" y="235939"/>
                  </a:lnTo>
                  <a:lnTo>
                    <a:pt x="239664" y="243389"/>
                  </a:lnTo>
                  <a:lnTo>
                    <a:pt x="246804" y="256118"/>
                  </a:lnTo>
                  <a:lnTo>
                    <a:pt x="248977" y="265431"/>
                  </a:lnTo>
                  <a:lnTo>
                    <a:pt x="246804" y="278159"/>
                  </a:lnTo>
                  <a:lnTo>
                    <a:pt x="243700" y="295234"/>
                  </a:lnTo>
                  <a:lnTo>
                    <a:pt x="237491" y="311998"/>
                  </a:lnTo>
                  <a:lnTo>
                    <a:pt x="232213" y="326899"/>
                  </a:lnTo>
                  <a:lnTo>
                    <a:pt x="226936" y="337455"/>
                  </a:lnTo>
                  <a:lnTo>
                    <a:pt x="209240" y="342732"/>
                  </a:lnTo>
                  <a:lnTo>
                    <a:pt x="188441" y="348010"/>
                  </a:lnTo>
                  <a:lnTo>
                    <a:pt x="172918" y="354529"/>
                  </a:lnTo>
                  <a:lnTo>
                    <a:pt x="172918" y="361669"/>
                  </a:lnTo>
                  <a:lnTo>
                    <a:pt x="172918" y="367257"/>
                  </a:lnTo>
                  <a:lnTo>
                    <a:pt x="173850" y="372535"/>
                  </a:lnTo>
                  <a:lnTo>
                    <a:pt x="176023" y="377813"/>
                  </a:lnTo>
                  <a:lnTo>
                    <a:pt x="197754" y="376571"/>
                  </a:lnTo>
                  <a:lnTo>
                    <a:pt x="216691" y="370362"/>
                  </a:lnTo>
                  <a:lnTo>
                    <a:pt x="232213" y="361669"/>
                  </a:lnTo>
                  <a:lnTo>
                    <a:pt x="243700" y="372535"/>
                  </a:lnTo>
                  <a:lnTo>
                    <a:pt x="254255" y="387126"/>
                  </a:lnTo>
                  <a:lnTo>
                    <a:pt x="261395" y="402027"/>
                  </a:lnTo>
                  <a:lnTo>
                    <a:pt x="268846" y="418791"/>
                  </a:lnTo>
                  <a:lnTo>
                    <a:pt x="280022" y="429657"/>
                  </a:lnTo>
                  <a:lnTo>
                    <a:pt x="292750" y="436797"/>
                  </a:lnTo>
                  <a:lnTo>
                    <a:pt x="310446" y="441143"/>
                  </a:lnTo>
                  <a:lnTo>
                    <a:pt x="326899" y="444248"/>
                  </a:lnTo>
                  <a:lnTo>
                    <a:pt x="339628" y="449526"/>
                  </a:lnTo>
                  <a:lnTo>
                    <a:pt x="343663" y="449526"/>
                  </a:lnTo>
                  <a:lnTo>
                    <a:pt x="336523" y="433693"/>
                  </a:lnTo>
                  <a:lnTo>
                    <a:pt x="326899" y="420964"/>
                  </a:lnTo>
                  <a:lnTo>
                    <a:pt x="316655" y="406374"/>
                  </a:lnTo>
                  <a:lnTo>
                    <a:pt x="319759" y="406374"/>
                  </a:lnTo>
                  <a:lnTo>
                    <a:pt x="322864" y="407305"/>
                  </a:lnTo>
                  <a:lnTo>
                    <a:pt x="330004" y="411651"/>
                  </a:lnTo>
                  <a:lnTo>
                    <a:pt x="339628" y="416929"/>
                  </a:lnTo>
                  <a:lnTo>
                    <a:pt x="348941" y="422206"/>
                  </a:lnTo>
                  <a:lnTo>
                    <a:pt x="356081" y="426242"/>
                  </a:lnTo>
                  <a:lnTo>
                    <a:pt x="359186" y="424379"/>
                  </a:lnTo>
                  <a:lnTo>
                    <a:pt x="361359" y="422206"/>
                  </a:lnTo>
                  <a:lnTo>
                    <a:pt x="363532" y="420964"/>
                  </a:lnTo>
                  <a:lnTo>
                    <a:pt x="363532" y="418791"/>
                  </a:lnTo>
                  <a:lnTo>
                    <a:pt x="365395" y="416929"/>
                  </a:lnTo>
                  <a:lnTo>
                    <a:pt x="366636" y="414756"/>
                  </a:lnTo>
                  <a:lnTo>
                    <a:pt x="365395" y="394577"/>
                  </a:lnTo>
                  <a:lnTo>
                    <a:pt x="359186" y="379675"/>
                  </a:lnTo>
                  <a:lnTo>
                    <a:pt x="352045" y="365084"/>
                  </a:lnTo>
                  <a:lnTo>
                    <a:pt x="339628" y="365084"/>
                  </a:lnTo>
                  <a:lnTo>
                    <a:pt x="332177" y="333108"/>
                  </a:lnTo>
                  <a:lnTo>
                    <a:pt x="322864" y="304547"/>
                  </a:lnTo>
                  <a:lnTo>
                    <a:pt x="329073" y="302685"/>
                  </a:lnTo>
                  <a:lnTo>
                    <a:pt x="334350" y="302685"/>
                  </a:lnTo>
                  <a:lnTo>
                    <a:pt x="339628" y="300512"/>
                  </a:lnTo>
                  <a:lnTo>
                    <a:pt x="346768" y="300512"/>
                  </a:lnTo>
                  <a:lnTo>
                    <a:pt x="352045" y="313240"/>
                  </a:lnTo>
                  <a:lnTo>
                    <a:pt x="359186" y="322553"/>
                  </a:lnTo>
                  <a:lnTo>
                    <a:pt x="368810" y="332177"/>
                  </a:lnTo>
                  <a:lnTo>
                    <a:pt x="375950" y="340559"/>
                  </a:lnTo>
                  <a:lnTo>
                    <a:pt x="383401" y="340559"/>
                  </a:lnTo>
                  <a:lnTo>
                    <a:pt x="388368" y="339628"/>
                  </a:lnTo>
                  <a:lnTo>
                    <a:pt x="394577" y="339628"/>
                  </a:lnTo>
                  <a:lnTo>
                    <a:pt x="399854" y="337455"/>
                  </a:lnTo>
                  <a:lnTo>
                    <a:pt x="407305" y="287783"/>
                  </a:lnTo>
                  <a:lnTo>
                    <a:pt x="402027" y="287783"/>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6" name="Google Shape;366;p14"/>
            <p:cNvSpPr/>
            <p:nvPr/>
          </p:nvSpPr>
          <p:spPr>
            <a:xfrm>
              <a:off x="5463788" y="5234275"/>
              <a:ext cx="43462" cy="15522"/>
            </a:xfrm>
            <a:custGeom>
              <a:rect b="b" l="l" r="r" t="t"/>
              <a:pathLst>
                <a:path extrusionOk="0" h="15522" w="43462">
                  <a:moveTo>
                    <a:pt x="24836" y="7451"/>
                  </a:moveTo>
                  <a:lnTo>
                    <a:pt x="14591" y="3415"/>
                  </a:lnTo>
                  <a:lnTo>
                    <a:pt x="4967" y="0"/>
                  </a:lnTo>
                  <a:lnTo>
                    <a:pt x="3104" y="3415"/>
                  </a:lnTo>
                  <a:lnTo>
                    <a:pt x="3104" y="5278"/>
                  </a:lnTo>
                  <a:lnTo>
                    <a:pt x="1863" y="7451"/>
                  </a:lnTo>
                  <a:lnTo>
                    <a:pt x="0" y="8692"/>
                  </a:lnTo>
                  <a:lnTo>
                    <a:pt x="0" y="12728"/>
                  </a:lnTo>
                  <a:lnTo>
                    <a:pt x="7140" y="12728"/>
                  </a:lnTo>
                  <a:lnTo>
                    <a:pt x="10245" y="14901"/>
                  </a:lnTo>
                  <a:lnTo>
                    <a:pt x="12418" y="14901"/>
                  </a:lnTo>
                  <a:lnTo>
                    <a:pt x="15522" y="15833"/>
                  </a:lnTo>
                  <a:lnTo>
                    <a:pt x="44704" y="15833"/>
                  </a:lnTo>
                  <a:lnTo>
                    <a:pt x="37253" y="10555"/>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7" name="Google Shape;367;p14"/>
            <p:cNvSpPr/>
            <p:nvPr/>
          </p:nvSpPr>
          <p:spPr>
            <a:xfrm>
              <a:off x="5144029" y="5162562"/>
              <a:ext cx="24836" cy="9313"/>
            </a:xfrm>
            <a:custGeom>
              <a:rect b="b" l="l" r="r" t="t"/>
              <a:pathLst>
                <a:path extrusionOk="0" h="9313" w="24835">
                  <a:moveTo>
                    <a:pt x="4967" y="10555"/>
                  </a:moveTo>
                  <a:lnTo>
                    <a:pt x="10245" y="10555"/>
                  </a:lnTo>
                  <a:lnTo>
                    <a:pt x="14280" y="8382"/>
                  </a:lnTo>
                  <a:lnTo>
                    <a:pt x="17695" y="7140"/>
                  </a:lnTo>
                  <a:lnTo>
                    <a:pt x="19558" y="5278"/>
                  </a:lnTo>
                  <a:lnTo>
                    <a:pt x="24836" y="3104"/>
                  </a:lnTo>
                  <a:lnTo>
                    <a:pt x="24836" y="0"/>
                  </a:lnTo>
                  <a:lnTo>
                    <a:pt x="0"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8" name="Google Shape;368;p14"/>
            <p:cNvSpPr/>
            <p:nvPr/>
          </p:nvSpPr>
          <p:spPr>
            <a:xfrm>
              <a:off x="5247097" y="5141141"/>
              <a:ext cx="24836" cy="40358"/>
            </a:xfrm>
            <a:custGeom>
              <a:rect b="b" l="l" r="r" t="t"/>
              <a:pathLst>
                <a:path extrusionOk="0" h="40357" w="24835">
                  <a:moveTo>
                    <a:pt x="21731" y="0"/>
                  </a:moveTo>
                  <a:lnTo>
                    <a:pt x="14591" y="0"/>
                  </a:lnTo>
                  <a:lnTo>
                    <a:pt x="9313" y="0"/>
                  </a:lnTo>
                  <a:lnTo>
                    <a:pt x="4967" y="2173"/>
                  </a:lnTo>
                  <a:lnTo>
                    <a:pt x="1863" y="4346"/>
                  </a:lnTo>
                  <a:lnTo>
                    <a:pt x="0" y="11797"/>
                  </a:lnTo>
                  <a:lnTo>
                    <a:pt x="0" y="26698"/>
                  </a:lnTo>
                  <a:lnTo>
                    <a:pt x="1863" y="41289"/>
                  </a:lnTo>
                  <a:lnTo>
                    <a:pt x="7140" y="39116"/>
                  </a:lnTo>
                  <a:lnTo>
                    <a:pt x="11487" y="39116"/>
                  </a:lnTo>
                  <a:lnTo>
                    <a:pt x="14591" y="39116"/>
                  </a:lnTo>
                  <a:lnTo>
                    <a:pt x="16454" y="37253"/>
                  </a:lnTo>
                  <a:lnTo>
                    <a:pt x="26078" y="37253"/>
                  </a:lnTo>
                  <a:lnTo>
                    <a:pt x="23904" y="17075"/>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9" name="Google Shape;369;p14"/>
            <p:cNvSpPr/>
            <p:nvPr/>
          </p:nvSpPr>
          <p:spPr>
            <a:xfrm>
              <a:off x="5592933" y="5239552"/>
              <a:ext cx="34149" cy="21731"/>
            </a:xfrm>
            <a:custGeom>
              <a:rect b="b" l="l" r="r" t="t"/>
              <a:pathLst>
                <a:path extrusionOk="0" h="21731" w="34149">
                  <a:moveTo>
                    <a:pt x="21731" y="3415"/>
                  </a:moveTo>
                  <a:lnTo>
                    <a:pt x="14591" y="5278"/>
                  </a:lnTo>
                  <a:lnTo>
                    <a:pt x="7140" y="9624"/>
                  </a:lnTo>
                  <a:lnTo>
                    <a:pt x="0" y="10555"/>
                  </a:lnTo>
                  <a:lnTo>
                    <a:pt x="3104" y="24525"/>
                  </a:lnTo>
                  <a:lnTo>
                    <a:pt x="7140" y="22352"/>
                  </a:lnTo>
                  <a:lnTo>
                    <a:pt x="10245" y="22352"/>
                  </a:lnTo>
                  <a:lnTo>
                    <a:pt x="12418" y="22352"/>
                  </a:lnTo>
                  <a:lnTo>
                    <a:pt x="12418" y="20179"/>
                  </a:lnTo>
                  <a:lnTo>
                    <a:pt x="15522" y="20179"/>
                  </a:lnTo>
                  <a:lnTo>
                    <a:pt x="21731" y="17075"/>
                  </a:lnTo>
                  <a:lnTo>
                    <a:pt x="24836" y="12728"/>
                  </a:lnTo>
                  <a:lnTo>
                    <a:pt x="29182" y="9624"/>
                  </a:lnTo>
                  <a:lnTo>
                    <a:pt x="32286" y="5278"/>
                  </a:lnTo>
                  <a:lnTo>
                    <a:pt x="36322" y="0"/>
                  </a:lnTo>
                  <a:lnTo>
                    <a:pt x="27009"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0" name="Google Shape;370;p14"/>
            <p:cNvSpPr/>
            <p:nvPr/>
          </p:nvSpPr>
          <p:spPr>
            <a:xfrm>
              <a:off x="4877977" y="3996527"/>
              <a:ext cx="2967861" cy="2340761"/>
            </a:xfrm>
            <a:custGeom>
              <a:rect b="b" l="l" r="r" t="t"/>
              <a:pathLst>
                <a:path extrusionOk="0" h="2340761" w="2967861">
                  <a:moveTo>
                    <a:pt x="2965999" y="516271"/>
                  </a:moveTo>
                  <a:lnTo>
                    <a:pt x="2956685" y="502612"/>
                  </a:lnTo>
                  <a:lnTo>
                    <a:pt x="2945199" y="489883"/>
                  </a:lnTo>
                  <a:lnTo>
                    <a:pt x="2934644" y="477155"/>
                  </a:lnTo>
                  <a:lnTo>
                    <a:pt x="2930608" y="477155"/>
                  </a:lnTo>
                  <a:lnTo>
                    <a:pt x="2929677" y="477155"/>
                  </a:lnTo>
                  <a:lnTo>
                    <a:pt x="2927503" y="479328"/>
                  </a:lnTo>
                  <a:lnTo>
                    <a:pt x="2925330" y="479328"/>
                  </a:lnTo>
                  <a:lnTo>
                    <a:pt x="2923158" y="480260"/>
                  </a:lnTo>
                  <a:lnTo>
                    <a:pt x="2905462" y="477155"/>
                  </a:lnTo>
                  <a:lnTo>
                    <a:pt x="2896149" y="469705"/>
                  </a:lnTo>
                  <a:lnTo>
                    <a:pt x="2889008" y="460081"/>
                  </a:lnTo>
                  <a:lnTo>
                    <a:pt x="2881868" y="449526"/>
                  </a:lnTo>
                  <a:lnTo>
                    <a:pt x="2871313" y="439902"/>
                  </a:lnTo>
                  <a:lnTo>
                    <a:pt x="2866035" y="435555"/>
                  </a:lnTo>
                  <a:lnTo>
                    <a:pt x="2859827" y="435555"/>
                  </a:lnTo>
                  <a:lnTo>
                    <a:pt x="2854549" y="434624"/>
                  </a:lnTo>
                  <a:lnTo>
                    <a:pt x="2849271" y="434624"/>
                  </a:lnTo>
                  <a:lnTo>
                    <a:pt x="2843994" y="430278"/>
                  </a:lnTo>
                  <a:lnTo>
                    <a:pt x="2810776" y="395508"/>
                  </a:lnTo>
                  <a:lnTo>
                    <a:pt x="2751481" y="370051"/>
                  </a:lnTo>
                  <a:lnTo>
                    <a:pt x="2747445" y="370983"/>
                  </a:lnTo>
                  <a:lnTo>
                    <a:pt x="2744340" y="373156"/>
                  </a:lnTo>
                  <a:lnTo>
                    <a:pt x="2740305" y="377502"/>
                  </a:lnTo>
                  <a:lnTo>
                    <a:pt x="2735027" y="378433"/>
                  </a:lnTo>
                  <a:lnTo>
                    <a:pt x="2729750" y="378433"/>
                  </a:lnTo>
                  <a:lnTo>
                    <a:pt x="2723541" y="378433"/>
                  </a:lnTo>
                  <a:lnTo>
                    <a:pt x="2708950" y="373156"/>
                  </a:lnTo>
                  <a:lnTo>
                    <a:pt x="2696532" y="365705"/>
                  </a:lnTo>
                  <a:lnTo>
                    <a:pt x="2678836" y="362601"/>
                  </a:lnTo>
                  <a:lnTo>
                    <a:pt x="2678836" y="367878"/>
                  </a:lnTo>
                  <a:lnTo>
                    <a:pt x="2678836" y="373156"/>
                  </a:lnTo>
                  <a:lnTo>
                    <a:pt x="2676664" y="377502"/>
                  </a:lnTo>
                  <a:lnTo>
                    <a:pt x="2676664" y="380607"/>
                  </a:lnTo>
                  <a:lnTo>
                    <a:pt x="2678836" y="382780"/>
                  </a:lnTo>
                  <a:lnTo>
                    <a:pt x="2681010" y="385884"/>
                  </a:lnTo>
                  <a:lnTo>
                    <a:pt x="2684114" y="392093"/>
                  </a:lnTo>
                  <a:lnTo>
                    <a:pt x="2681941" y="397371"/>
                  </a:lnTo>
                  <a:lnTo>
                    <a:pt x="2681941" y="400475"/>
                  </a:lnTo>
                  <a:lnTo>
                    <a:pt x="2681010" y="404821"/>
                  </a:lnTo>
                  <a:lnTo>
                    <a:pt x="2678836" y="406994"/>
                  </a:lnTo>
                  <a:lnTo>
                    <a:pt x="2678836" y="412272"/>
                  </a:lnTo>
                  <a:lnTo>
                    <a:pt x="2671696" y="406994"/>
                  </a:lnTo>
                  <a:lnTo>
                    <a:pt x="2666419" y="402648"/>
                  </a:lnTo>
                  <a:lnTo>
                    <a:pt x="2660210" y="395198"/>
                  </a:lnTo>
                  <a:lnTo>
                    <a:pt x="2654932" y="389920"/>
                  </a:lnTo>
                  <a:lnTo>
                    <a:pt x="2651828" y="382469"/>
                  </a:lnTo>
                  <a:lnTo>
                    <a:pt x="2616437" y="382469"/>
                  </a:lnTo>
                  <a:lnTo>
                    <a:pt x="2581978" y="382469"/>
                  </a:lnTo>
                  <a:lnTo>
                    <a:pt x="2547518" y="385574"/>
                  </a:lnTo>
                  <a:lnTo>
                    <a:pt x="2544414" y="384642"/>
                  </a:lnTo>
                  <a:lnTo>
                    <a:pt x="2542240" y="380296"/>
                  </a:lnTo>
                  <a:lnTo>
                    <a:pt x="2538205" y="378123"/>
                  </a:lnTo>
                  <a:lnTo>
                    <a:pt x="2535100" y="365395"/>
                  </a:lnTo>
                  <a:lnTo>
                    <a:pt x="2532927" y="350493"/>
                  </a:lnTo>
                  <a:lnTo>
                    <a:pt x="2527650" y="333419"/>
                  </a:lnTo>
                  <a:lnTo>
                    <a:pt x="2515232" y="330314"/>
                  </a:lnTo>
                  <a:lnTo>
                    <a:pt x="2498468" y="327210"/>
                  </a:lnTo>
                  <a:lnTo>
                    <a:pt x="2481703" y="325037"/>
                  </a:lnTo>
                  <a:lnTo>
                    <a:pt x="2464008" y="325037"/>
                  </a:lnTo>
                  <a:lnTo>
                    <a:pt x="2451590" y="330314"/>
                  </a:lnTo>
                  <a:lnTo>
                    <a:pt x="2437931" y="325037"/>
                  </a:lnTo>
                  <a:lnTo>
                    <a:pt x="2427375" y="315413"/>
                  </a:lnTo>
                  <a:lnTo>
                    <a:pt x="2420235" y="304858"/>
                  </a:lnTo>
                  <a:lnTo>
                    <a:pt x="2414958" y="293371"/>
                  </a:lnTo>
                  <a:lnTo>
                    <a:pt x="2401298" y="293371"/>
                  </a:lnTo>
                  <a:lnTo>
                    <a:pt x="2388880" y="293371"/>
                  </a:lnTo>
                  <a:lnTo>
                    <a:pt x="2378325" y="297718"/>
                  </a:lnTo>
                  <a:lnTo>
                    <a:pt x="2373047" y="295544"/>
                  </a:lnTo>
                  <a:lnTo>
                    <a:pt x="2369012" y="293371"/>
                  </a:lnTo>
                  <a:lnTo>
                    <a:pt x="2365907" y="291198"/>
                  </a:lnTo>
                  <a:lnTo>
                    <a:pt x="2365907" y="288094"/>
                  </a:lnTo>
                  <a:lnTo>
                    <a:pt x="2363734" y="285921"/>
                  </a:lnTo>
                  <a:lnTo>
                    <a:pt x="2363734" y="282816"/>
                  </a:lnTo>
                  <a:lnTo>
                    <a:pt x="2361561" y="276607"/>
                  </a:lnTo>
                  <a:lnTo>
                    <a:pt x="2358457" y="273503"/>
                  </a:lnTo>
                  <a:lnTo>
                    <a:pt x="2351316" y="268225"/>
                  </a:lnTo>
                  <a:lnTo>
                    <a:pt x="2334552" y="262016"/>
                  </a:lnTo>
                  <a:lnTo>
                    <a:pt x="2315925" y="256739"/>
                  </a:lnTo>
                  <a:lnTo>
                    <a:pt x="2296057" y="251461"/>
                  </a:lnTo>
                  <a:lnTo>
                    <a:pt x="2276188" y="249288"/>
                  </a:lnTo>
                  <a:lnTo>
                    <a:pt x="2258493" y="249288"/>
                  </a:lnTo>
                  <a:lnTo>
                    <a:pt x="2247007" y="253634"/>
                  </a:lnTo>
                  <a:lnTo>
                    <a:pt x="2234589" y="256739"/>
                  </a:lnTo>
                  <a:lnTo>
                    <a:pt x="2237693" y="273813"/>
                  </a:lnTo>
                  <a:lnTo>
                    <a:pt x="2241729" y="286541"/>
                  </a:lnTo>
                  <a:lnTo>
                    <a:pt x="2243902" y="305479"/>
                  </a:lnTo>
                  <a:lnTo>
                    <a:pt x="2236762" y="305479"/>
                  </a:lnTo>
                  <a:lnTo>
                    <a:pt x="2232726" y="303306"/>
                  </a:lnTo>
                  <a:lnTo>
                    <a:pt x="2227448" y="303306"/>
                  </a:lnTo>
                  <a:lnTo>
                    <a:pt x="2225275" y="303306"/>
                  </a:lnTo>
                  <a:lnTo>
                    <a:pt x="2222171" y="303306"/>
                  </a:lnTo>
                  <a:lnTo>
                    <a:pt x="2218135" y="306410"/>
                  </a:lnTo>
                  <a:lnTo>
                    <a:pt x="2215030" y="310756"/>
                  </a:lnTo>
                  <a:lnTo>
                    <a:pt x="2207890" y="306410"/>
                  </a:lnTo>
                  <a:lnTo>
                    <a:pt x="2201681" y="303306"/>
                  </a:lnTo>
                  <a:lnTo>
                    <a:pt x="2198577" y="298028"/>
                  </a:lnTo>
                  <a:lnTo>
                    <a:pt x="2193299" y="293682"/>
                  </a:lnTo>
                  <a:lnTo>
                    <a:pt x="2188022" y="288404"/>
                  </a:lnTo>
                  <a:lnTo>
                    <a:pt x="2174362" y="310756"/>
                  </a:lnTo>
                  <a:lnTo>
                    <a:pt x="2165980" y="308583"/>
                  </a:lnTo>
                  <a:lnTo>
                    <a:pt x="2158840" y="306410"/>
                  </a:lnTo>
                  <a:lnTo>
                    <a:pt x="2152631" y="303306"/>
                  </a:lnTo>
                  <a:lnTo>
                    <a:pt x="2149526" y="298028"/>
                  </a:lnTo>
                  <a:lnTo>
                    <a:pt x="2147353" y="290577"/>
                  </a:lnTo>
                  <a:lnTo>
                    <a:pt x="2147353" y="280953"/>
                  </a:lnTo>
                  <a:lnTo>
                    <a:pt x="2140213" y="290577"/>
                  </a:lnTo>
                  <a:lnTo>
                    <a:pt x="2137109" y="301132"/>
                  </a:lnTo>
                  <a:lnTo>
                    <a:pt x="2133073" y="312619"/>
                  </a:lnTo>
                  <a:lnTo>
                    <a:pt x="2127795" y="321001"/>
                  </a:lnTo>
                  <a:lnTo>
                    <a:pt x="2125622" y="323174"/>
                  </a:lnTo>
                  <a:lnTo>
                    <a:pt x="2123449" y="325347"/>
                  </a:lnTo>
                  <a:lnTo>
                    <a:pt x="2112894" y="317896"/>
                  </a:lnTo>
                  <a:lnTo>
                    <a:pt x="2100476" y="310446"/>
                  </a:lnTo>
                  <a:lnTo>
                    <a:pt x="2091163" y="300822"/>
                  </a:lnTo>
                  <a:lnTo>
                    <a:pt x="2088989" y="295544"/>
                  </a:lnTo>
                  <a:lnTo>
                    <a:pt x="2088058" y="291198"/>
                  </a:lnTo>
                  <a:lnTo>
                    <a:pt x="2088058" y="288094"/>
                  </a:lnTo>
                  <a:lnTo>
                    <a:pt x="2085885" y="283747"/>
                  </a:lnTo>
                  <a:lnTo>
                    <a:pt x="2083712" y="280643"/>
                  </a:lnTo>
                  <a:lnTo>
                    <a:pt x="2090852" y="261706"/>
                  </a:lnTo>
                  <a:lnTo>
                    <a:pt x="2103270" y="248978"/>
                  </a:lnTo>
                  <a:lnTo>
                    <a:pt x="2093957" y="212034"/>
                  </a:lnTo>
                  <a:lnTo>
                    <a:pt x="2090852" y="212034"/>
                  </a:lnTo>
                  <a:lnTo>
                    <a:pt x="2090852" y="206757"/>
                  </a:lnTo>
                  <a:lnTo>
                    <a:pt x="2070984" y="208930"/>
                  </a:lnTo>
                  <a:lnTo>
                    <a:pt x="2058566" y="214208"/>
                  </a:lnTo>
                  <a:lnTo>
                    <a:pt x="2047079" y="223831"/>
                  </a:lnTo>
                  <a:lnTo>
                    <a:pt x="2036524" y="218554"/>
                  </a:lnTo>
                  <a:lnTo>
                    <a:pt x="2025038" y="212345"/>
                  </a:lnTo>
                  <a:lnTo>
                    <a:pt x="2014482" y="207067"/>
                  </a:lnTo>
                  <a:lnTo>
                    <a:pt x="2012310" y="209240"/>
                  </a:lnTo>
                  <a:lnTo>
                    <a:pt x="2012310" y="211414"/>
                  </a:lnTo>
                  <a:lnTo>
                    <a:pt x="2010136" y="211414"/>
                  </a:lnTo>
                  <a:lnTo>
                    <a:pt x="2007032" y="212345"/>
                  </a:lnTo>
                  <a:lnTo>
                    <a:pt x="2007032" y="218554"/>
                  </a:lnTo>
                  <a:lnTo>
                    <a:pt x="2007032" y="223831"/>
                  </a:lnTo>
                  <a:lnTo>
                    <a:pt x="2007032" y="226936"/>
                  </a:lnTo>
                  <a:lnTo>
                    <a:pt x="2007032" y="229109"/>
                  </a:lnTo>
                  <a:lnTo>
                    <a:pt x="2007032" y="232213"/>
                  </a:lnTo>
                  <a:lnTo>
                    <a:pt x="2002996" y="243700"/>
                  </a:lnTo>
                  <a:lnTo>
                    <a:pt x="1950841" y="239354"/>
                  </a:lnTo>
                  <a:lnTo>
                    <a:pt x="1948668" y="234076"/>
                  </a:lnTo>
                  <a:lnTo>
                    <a:pt x="1948668" y="228799"/>
                  </a:lnTo>
                  <a:lnTo>
                    <a:pt x="1946495" y="223521"/>
                  </a:lnTo>
                  <a:lnTo>
                    <a:pt x="1946495" y="218243"/>
                  </a:lnTo>
                  <a:lnTo>
                    <a:pt x="1946495" y="216070"/>
                  </a:lnTo>
                  <a:lnTo>
                    <a:pt x="1934077" y="206446"/>
                  </a:lnTo>
                  <a:lnTo>
                    <a:pt x="1921659" y="204273"/>
                  </a:lnTo>
                  <a:lnTo>
                    <a:pt x="1904895" y="204273"/>
                  </a:lnTo>
                  <a:lnTo>
                    <a:pt x="1887200" y="206446"/>
                  </a:lnTo>
                  <a:lnTo>
                    <a:pt x="1887200" y="219175"/>
                  </a:lnTo>
                  <a:lnTo>
                    <a:pt x="1877886" y="219175"/>
                  </a:lnTo>
                  <a:lnTo>
                    <a:pt x="1877886" y="218243"/>
                  </a:lnTo>
                  <a:lnTo>
                    <a:pt x="1875713" y="218243"/>
                  </a:lnTo>
                  <a:lnTo>
                    <a:pt x="1873540" y="216070"/>
                  </a:lnTo>
                  <a:lnTo>
                    <a:pt x="1875713" y="206446"/>
                  </a:lnTo>
                  <a:lnTo>
                    <a:pt x="1877886" y="198996"/>
                  </a:lnTo>
                  <a:lnTo>
                    <a:pt x="1880060" y="193718"/>
                  </a:lnTo>
                  <a:lnTo>
                    <a:pt x="1883164" y="188441"/>
                  </a:lnTo>
                  <a:lnTo>
                    <a:pt x="1883164" y="182232"/>
                  </a:lnTo>
                  <a:lnTo>
                    <a:pt x="1873851" y="186578"/>
                  </a:lnTo>
                  <a:lnTo>
                    <a:pt x="1866710" y="191856"/>
                  </a:lnTo>
                  <a:lnTo>
                    <a:pt x="1859570" y="197133"/>
                  </a:lnTo>
                  <a:lnTo>
                    <a:pt x="1854293" y="203342"/>
                  </a:lnTo>
                  <a:lnTo>
                    <a:pt x="1851188" y="201169"/>
                  </a:lnTo>
                  <a:lnTo>
                    <a:pt x="1849015" y="201169"/>
                  </a:lnTo>
                  <a:lnTo>
                    <a:pt x="1849015" y="198996"/>
                  </a:lnTo>
                  <a:lnTo>
                    <a:pt x="1849015" y="196823"/>
                  </a:lnTo>
                  <a:lnTo>
                    <a:pt x="1849015" y="195891"/>
                  </a:lnTo>
                  <a:lnTo>
                    <a:pt x="1851188" y="191545"/>
                  </a:lnTo>
                  <a:lnTo>
                    <a:pt x="1851188" y="188441"/>
                  </a:lnTo>
                  <a:lnTo>
                    <a:pt x="1834424" y="186267"/>
                  </a:lnTo>
                  <a:lnTo>
                    <a:pt x="1819833" y="188441"/>
                  </a:lnTo>
                  <a:lnTo>
                    <a:pt x="1807415" y="195891"/>
                  </a:lnTo>
                  <a:lnTo>
                    <a:pt x="1803379" y="195891"/>
                  </a:lnTo>
                  <a:lnTo>
                    <a:pt x="1815797" y="180990"/>
                  </a:lnTo>
                  <a:lnTo>
                    <a:pt x="1832561" y="169503"/>
                  </a:lnTo>
                  <a:lnTo>
                    <a:pt x="1849325" y="159880"/>
                  </a:lnTo>
                  <a:lnTo>
                    <a:pt x="1863916" y="151498"/>
                  </a:lnTo>
                  <a:lnTo>
                    <a:pt x="1869194" y="141874"/>
                  </a:lnTo>
                  <a:lnTo>
                    <a:pt x="1873230" y="132250"/>
                  </a:lnTo>
                  <a:lnTo>
                    <a:pt x="1878507" y="123868"/>
                  </a:lnTo>
                  <a:lnTo>
                    <a:pt x="1890925" y="114244"/>
                  </a:lnTo>
                  <a:lnTo>
                    <a:pt x="1890925" y="90029"/>
                  </a:lnTo>
                  <a:lnTo>
                    <a:pt x="1881612" y="77301"/>
                  </a:lnTo>
                  <a:lnTo>
                    <a:pt x="1873230" y="65815"/>
                  </a:lnTo>
                  <a:lnTo>
                    <a:pt x="1861743" y="57432"/>
                  </a:lnTo>
                  <a:lnTo>
                    <a:pt x="1847152" y="49982"/>
                  </a:lnTo>
                  <a:lnTo>
                    <a:pt x="1847152" y="47809"/>
                  </a:lnTo>
                  <a:lnTo>
                    <a:pt x="1847152" y="45636"/>
                  </a:lnTo>
                  <a:lnTo>
                    <a:pt x="1844979" y="43462"/>
                  </a:lnTo>
                  <a:lnTo>
                    <a:pt x="1844048" y="45636"/>
                  </a:lnTo>
                  <a:lnTo>
                    <a:pt x="1827284" y="50913"/>
                  </a:lnTo>
                  <a:lnTo>
                    <a:pt x="1812693" y="53086"/>
                  </a:lnTo>
                  <a:lnTo>
                    <a:pt x="1800275" y="55259"/>
                  </a:lnTo>
                  <a:lnTo>
                    <a:pt x="1787857" y="60537"/>
                  </a:lnTo>
                  <a:lnTo>
                    <a:pt x="1780717" y="50913"/>
                  </a:lnTo>
                  <a:lnTo>
                    <a:pt x="1773577" y="43462"/>
                  </a:lnTo>
                  <a:lnTo>
                    <a:pt x="1766436" y="40358"/>
                  </a:lnTo>
                  <a:lnTo>
                    <a:pt x="1751845" y="36012"/>
                  </a:lnTo>
                  <a:lnTo>
                    <a:pt x="1752777" y="30734"/>
                  </a:lnTo>
                  <a:lnTo>
                    <a:pt x="1754950" y="28561"/>
                  </a:lnTo>
                  <a:lnTo>
                    <a:pt x="1757123" y="25457"/>
                  </a:lnTo>
                  <a:lnTo>
                    <a:pt x="1760227" y="23283"/>
                  </a:lnTo>
                  <a:lnTo>
                    <a:pt x="1762401" y="22352"/>
                  </a:lnTo>
                  <a:lnTo>
                    <a:pt x="1767678" y="20179"/>
                  </a:lnTo>
                  <a:lnTo>
                    <a:pt x="1766747" y="14901"/>
                  </a:lnTo>
                  <a:lnTo>
                    <a:pt x="1762711" y="10555"/>
                  </a:lnTo>
                  <a:lnTo>
                    <a:pt x="1760538" y="7451"/>
                  </a:lnTo>
                  <a:lnTo>
                    <a:pt x="1759607" y="5278"/>
                  </a:lnTo>
                  <a:lnTo>
                    <a:pt x="1755571" y="0"/>
                  </a:lnTo>
                  <a:lnTo>
                    <a:pt x="1735702" y="0"/>
                  </a:lnTo>
                  <a:lnTo>
                    <a:pt x="1731666" y="18006"/>
                  </a:lnTo>
                  <a:lnTo>
                    <a:pt x="1721111" y="28561"/>
                  </a:lnTo>
                  <a:lnTo>
                    <a:pt x="1708693" y="38185"/>
                  </a:lnTo>
                  <a:lnTo>
                    <a:pt x="1695034" y="45636"/>
                  </a:lnTo>
                  <a:lnTo>
                    <a:pt x="1679511" y="53086"/>
                  </a:lnTo>
                  <a:lnTo>
                    <a:pt x="1679511" y="73265"/>
                  </a:lnTo>
                  <a:lnTo>
                    <a:pt x="1674234" y="73265"/>
                  </a:lnTo>
                  <a:lnTo>
                    <a:pt x="1668025" y="72334"/>
                  </a:lnTo>
                  <a:lnTo>
                    <a:pt x="1664921" y="72334"/>
                  </a:lnTo>
                  <a:lnTo>
                    <a:pt x="1659643" y="70161"/>
                  </a:lnTo>
                  <a:lnTo>
                    <a:pt x="1653434" y="75438"/>
                  </a:lnTo>
                  <a:lnTo>
                    <a:pt x="1646294" y="82889"/>
                  </a:lnTo>
                  <a:lnTo>
                    <a:pt x="1639153" y="88167"/>
                  </a:lnTo>
                  <a:lnTo>
                    <a:pt x="1632013" y="94376"/>
                  </a:lnTo>
                  <a:lnTo>
                    <a:pt x="1626736" y="94376"/>
                  </a:lnTo>
                  <a:lnTo>
                    <a:pt x="1616181" y="94376"/>
                  </a:lnTo>
                  <a:lnTo>
                    <a:pt x="1601590" y="94376"/>
                  </a:lnTo>
                  <a:lnTo>
                    <a:pt x="1586999" y="94376"/>
                  </a:lnTo>
                  <a:lnTo>
                    <a:pt x="1575512" y="94376"/>
                  </a:lnTo>
                  <a:lnTo>
                    <a:pt x="1572408" y="99653"/>
                  </a:lnTo>
                  <a:lnTo>
                    <a:pt x="1570235" y="104931"/>
                  </a:lnTo>
                  <a:lnTo>
                    <a:pt x="1567130" y="110208"/>
                  </a:lnTo>
                  <a:lnTo>
                    <a:pt x="1564957" y="117659"/>
                  </a:lnTo>
                  <a:lnTo>
                    <a:pt x="1543226" y="117659"/>
                  </a:lnTo>
                  <a:lnTo>
                    <a:pt x="1526462" y="123868"/>
                  </a:lnTo>
                  <a:lnTo>
                    <a:pt x="1511871" y="130077"/>
                  </a:lnTo>
                  <a:lnTo>
                    <a:pt x="1497280" y="141563"/>
                  </a:lnTo>
                  <a:lnTo>
                    <a:pt x="1484862" y="152118"/>
                  </a:lnTo>
                  <a:lnTo>
                    <a:pt x="1468098" y="161742"/>
                  </a:lnTo>
                  <a:lnTo>
                    <a:pt x="1462821" y="180679"/>
                  </a:lnTo>
                  <a:lnTo>
                    <a:pt x="1459716" y="198685"/>
                  </a:lnTo>
                  <a:lnTo>
                    <a:pt x="1455680" y="215760"/>
                  </a:lnTo>
                  <a:lnTo>
                    <a:pt x="1452576" y="215760"/>
                  </a:lnTo>
                  <a:lnTo>
                    <a:pt x="1445436" y="198685"/>
                  </a:lnTo>
                  <a:lnTo>
                    <a:pt x="1419358" y="203963"/>
                  </a:lnTo>
                  <a:lnTo>
                    <a:pt x="1395454" y="211414"/>
                  </a:lnTo>
                  <a:lnTo>
                    <a:pt x="1399490" y="233766"/>
                  </a:lnTo>
                  <a:lnTo>
                    <a:pt x="1404767" y="253945"/>
                  </a:lnTo>
                  <a:lnTo>
                    <a:pt x="1410045" y="275055"/>
                  </a:lnTo>
                  <a:lnTo>
                    <a:pt x="1419358" y="290888"/>
                  </a:lnTo>
                  <a:lnTo>
                    <a:pt x="1431776" y="304547"/>
                  </a:lnTo>
                  <a:lnTo>
                    <a:pt x="1431776" y="312929"/>
                  </a:lnTo>
                  <a:lnTo>
                    <a:pt x="1416254" y="302374"/>
                  </a:lnTo>
                  <a:lnTo>
                    <a:pt x="1399490" y="287473"/>
                  </a:lnTo>
                  <a:lnTo>
                    <a:pt x="1388934" y="272571"/>
                  </a:lnTo>
                  <a:lnTo>
                    <a:pt x="1368135" y="272571"/>
                  </a:lnTo>
                  <a:lnTo>
                    <a:pt x="1352612" y="275676"/>
                  </a:lnTo>
                  <a:lnTo>
                    <a:pt x="1338953" y="283127"/>
                  </a:lnTo>
                  <a:lnTo>
                    <a:pt x="1331812" y="274745"/>
                  </a:lnTo>
                  <a:lnTo>
                    <a:pt x="1328708" y="263258"/>
                  </a:lnTo>
                  <a:lnTo>
                    <a:pt x="1324672" y="252703"/>
                  </a:lnTo>
                  <a:lnTo>
                    <a:pt x="1321568" y="250530"/>
                  </a:lnTo>
                  <a:lnTo>
                    <a:pt x="1321568" y="249909"/>
                  </a:lnTo>
                  <a:lnTo>
                    <a:pt x="1319394" y="249909"/>
                  </a:lnTo>
                  <a:lnTo>
                    <a:pt x="1316290" y="249909"/>
                  </a:lnTo>
                  <a:lnTo>
                    <a:pt x="1312254" y="249909"/>
                  </a:lnTo>
                  <a:lnTo>
                    <a:pt x="1312254" y="284679"/>
                  </a:lnTo>
                  <a:lnTo>
                    <a:pt x="1289281" y="305789"/>
                  </a:lnTo>
                  <a:lnTo>
                    <a:pt x="1294559" y="320691"/>
                  </a:lnTo>
                  <a:lnTo>
                    <a:pt x="1299837" y="331246"/>
                  </a:lnTo>
                  <a:lnTo>
                    <a:pt x="1305114" y="343974"/>
                  </a:lnTo>
                  <a:lnTo>
                    <a:pt x="1309150" y="362911"/>
                  </a:lnTo>
                  <a:lnTo>
                    <a:pt x="1329018" y="370362"/>
                  </a:lnTo>
                  <a:lnTo>
                    <a:pt x="1350750" y="378744"/>
                  </a:lnTo>
                  <a:lnTo>
                    <a:pt x="1368445" y="386195"/>
                  </a:lnTo>
                  <a:lnTo>
                    <a:pt x="1368445" y="392403"/>
                  </a:lnTo>
                  <a:lnTo>
                    <a:pt x="1350750" y="386195"/>
                  </a:lnTo>
                  <a:lnTo>
                    <a:pt x="1332123" y="386195"/>
                  </a:lnTo>
                  <a:lnTo>
                    <a:pt x="1312254" y="386195"/>
                  </a:lnTo>
                  <a:lnTo>
                    <a:pt x="1314427" y="401096"/>
                  </a:lnTo>
                  <a:lnTo>
                    <a:pt x="1316601" y="418170"/>
                  </a:lnTo>
                  <a:lnTo>
                    <a:pt x="1319705" y="435245"/>
                  </a:lnTo>
                  <a:lnTo>
                    <a:pt x="1316601" y="453251"/>
                  </a:lnTo>
                  <a:lnTo>
                    <a:pt x="1310392" y="464737"/>
                  </a:lnTo>
                  <a:lnTo>
                    <a:pt x="1303251" y="479639"/>
                  </a:lnTo>
                  <a:lnTo>
                    <a:pt x="1296111" y="492367"/>
                  </a:lnTo>
                  <a:lnTo>
                    <a:pt x="1293006" y="494540"/>
                  </a:lnTo>
                  <a:lnTo>
                    <a:pt x="1290833" y="495472"/>
                  </a:lnTo>
                  <a:lnTo>
                    <a:pt x="1289902" y="497645"/>
                  </a:lnTo>
                  <a:lnTo>
                    <a:pt x="1269102" y="497645"/>
                  </a:lnTo>
                  <a:lnTo>
                    <a:pt x="1269102" y="492057"/>
                  </a:lnTo>
                  <a:lnTo>
                    <a:pt x="1276243" y="489883"/>
                  </a:lnTo>
                  <a:lnTo>
                    <a:pt x="1282452" y="486779"/>
                  </a:lnTo>
                  <a:lnTo>
                    <a:pt x="1287729" y="484606"/>
                  </a:lnTo>
                  <a:lnTo>
                    <a:pt x="1290833" y="480260"/>
                  </a:lnTo>
                  <a:lnTo>
                    <a:pt x="1296111" y="477155"/>
                  </a:lnTo>
                  <a:lnTo>
                    <a:pt x="1296111" y="460081"/>
                  </a:lnTo>
                  <a:lnTo>
                    <a:pt x="1300147" y="447352"/>
                  </a:lnTo>
                  <a:lnTo>
                    <a:pt x="1305424" y="435866"/>
                  </a:lnTo>
                  <a:lnTo>
                    <a:pt x="1302320" y="429657"/>
                  </a:lnTo>
                  <a:lnTo>
                    <a:pt x="1300147" y="423448"/>
                  </a:lnTo>
                  <a:lnTo>
                    <a:pt x="1296111" y="420344"/>
                  </a:lnTo>
                  <a:lnTo>
                    <a:pt x="1293006" y="415997"/>
                  </a:lnTo>
                  <a:lnTo>
                    <a:pt x="1290833" y="412893"/>
                  </a:lnTo>
                  <a:lnTo>
                    <a:pt x="1289902" y="407615"/>
                  </a:lnTo>
                  <a:lnTo>
                    <a:pt x="1289902" y="400165"/>
                  </a:lnTo>
                  <a:lnTo>
                    <a:pt x="1293006" y="390541"/>
                  </a:lnTo>
                  <a:lnTo>
                    <a:pt x="1296111" y="379054"/>
                  </a:lnTo>
                  <a:lnTo>
                    <a:pt x="1296111" y="366326"/>
                  </a:lnTo>
                  <a:lnTo>
                    <a:pt x="1293006" y="355771"/>
                  </a:lnTo>
                  <a:lnTo>
                    <a:pt x="1289902" y="340870"/>
                  </a:lnTo>
                  <a:lnTo>
                    <a:pt x="1283693" y="328141"/>
                  </a:lnTo>
                  <a:lnTo>
                    <a:pt x="1280589" y="318517"/>
                  </a:lnTo>
                  <a:lnTo>
                    <a:pt x="1282762" y="311067"/>
                  </a:lnTo>
                  <a:lnTo>
                    <a:pt x="1283693" y="299580"/>
                  </a:lnTo>
                  <a:lnTo>
                    <a:pt x="1287729" y="286852"/>
                  </a:lnTo>
                  <a:lnTo>
                    <a:pt x="1290833" y="271951"/>
                  </a:lnTo>
                  <a:lnTo>
                    <a:pt x="1293006" y="257049"/>
                  </a:lnTo>
                  <a:lnTo>
                    <a:pt x="1285866" y="249598"/>
                  </a:lnTo>
                  <a:lnTo>
                    <a:pt x="1280589" y="239975"/>
                  </a:lnTo>
                  <a:lnTo>
                    <a:pt x="1260720" y="239043"/>
                  </a:lnTo>
                  <a:lnTo>
                    <a:pt x="1243956" y="239975"/>
                  </a:lnTo>
                  <a:lnTo>
                    <a:pt x="1234643" y="246184"/>
                  </a:lnTo>
                  <a:lnTo>
                    <a:pt x="1227502" y="254566"/>
                  </a:lnTo>
                  <a:lnTo>
                    <a:pt x="1222225" y="266052"/>
                  </a:lnTo>
                  <a:lnTo>
                    <a:pt x="1218189" y="276607"/>
                  </a:lnTo>
                  <a:lnTo>
                    <a:pt x="1215085" y="290267"/>
                  </a:lnTo>
                  <a:lnTo>
                    <a:pt x="1211049" y="300822"/>
                  </a:lnTo>
                  <a:lnTo>
                    <a:pt x="1203909" y="310446"/>
                  </a:lnTo>
                  <a:lnTo>
                    <a:pt x="1193353" y="317896"/>
                  </a:lnTo>
                  <a:lnTo>
                    <a:pt x="1196458" y="338075"/>
                  </a:lnTo>
                  <a:lnTo>
                    <a:pt x="1198631" y="352977"/>
                  </a:lnTo>
                  <a:lnTo>
                    <a:pt x="1202667" y="370051"/>
                  </a:lnTo>
                  <a:lnTo>
                    <a:pt x="1200494" y="392403"/>
                  </a:lnTo>
                  <a:lnTo>
                    <a:pt x="1217258" y="392403"/>
                  </a:lnTo>
                  <a:lnTo>
                    <a:pt x="1218189" y="399854"/>
                  </a:lnTo>
                  <a:lnTo>
                    <a:pt x="1222225" y="405132"/>
                  </a:lnTo>
                  <a:lnTo>
                    <a:pt x="1224398" y="410409"/>
                  </a:lnTo>
                  <a:lnTo>
                    <a:pt x="1227502" y="414756"/>
                  </a:lnTo>
                  <a:lnTo>
                    <a:pt x="1232780" y="420033"/>
                  </a:lnTo>
                  <a:lnTo>
                    <a:pt x="1231849" y="423138"/>
                  </a:lnTo>
                  <a:lnTo>
                    <a:pt x="1231849" y="425311"/>
                  </a:lnTo>
                  <a:lnTo>
                    <a:pt x="1229676" y="427484"/>
                  </a:lnTo>
                  <a:lnTo>
                    <a:pt x="1220362" y="423138"/>
                  </a:lnTo>
                  <a:lnTo>
                    <a:pt x="1205771" y="415687"/>
                  </a:lnTo>
                  <a:lnTo>
                    <a:pt x="1190249" y="402959"/>
                  </a:lnTo>
                  <a:lnTo>
                    <a:pt x="1171622" y="390230"/>
                  </a:lnTo>
                  <a:lnTo>
                    <a:pt x="1159204" y="377502"/>
                  </a:lnTo>
                  <a:lnTo>
                    <a:pt x="1149891" y="366016"/>
                  </a:lnTo>
                  <a:lnTo>
                    <a:pt x="1142751" y="366016"/>
                  </a:lnTo>
                  <a:lnTo>
                    <a:pt x="1135611" y="366016"/>
                  </a:lnTo>
                  <a:lnTo>
                    <a:pt x="1130333" y="363842"/>
                  </a:lnTo>
                  <a:lnTo>
                    <a:pt x="1126297" y="362911"/>
                  </a:lnTo>
                  <a:lnTo>
                    <a:pt x="1119157" y="366016"/>
                  </a:lnTo>
                  <a:lnTo>
                    <a:pt x="1116052" y="368189"/>
                  </a:lnTo>
                  <a:lnTo>
                    <a:pt x="1112017" y="371293"/>
                  </a:lnTo>
                  <a:lnTo>
                    <a:pt x="1106739" y="375639"/>
                  </a:lnTo>
                  <a:lnTo>
                    <a:pt x="1106739" y="383090"/>
                  </a:lnTo>
                  <a:lnTo>
                    <a:pt x="1106739" y="388368"/>
                  </a:lnTo>
                  <a:lnTo>
                    <a:pt x="1108912" y="392714"/>
                  </a:lnTo>
                  <a:lnTo>
                    <a:pt x="1111085" y="395818"/>
                  </a:lnTo>
                  <a:lnTo>
                    <a:pt x="1114190" y="400165"/>
                  </a:lnTo>
                  <a:lnTo>
                    <a:pt x="1114190" y="405442"/>
                  </a:lnTo>
                  <a:lnTo>
                    <a:pt x="1112017" y="410720"/>
                  </a:lnTo>
                  <a:lnTo>
                    <a:pt x="1112017" y="415066"/>
                  </a:lnTo>
                  <a:lnTo>
                    <a:pt x="1111085" y="415997"/>
                  </a:lnTo>
                  <a:lnTo>
                    <a:pt x="1108912" y="420344"/>
                  </a:lnTo>
                  <a:lnTo>
                    <a:pt x="1106739" y="423448"/>
                  </a:lnTo>
                  <a:lnTo>
                    <a:pt x="1099599" y="422517"/>
                  </a:lnTo>
                  <a:lnTo>
                    <a:pt x="1096495" y="422517"/>
                  </a:lnTo>
                  <a:lnTo>
                    <a:pt x="1094321" y="420344"/>
                  </a:lnTo>
                  <a:lnTo>
                    <a:pt x="1092148" y="418170"/>
                  </a:lnTo>
                  <a:lnTo>
                    <a:pt x="1089044" y="415066"/>
                  </a:lnTo>
                  <a:lnTo>
                    <a:pt x="1086871" y="412893"/>
                  </a:lnTo>
                  <a:lnTo>
                    <a:pt x="1083766" y="412893"/>
                  </a:lnTo>
                  <a:lnTo>
                    <a:pt x="1072280" y="415997"/>
                  </a:lnTo>
                  <a:lnTo>
                    <a:pt x="1061724" y="420344"/>
                  </a:lnTo>
                  <a:lnTo>
                    <a:pt x="1048065" y="425621"/>
                  </a:lnTo>
                  <a:lnTo>
                    <a:pt x="1035647" y="430899"/>
                  </a:lnTo>
                  <a:lnTo>
                    <a:pt x="1030369" y="436176"/>
                  </a:lnTo>
                  <a:lnTo>
                    <a:pt x="1021056" y="436176"/>
                  </a:lnTo>
                  <a:lnTo>
                    <a:pt x="1028196" y="425621"/>
                  </a:lnTo>
                  <a:lnTo>
                    <a:pt x="1035336" y="420344"/>
                  </a:lnTo>
                  <a:lnTo>
                    <a:pt x="1044650" y="415066"/>
                  </a:lnTo>
                  <a:lnTo>
                    <a:pt x="1053963" y="407615"/>
                  </a:lnTo>
                  <a:lnTo>
                    <a:pt x="1040304" y="403269"/>
                  </a:lnTo>
                  <a:lnTo>
                    <a:pt x="1025713" y="400165"/>
                  </a:lnTo>
                  <a:lnTo>
                    <a:pt x="1010190" y="400165"/>
                  </a:lnTo>
                  <a:lnTo>
                    <a:pt x="1008017" y="407615"/>
                  </a:lnTo>
                  <a:lnTo>
                    <a:pt x="1008017" y="412893"/>
                  </a:lnTo>
                  <a:lnTo>
                    <a:pt x="1005844" y="415997"/>
                  </a:lnTo>
                  <a:lnTo>
                    <a:pt x="1003671" y="420344"/>
                  </a:lnTo>
                  <a:lnTo>
                    <a:pt x="1000567" y="423448"/>
                  </a:lnTo>
                  <a:lnTo>
                    <a:pt x="1000567" y="427794"/>
                  </a:lnTo>
                  <a:lnTo>
                    <a:pt x="996531" y="425621"/>
                  </a:lnTo>
                  <a:lnTo>
                    <a:pt x="995600" y="422517"/>
                  </a:lnTo>
                  <a:lnTo>
                    <a:pt x="993426" y="420344"/>
                  </a:lnTo>
                  <a:lnTo>
                    <a:pt x="991253" y="415997"/>
                  </a:lnTo>
                  <a:lnTo>
                    <a:pt x="990322" y="412893"/>
                  </a:lnTo>
                  <a:lnTo>
                    <a:pt x="986286" y="410720"/>
                  </a:lnTo>
                  <a:lnTo>
                    <a:pt x="983182" y="408547"/>
                  </a:lnTo>
                  <a:lnTo>
                    <a:pt x="981009" y="410720"/>
                  </a:lnTo>
                  <a:lnTo>
                    <a:pt x="975731" y="410720"/>
                  </a:lnTo>
                  <a:lnTo>
                    <a:pt x="969522" y="412893"/>
                  </a:lnTo>
                  <a:lnTo>
                    <a:pt x="957104" y="429967"/>
                  </a:lnTo>
                  <a:lnTo>
                    <a:pt x="942513" y="443627"/>
                  </a:lnTo>
                  <a:lnTo>
                    <a:pt x="930095" y="460702"/>
                  </a:lnTo>
                  <a:lnTo>
                    <a:pt x="932269" y="465979"/>
                  </a:lnTo>
                  <a:lnTo>
                    <a:pt x="932269" y="470325"/>
                  </a:lnTo>
                  <a:lnTo>
                    <a:pt x="932269" y="475603"/>
                  </a:lnTo>
                  <a:lnTo>
                    <a:pt x="932269" y="479949"/>
                  </a:lnTo>
                  <a:lnTo>
                    <a:pt x="930095" y="485227"/>
                  </a:lnTo>
                  <a:lnTo>
                    <a:pt x="926060" y="487400"/>
                  </a:lnTo>
                  <a:lnTo>
                    <a:pt x="925128" y="487400"/>
                  </a:lnTo>
                  <a:lnTo>
                    <a:pt x="922955" y="488331"/>
                  </a:lnTo>
                  <a:lnTo>
                    <a:pt x="920782" y="488331"/>
                  </a:lnTo>
                  <a:lnTo>
                    <a:pt x="915504" y="488331"/>
                  </a:lnTo>
                  <a:lnTo>
                    <a:pt x="911469" y="487400"/>
                  </a:lnTo>
                  <a:lnTo>
                    <a:pt x="908364" y="485227"/>
                  </a:lnTo>
                  <a:lnTo>
                    <a:pt x="906191" y="483054"/>
                  </a:lnTo>
                  <a:lnTo>
                    <a:pt x="900914" y="480881"/>
                  </a:lnTo>
                  <a:lnTo>
                    <a:pt x="900914" y="460702"/>
                  </a:lnTo>
                  <a:lnTo>
                    <a:pt x="908054" y="460702"/>
                  </a:lnTo>
                  <a:lnTo>
                    <a:pt x="911158" y="458528"/>
                  </a:lnTo>
                  <a:lnTo>
                    <a:pt x="913331" y="458528"/>
                  </a:lnTo>
                  <a:lnTo>
                    <a:pt x="917367" y="457597"/>
                  </a:lnTo>
                  <a:lnTo>
                    <a:pt x="917367" y="447973"/>
                  </a:lnTo>
                  <a:lnTo>
                    <a:pt x="911158" y="438349"/>
                  </a:lnTo>
                  <a:lnTo>
                    <a:pt x="904018" y="427794"/>
                  </a:lnTo>
                  <a:lnTo>
                    <a:pt x="896878" y="420344"/>
                  </a:lnTo>
                  <a:lnTo>
                    <a:pt x="866765" y="420344"/>
                  </a:lnTo>
                  <a:lnTo>
                    <a:pt x="873905" y="464737"/>
                  </a:lnTo>
                  <a:lnTo>
                    <a:pt x="877009" y="504785"/>
                  </a:lnTo>
                  <a:lnTo>
                    <a:pt x="869869" y="502612"/>
                  </a:lnTo>
                  <a:lnTo>
                    <a:pt x="862729" y="501680"/>
                  </a:lnTo>
                  <a:lnTo>
                    <a:pt x="855588" y="499507"/>
                  </a:lnTo>
                  <a:lnTo>
                    <a:pt x="850311" y="497334"/>
                  </a:lnTo>
                  <a:lnTo>
                    <a:pt x="840997" y="510062"/>
                  </a:lnTo>
                  <a:lnTo>
                    <a:pt x="830442" y="521549"/>
                  </a:lnTo>
                  <a:lnTo>
                    <a:pt x="813678" y="529000"/>
                  </a:lnTo>
                  <a:lnTo>
                    <a:pt x="815851" y="534277"/>
                  </a:lnTo>
                  <a:lnTo>
                    <a:pt x="815851" y="537382"/>
                  </a:lnTo>
                  <a:lnTo>
                    <a:pt x="815851" y="539555"/>
                  </a:lnTo>
                  <a:lnTo>
                    <a:pt x="818025" y="541728"/>
                  </a:lnTo>
                  <a:lnTo>
                    <a:pt x="818956" y="543901"/>
                  </a:lnTo>
                  <a:lnTo>
                    <a:pt x="821129" y="544832"/>
                  </a:lnTo>
                  <a:lnTo>
                    <a:pt x="821129" y="551041"/>
                  </a:lnTo>
                  <a:lnTo>
                    <a:pt x="818956" y="556319"/>
                  </a:lnTo>
                  <a:lnTo>
                    <a:pt x="818025" y="558492"/>
                  </a:lnTo>
                  <a:lnTo>
                    <a:pt x="815851" y="561596"/>
                  </a:lnTo>
                  <a:lnTo>
                    <a:pt x="813678" y="565943"/>
                  </a:lnTo>
                  <a:lnTo>
                    <a:pt x="799087" y="559734"/>
                  </a:lnTo>
                  <a:lnTo>
                    <a:pt x="786669" y="552283"/>
                  </a:lnTo>
                  <a:lnTo>
                    <a:pt x="774252" y="544832"/>
                  </a:lnTo>
                  <a:lnTo>
                    <a:pt x="774252" y="549179"/>
                  </a:lnTo>
                  <a:lnTo>
                    <a:pt x="767732" y="549179"/>
                  </a:lnTo>
                  <a:lnTo>
                    <a:pt x="767732" y="559734"/>
                  </a:lnTo>
                  <a:lnTo>
                    <a:pt x="769906" y="569358"/>
                  </a:lnTo>
                  <a:lnTo>
                    <a:pt x="772079" y="582086"/>
                  </a:lnTo>
                  <a:lnTo>
                    <a:pt x="764938" y="581155"/>
                  </a:lnTo>
                  <a:lnTo>
                    <a:pt x="760903" y="576808"/>
                  </a:lnTo>
                  <a:lnTo>
                    <a:pt x="755625" y="574635"/>
                  </a:lnTo>
                  <a:lnTo>
                    <a:pt x="752520" y="569358"/>
                  </a:lnTo>
                  <a:lnTo>
                    <a:pt x="748485" y="559734"/>
                  </a:lnTo>
                  <a:lnTo>
                    <a:pt x="745380" y="544832"/>
                  </a:lnTo>
                  <a:lnTo>
                    <a:pt x="743207" y="526827"/>
                  </a:lnTo>
                  <a:lnTo>
                    <a:pt x="741034" y="509752"/>
                  </a:lnTo>
                  <a:lnTo>
                    <a:pt x="738861" y="497024"/>
                  </a:lnTo>
                  <a:lnTo>
                    <a:pt x="753452" y="502301"/>
                  </a:lnTo>
                  <a:lnTo>
                    <a:pt x="768043" y="509752"/>
                  </a:lnTo>
                  <a:lnTo>
                    <a:pt x="784807" y="517203"/>
                  </a:lnTo>
                  <a:lnTo>
                    <a:pt x="802502" y="517203"/>
                  </a:lnTo>
                  <a:lnTo>
                    <a:pt x="819266" y="508821"/>
                  </a:lnTo>
                  <a:lnTo>
                    <a:pt x="831684" y="495161"/>
                  </a:lnTo>
                  <a:lnTo>
                    <a:pt x="833857" y="479328"/>
                  </a:lnTo>
                  <a:lnTo>
                    <a:pt x="830753" y="462254"/>
                  </a:lnTo>
                  <a:lnTo>
                    <a:pt x="819266" y="445179"/>
                  </a:lnTo>
                  <a:lnTo>
                    <a:pt x="806848" y="429347"/>
                  </a:lnTo>
                  <a:lnTo>
                    <a:pt x="792258" y="414445"/>
                  </a:lnTo>
                  <a:lnTo>
                    <a:pt x="777667" y="402959"/>
                  </a:lnTo>
                  <a:lnTo>
                    <a:pt x="765249" y="395508"/>
                  </a:lnTo>
                  <a:lnTo>
                    <a:pt x="732031" y="392403"/>
                  </a:lnTo>
                  <a:lnTo>
                    <a:pt x="726753" y="386195"/>
                  </a:lnTo>
                  <a:lnTo>
                    <a:pt x="721476" y="380917"/>
                  </a:lnTo>
                  <a:lnTo>
                    <a:pt x="719303" y="375639"/>
                  </a:lnTo>
                  <a:lnTo>
                    <a:pt x="717130" y="371293"/>
                  </a:lnTo>
                  <a:lnTo>
                    <a:pt x="711852" y="371293"/>
                  </a:lnTo>
                  <a:lnTo>
                    <a:pt x="704712" y="373466"/>
                  </a:lnTo>
                  <a:lnTo>
                    <a:pt x="692294" y="378744"/>
                  </a:lnTo>
                  <a:lnTo>
                    <a:pt x="690121" y="375639"/>
                  </a:lnTo>
                  <a:lnTo>
                    <a:pt x="689190" y="373466"/>
                  </a:lnTo>
                  <a:lnTo>
                    <a:pt x="687016" y="373466"/>
                  </a:lnTo>
                  <a:lnTo>
                    <a:pt x="684843" y="370362"/>
                  </a:lnTo>
                  <a:lnTo>
                    <a:pt x="684843" y="366016"/>
                  </a:lnTo>
                  <a:lnTo>
                    <a:pt x="687016" y="363842"/>
                  </a:lnTo>
                  <a:lnTo>
                    <a:pt x="687016" y="362911"/>
                  </a:lnTo>
                  <a:lnTo>
                    <a:pt x="689190" y="362911"/>
                  </a:lnTo>
                  <a:lnTo>
                    <a:pt x="690121" y="360738"/>
                  </a:lnTo>
                  <a:lnTo>
                    <a:pt x="692294" y="358565"/>
                  </a:lnTo>
                  <a:lnTo>
                    <a:pt x="689190" y="343664"/>
                  </a:lnTo>
                  <a:lnTo>
                    <a:pt x="682981" y="336213"/>
                  </a:lnTo>
                  <a:lnTo>
                    <a:pt x="675840" y="334040"/>
                  </a:lnTo>
                  <a:lnTo>
                    <a:pt x="668700" y="333108"/>
                  </a:lnTo>
                  <a:lnTo>
                    <a:pt x="660318" y="328762"/>
                  </a:lnTo>
                  <a:lnTo>
                    <a:pt x="653178" y="321311"/>
                  </a:lnTo>
                  <a:lnTo>
                    <a:pt x="636414" y="323485"/>
                  </a:lnTo>
                  <a:lnTo>
                    <a:pt x="619650" y="327831"/>
                  </a:lnTo>
                  <a:lnTo>
                    <a:pt x="607232" y="330935"/>
                  </a:lnTo>
                  <a:lnTo>
                    <a:pt x="595745" y="340559"/>
                  </a:lnTo>
                  <a:lnTo>
                    <a:pt x="589536" y="355460"/>
                  </a:lnTo>
                  <a:lnTo>
                    <a:pt x="583328" y="351114"/>
                  </a:lnTo>
                  <a:lnTo>
                    <a:pt x="581465" y="351114"/>
                  </a:lnTo>
                  <a:lnTo>
                    <a:pt x="579292" y="348941"/>
                  </a:lnTo>
                  <a:lnTo>
                    <a:pt x="577119" y="348941"/>
                  </a:lnTo>
                  <a:lnTo>
                    <a:pt x="574014" y="348941"/>
                  </a:lnTo>
                  <a:lnTo>
                    <a:pt x="569978" y="348941"/>
                  </a:lnTo>
                  <a:lnTo>
                    <a:pt x="564701" y="348941"/>
                  </a:lnTo>
                  <a:lnTo>
                    <a:pt x="564701" y="362601"/>
                  </a:lnTo>
                  <a:lnTo>
                    <a:pt x="560665" y="360428"/>
                  </a:lnTo>
                  <a:lnTo>
                    <a:pt x="559734" y="360428"/>
                  </a:lnTo>
                  <a:lnTo>
                    <a:pt x="557561" y="360428"/>
                  </a:lnTo>
                  <a:lnTo>
                    <a:pt x="555387" y="358254"/>
                  </a:lnTo>
                  <a:lnTo>
                    <a:pt x="535519" y="363532"/>
                  </a:lnTo>
                  <a:lnTo>
                    <a:pt x="520928" y="375019"/>
                  </a:lnTo>
                  <a:lnTo>
                    <a:pt x="511615" y="392093"/>
                  </a:lnTo>
                  <a:lnTo>
                    <a:pt x="494850" y="392093"/>
                  </a:lnTo>
                  <a:lnTo>
                    <a:pt x="494850" y="406994"/>
                  </a:lnTo>
                  <a:lnTo>
                    <a:pt x="479328" y="415377"/>
                  </a:lnTo>
                  <a:lnTo>
                    <a:pt x="466910" y="430278"/>
                  </a:lnTo>
                  <a:lnTo>
                    <a:pt x="453251" y="452630"/>
                  </a:lnTo>
                  <a:lnTo>
                    <a:pt x="442696" y="476845"/>
                  </a:lnTo>
                  <a:lnTo>
                    <a:pt x="431209" y="501060"/>
                  </a:lnTo>
                  <a:lnTo>
                    <a:pt x="420654" y="524343"/>
                  </a:lnTo>
                  <a:lnTo>
                    <a:pt x="408236" y="544522"/>
                  </a:lnTo>
                  <a:lnTo>
                    <a:pt x="394577" y="561596"/>
                  </a:lnTo>
                  <a:lnTo>
                    <a:pt x="396750" y="565943"/>
                  </a:lnTo>
                  <a:lnTo>
                    <a:pt x="396750" y="569047"/>
                  </a:lnTo>
                  <a:lnTo>
                    <a:pt x="396750" y="571220"/>
                  </a:lnTo>
                  <a:lnTo>
                    <a:pt x="398923" y="571220"/>
                  </a:lnTo>
                  <a:lnTo>
                    <a:pt x="401096" y="571220"/>
                  </a:lnTo>
                  <a:lnTo>
                    <a:pt x="404200" y="573393"/>
                  </a:lnTo>
                  <a:lnTo>
                    <a:pt x="394887" y="581775"/>
                  </a:lnTo>
                  <a:lnTo>
                    <a:pt x="384332" y="586122"/>
                  </a:lnTo>
                  <a:lnTo>
                    <a:pt x="371914" y="593572"/>
                  </a:lnTo>
                  <a:lnTo>
                    <a:pt x="369741" y="596677"/>
                  </a:lnTo>
                  <a:lnTo>
                    <a:pt x="367568" y="602886"/>
                  </a:lnTo>
                  <a:lnTo>
                    <a:pt x="366636" y="605990"/>
                  </a:lnTo>
                  <a:lnTo>
                    <a:pt x="364463" y="610336"/>
                  </a:lnTo>
                  <a:lnTo>
                    <a:pt x="360427" y="613441"/>
                  </a:lnTo>
                  <a:lnTo>
                    <a:pt x="359496" y="611268"/>
                  </a:lnTo>
                  <a:lnTo>
                    <a:pt x="357323" y="610336"/>
                  </a:lnTo>
                  <a:lnTo>
                    <a:pt x="355150" y="608163"/>
                  </a:lnTo>
                  <a:lnTo>
                    <a:pt x="352045" y="605990"/>
                  </a:lnTo>
                  <a:lnTo>
                    <a:pt x="345836" y="611268"/>
                  </a:lnTo>
                  <a:lnTo>
                    <a:pt x="340559" y="617477"/>
                  </a:lnTo>
                  <a:lnTo>
                    <a:pt x="335281" y="622754"/>
                  </a:lnTo>
                  <a:lnTo>
                    <a:pt x="331246" y="625859"/>
                  </a:lnTo>
                  <a:lnTo>
                    <a:pt x="325968" y="640760"/>
                  </a:lnTo>
                  <a:lnTo>
                    <a:pt x="323795" y="652247"/>
                  </a:lnTo>
                  <a:lnTo>
                    <a:pt x="320690" y="660629"/>
                  </a:lnTo>
                  <a:lnTo>
                    <a:pt x="311377" y="670252"/>
                  </a:lnTo>
                  <a:lnTo>
                    <a:pt x="313550" y="692605"/>
                  </a:lnTo>
                  <a:lnTo>
                    <a:pt x="316655" y="709679"/>
                  </a:lnTo>
                  <a:lnTo>
                    <a:pt x="320690" y="724581"/>
                  </a:lnTo>
                  <a:lnTo>
                    <a:pt x="322864" y="742586"/>
                  </a:lnTo>
                  <a:lnTo>
                    <a:pt x="323795" y="764938"/>
                  </a:lnTo>
                  <a:lnTo>
                    <a:pt x="327831" y="764938"/>
                  </a:lnTo>
                  <a:lnTo>
                    <a:pt x="330004" y="767112"/>
                  </a:lnTo>
                  <a:lnTo>
                    <a:pt x="330935" y="767112"/>
                  </a:lnTo>
                  <a:lnTo>
                    <a:pt x="333108" y="767112"/>
                  </a:lnTo>
                  <a:lnTo>
                    <a:pt x="335281" y="769285"/>
                  </a:lnTo>
                  <a:lnTo>
                    <a:pt x="352977" y="764938"/>
                  </a:lnTo>
                  <a:lnTo>
                    <a:pt x="364463" y="759661"/>
                  </a:lnTo>
                  <a:lnTo>
                    <a:pt x="375018" y="752210"/>
                  </a:lnTo>
                  <a:lnTo>
                    <a:pt x="384332" y="742586"/>
                  </a:lnTo>
                  <a:lnTo>
                    <a:pt x="398923" y="735136"/>
                  </a:lnTo>
                  <a:lnTo>
                    <a:pt x="409478" y="762765"/>
                  </a:lnTo>
                  <a:lnTo>
                    <a:pt x="415687" y="786980"/>
                  </a:lnTo>
                  <a:lnTo>
                    <a:pt x="424069" y="809332"/>
                  </a:lnTo>
                  <a:lnTo>
                    <a:pt x="438660" y="829511"/>
                  </a:lnTo>
                  <a:lnTo>
                    <a:pt x="438660" y="833857"/>
                  </a:lnTo>
                  <a:lnTo>
                    <a:pt x="444869" y="833857"/>
                  </a:lnTo>
                  <a:lnTo>
                    <a:pt x="453251" y="818956"/>
                  </a:lnTo>
                  <a:lnTo>
                    <a:pt x="462564" y="807470"/>
                  </a:lnTo>
                  <a:lnTo>
                    <a:pt x="474051" y="796914"/>
                  </a:lnTo>
                  <a:lnTo>
                    <a:pt x="481191" y="784186"/>
                  </a:lnTo>
                  <a:lnTo>
                    <a:pt x="488331" y="767112"/>
                  </a:lnTo>
                  <a:lnTo>
                    <a:pt x="491436" y="744759"/>
                  </a:lnTo>
                  <a:lnTo>
                    <a:pt x="515340" y="735136"/>
                  </a:lnTo>
                  <a:lnTo>
                    <a:pt x="516271" y="734204"/>
                  </a:lnTo>
                  <a:lnTo>
                    <a:pt x="516271" y="729858"/>
                  </a:lnTo>
                  <a:lnTo>
                    <a:pt x="518444" y="727685"/>
                  </a:lnTo>
                  <a:lnTo>
                    <a:pt x="518444" y="726754"/>
                  </a:lnTo>
                  <a:lnTo>
                    <a:pt x="520618" y="724581"/>
                  </a:lnTo>
                  <a:lnTo>
                    <a:pt x="522791" y="722407"/>
                  </a:lnTo>
                  <a:lnTo>
                    <a:pt x="528068" y="720234"/>
                  </a:lnTo>
                  <a:lnTo>
                    <a:pt x="524032" y="704402"/>
                  </a:lnTo>
                  <a:lnTo>
                    <a:pt x="516892" y="690742"/>
                  </a:lnTo>
                  <a:lnTo>
                    <a:pt x="506337" y="680187"/>
                  </a:lnTo>
                  <a:lnTo>
                    <a:pt x="494850" y="670563"/>
                  </a:lnTo>
                  <a:lnTo>
                    <a:pt x="501059" y="645106"/>
                  </a:lnTo>
                  <a:lnTo>
                    <a:pt x="509441" y="622754"/>
                  </a:lnTo>
                  <a:lnTo>
                    <a:pt x="523101" y="603817"/>
                  </a:lnTo>
                  <a:lnTo>
                    <a:pt x="537692" y="587984"/>
                  </a:lnTo>
                  <a:lnTo>
                    <a:pt x="550110" y="570910"/>
                  </a:lnTo>
                  <a:lnTo>
                    <a:pt x="559423" y="550731"/>
                  </a:lnTo>
                  <a:lnTo>
                    <a:pt x="564701" y="524343"/>
                  </a:lnTo>
                  <a:lnTo>
                    <a:pt x="581465" y="523412"/>
                  </a:lnTo>
                  <a:lnTo>
                    <a:pt x="595125" y="521238"/>
                  </a:lnTo>
                  <a:lnTo>
                    <a:pt x="601334" y="526516"/>
                  </a:lnTo>
                  <a:lnTo>
                    <a:pt x="606611" y="531794"/>
                  </a:lnTo>
                  <a:lnTo>
                    <a:pt x="611889" y="537071"/>
                  </a:lnTo>
                  <a:lnTo>
                    <a:pt x="602575" y="554146"/>
                  </a:lnTo>
                  <a:lnTo>
                    <a:pt x="590157" y="569047"/>
                  </a:lnTo>
                  <a:lnTo>
                    <a:pt x="575566" y="583949"/>
                  </a:lnTo>
                  <a:lnTo>
                    <a:pt x="560976" y="596677"/>
                  </a:lnTo>
                  <a:lnTo>
                    <a:pt x="552593" y="615614"/>
                  </a:lnTo>
                  <a:lnTo>
                    <a:pt x="550420" y="628342"/>
                  </a:lnTo>
                  <a:lnTo>
                    <a:pt x="552593" y="643244"/>
                  </a:lnTo>
                  <a:lnTo>
                    <a:pt x="553525" y="655972"/>
                  </a:lnTo>
                  <a:lnTo>
                    <a:pt x="552593" y="667458"/>
                  </a:lnTo>
                  <a:lnTo>
                    <a:pt x="553525" y="682360"/>
                  </a:lnTo>
                  <a:lnTo>
                    <a:pt x="557561" y="690742"/>
                  </a:lnTo>
                  <a:lnTo>
                    <a:pt x="562838" y="698193"/>
                  </a:lnTo>
                  <a:lnTo>
                    <a:pt x="568116" y="705643"/>
                  </a:lnTo>
                  <a:lnTo>
                    <a:pt x="572152" y="715267"/>
                  </a:lnTo>
                  <a:lnTo>
                    <a:pt x="593883" y="712163"/>
                  </a:lnTo>
                  <a:lnTo>
                    <a:pt x="613751" y="705954"/>
                  </a:lnTo>
                  <a:lnTo>
                    <a:pt x="631447" y="697572"/>
                  </a:lnTo>
                  <a:lnTo>
                    <a:pt x="638587" y="697572"/>
                  </a:lnTo>
                  <a:lnTo>
                    <a:pt x="644796" y="698503"/>
                  </a:lnTo>
                  <a:lnTo>
                    <a:pt x="647900" y="700676"/>
                  </a:lnTo>
                  <a:lnTo>
                    <a:pt x="653178" y="702849"/>
                  </a:lnTo>
                  <a:lnTo>
                    <a:pt x="659387" y="705022"/>
                  </a:lnTo>
                  <a:lnTo>
                    <a:pt x="652246" y="715578"/>
                  </a:lnTo>
                  <a:lnTo>
                    <a:pt x="642933" y="719924"/>
                  </a:lnTo>
                  <a:lnTo>
                    <a:pt x="633620" y="717751"/>
                  </a:lnTo>
                  <a:lnTo>
                    <a:pt x="621202" y="715578"/>
                  </a:lnTo>
                  <a:lnTo>
                    <a:pt x="608784" y="715578"/>
                  </a:lnTo>
                  <a:lnTo>
                    <a:pt x="601644" y="719924"/>
                  </a:lnTo>
                  <a:lnTo>
                    <a:pt x="595435" y="723028"/>
                  </a:lnTo>
                  <a:lnTo>
                    <a:pt x="589226" y="727375"/>
                  </a:lnTo>
                  <a:lnTo>
                    <a:pt x="579913" y="728306"/>
                  </a:lnTo>
                  <a:lnTo>
                    <a:pt x="583017" y="745380"/>
                  </a:lnTo>
                  <a:lnTo>
                    <a:pt x="585190" y="755004"/>
                  </a:lnTo>
                  <a:lnTo>
                    <a:pt x="589226" y="762455"/>
                  </a:lnTo>
                  <a:lnTo>
                    <a:pt x="590157" y="773010"/>
                  </a:lnTo>
                  <a:lnTo>
                    <a:pt x="592331" y="790085"/>
                  </a:lnTo>
                  <a:lnTo>
                    <a:pt x="587053" y="787911"/>
                  </a:lnTo>
                  <a:lnTo>
                    <a:pt x="581775" y="785738"/>
                  </a:lnTo>
                  <a:lnTo>
                    <a:pt x="579602" y="784807"/>
                  </a:lnTo>
                  <a:lnTo>
                    <a:pt x="577429" y="780461"/>
                  </a:lnTo>
                  <a:lnTo>
                    <a:pt x="575256" y="777356"/>
                  </a:lnTo>
                  <a:lnTo>
                    <a:pt x="572152" y="773010"/>
                  </a:lnTo>
                  <a:lnTo>
                    <a:pt x="572152" y="769906"/>
                  </a:lnTo>
                  <a:lnTo>
                    <a:pt x="566874" y="770837"/>
                  </a:lnTo>
                  <a:lnTo>
                    <a:pt x="562838" y="773010"/>
                  </a:lnTo>
                  <a:lnTo>
                    <a:pt x="559734" y="777356"/>
                  </a:lnTo>
                  <a:lnTo>
                    <a:pt x="555698" y="778288"/>
                  </a:lnTo>
                  <a:lnTo>
                    <a:pt x="552593" y="782634"/>
                  </a:lnTo>
                  <a:lnTo>
                    <a:pt x="548558" y="808090"/>
                  </a:lnTo>
                  <a:lnTo>
                    <a:pt x="548558" y="839756"/>
                  </a:lnTo>
                  <a:lnTo>
                    <a:pt x="543280" y="841929"/>
                  </a:lnTo>
                  <a:lnTo>
                    <a:pt x="539244" y="841929"/>
                  </a:lnTo>
                  <a:lnTo>
                    <a:pt x="536140" y="842860"/>
                  </a:lnTo>
                  <a:lnTo>
                    <a:pt x="532104" y="847207"/>
                  </a:lnTo>
                  <a:lnTo>
                    <a:pt x="531173" y="849380"/>
                  </a:lnTo>
                  <a:lnTo>
                    <a:pt x="528999" y="854657"/>
                  </a:lnTo>
                  <a:lnTo>
                    <a:pt x="509131" y="850311"/>
                  </a:lnTo>
                  <a:lnTo>
                    <a:pt x="494540" y="849380"/>
                  </a:lnTo>
                  <a:lnTo>
                    <a:pt x="485227" y="852484"/>
                  </a:lnTo>
                  <a:lnTo>
                    <a:pt x="478086" y="856830"/>
                  </a:lnTo>
                  <a:lnTo>
                    <a:pt x="472809" y="862108"/>
                  </a:lnTo>
                  <a:lnTo>
                    <a:pt x="463495" y="867386"/>
                  </a:lnTo>
                  <a:lnTo>
                    <a:pt x="452940" y="871732"/>
                  </a:lnTo>
                  <a:lnTo>
                    <a:pt x="443627" y="871732"/>
                  </a:lnTo>
                  <a:lnTo>
                    <a:pt x="436487" y="865523"/>
                  </a:lnTo>
                  <a:lnTo>
                    <a:pt x="431209" y="862418"/>
                  </a:lnTo>
                  <a:lnTo>
                    <a:pt x="423138" y="862418"/>
                  </a:lnTo>
                  <a:lnTo>
                    <a:pt x="411651" y="867696"/>
                  </a:lnTo>
                  <a:lnTo>
                    <a:pt x="406373" y="864592"/>
                  </a:lnTo>
                  <a:lnTo>
                    <a:pt x="402338" y="862418"/>
                  </a:lnTo>
                  <a:lnTo>
                    <a:pt x="401406" y="860245"/>
                  </a:lnTo>
                  <a:lnTo>
                    <a:pt x="397371" y="858072"/>
                  </a:lnTo>
                  <a:lnTo>
                    <a:pt x="392093" y="854968"/>
                  </a:lnTo>
                  <a:lnTo>
                    <a:pt x="392093" y="842239"/>
                  </a:lnTo>
                  <a:lnTo>
                    <a:pt x="394266" y="825165"/>
                  </a:lnTo>
                  <a:lnTo>
                    <a:pt x="395197" y="807159"/>
                  </a:lnTo>
                  <a:lnTo>
                    <a:pt x="397371" y="793500"/>
                  </a:lnTo>
                  <a:lnTo>
                    <a:pt x="399544" y="786049"/>
                  </a:lnTo>
                  <a:lnTo>
                    <a:pt x="399544" y="777667"/>
                  </a:lnTo>
                  <a:lnTo>
                    <a:pt x="387126" y="780771"/>
                  </a:lnTo>
                  <a:lnTo>
                    <a:pt x="375639" y="785117"/>
                  </a:lnTo>
                  <a:lnTo>
                    <a:pt x="360117" y="786049"/>
                  </a:lnTo>
                  <a:lnTo>
                    <a:pt x="361048" y="803123"/>
                  </a:lnTo>
                  <a:lnTo>
                    <a:pt x="361048" y="823302"/>
                  </a:lnTo>
                  <a:lnTo>
                    <a:pt x="365084" y="845654"/>
                  </a:lnTo>
                  <a:lnTo>
                    <a:pt x="372224" y="864592"/>
                  </a:lnTo>
                  <a:lnTo>
                    <a:pt x="370051" y="865523"/>
                  </a:lnTo>
                  <a:lnTo>
                    <a:pt x="370051" y="867696"/>
                  </a:lnTo>
                  <a:lnTo>
                    <a:pt x="370051" y="869869"/>
                  </a:lnTo>
                  <a:lnTo>
                    <a:pt x="367878" y="872042"/>
                  </a:lnTo>
                  <a:lnTo>
                    <a:pt x="353287" y="877320"/>
                  </a:lnTo>
                  <a:lnTo>
                    <a:pt x="337765" y="882597"/>
                  </a:lnTo>
                  <a:lnTo>
                    <a:pt x="324105" y="887875"/>
                  </a:lnTo>
                  <a:lnTo>
                    <a:pt x="313550" y="895326"/>
                  </a:lnTo>
                  <a:lnTo>
                    <a:pt x="308273" y="906812"/>
                  </a:lnTo>
                  <a:lnTo>
                    <a:pt x="306099" y="917367"/>
                  </a:lnTo>
                  <a:lnTo>
                    <a:pt x="298959" y="928854"/>
                  </a:lnTo>
                  <a:lnTo>
                    <a:pt x="264500" y="939409"/>
                  </a:lnTo>
                  <a:lnTo>
                    <a:pt x="262327" y="943755"/>
                  </a:lnTo>
                  <a:lnTo>
                    <a:pt x="260154" y="946860"/>
                  </a:lnTo>
                  <a:lnTo>
                    <a:pt x="260154" y="951206"/>
                  </a:lnTo>
                  <a:lnTo>
                    <a:pt x="260154" y="954310"/>
                  </a:lnTo>
                  <a:lnTo>
                    <a:pt x="260154" y="958657"/>
                  </a:lnTo>
                  <a:lnTo>
                    <a:pt x="259222" y="961761"/>
                  </a:lnTo>
                  <a:lnTo>
                    <a:pt x="257049" y="963934"/>
                  </a:lnTo>
                  <a:lnTo>
                    <a:pt x="251771" y="966107"/>
                  </a:lnTo>
                  <a:lnTo>
                    <a:pt x="247736" y="967039"/>
                  </a:lnTo>
                  <a:lnTo>
                    <a:pt x="242458" y="969212"/>
                  </a:lnTo>
                  <a:lnTo>
                    <a:pt x="238422" y="973558"/>
                  </a:lnTo>
                  <a:lnTo>
                    <a:pt x="235318" y="971385"/>
                  </a:lnTo>
                  <a:lnTo>
                    <a:pt x="231282" y="969212"/>
                  </a:lnTo>
                  <a:lnTo>
                    <a:pt x="228178" y="969212"/>
                  </a:lnTo>
                  <a:lnTo>
                    <a:pt x="226004" y="967039"/>
                  </a:lnTo>
                  <a:lnTo>
                    <a:pt x="220727" y="966107"/>
                  </a:lnTo>
                  <a:lnTo>
                    <a:pt x="215449" y="966107"/>
                  </a:lnTo>
                  <a:lnTo>
                    <a:pt x="215449" y="986286"/>
                  </a:lnTo>
                  <a:lnTo>
                    <a:pt x="209240" y="986286"/>
                  </a:lnTo>
                  <a:lnTo>
                    <a:pt x="203963" y="986286"/>
                  </a:lnTo>
                  <a:lnTo>
                    <a:pt x="198685" y="988459"/>
                  </a:lnTo>
                  <a:lnTo>
                    <a:pt x="194650" y="989391"/>
                  </a:lnTo>
                  <a:lnTo>
                    <a:pt x="188441" y="989391"/>
                  </a:lnTo>
                  <a:lnTo>
                    <a:pt x="184405" y="991564"/>
                  </a:lnTo>
                  <a:lnTo>
                    <a:pt x="181300" y="991564"/>
                  </a:lnTo>
                  <a:lnTo>
                    <a:pt x="179127" y="993737"/>
                  </a:lnTo>
                  <a:lnTo>
                    <a:pt x="175091" y="995910"/>
                  </a:lnTo>
                  <a:lnTo>
                    <a:pt x="171987" y="996842"/>
                  </a:lnTo>
                  <a:lnTo>
                    <a:pt x="181300" y="1006465"/>
                  </a:lnTo>
                  <a:lnTo>
                    <a:pt x="193718" y="1013916"/>
                  </a:lnTo>
                  <a:lnTo>
                    <a:pt x="206136" y="1018262"/>
                  </a:lnTo>
                  <a:lnTo>
                    <a:pt x="218554" y="1021367"/>
                  </a:lnTo>
                  <a:lnTo>
                    <a:pt x="220727" y="1040304"/>
                  </a:lnTo>
                  <a:lnTo>
                    <a:pt x="222900" y="1056137"/>
                  </a:lnTo>
                  <a:lnTo>
                    <a:pt x="222900" y="1073211"/>
                  </a:lnTo>
                  <a:lnTo>
                    <a:pt x="218864" y="1088113"/>
                  </a:lnTo>
                  <a:lnTo>
                    <a:pt x="218864" y="1090286"/>
                  </a:lnTo>
                  <a:lnTo>
                    <a:pt x="218864" y="1091217"/>
                  </a:lnTo>
                  <a:lnTo>
                    <a:pt x="216691" y="1091217"/>
                  </a:lnTo>
                  <a:lnTo>
                    <a:pt x="216691" y="1093390"/>
                  </a:lnTo>
                  <a:lnTo>
                    <a:pt x="215760" y="1095563"/>
                  </a:lnTo>
                  <a:lnTo>
                    <a:pt x="202100" y="1100841"/>
                  </a:lnTo>
                  <a:lnTo>
                    <a:pt x="184405" y="1105187"/>
                  </a:lnTo>
                  <a:lnTo>
                    <a:pt x="166709" y="1105187"/>
                  </a:lnTo>
                  <a:lnTo>
                    <a:pt x="149945" y="1100841"/>
                  </a:lnTo>
                  <a:lnTo>
                    <a:pt x="135354" y="1095563"/>
                  </a:lnTo>
                  <a:lnTo>
                    <a:pt x="130077" y="1095563"/>
                  </a:lnTo>
                  <a:lnTo>
                    <a:pt x="126041" y="1097736"/>
                  </a:lnTo>
                  <a:lnTo>
                    <a:pt x="122936" y="1097736"/>
                  </a:lnTo>
                  <a:lnTo>
                    <a:pt x="120763" y="1097736"/>
                  </a:lnTo>
                  <a:lnTo>
                    <a:pt x="118590" y="1098668"/>
                  </a:lnTo>
                  <a:lnTo>
                    <a:pt x="116417" y="1103014"/>
                  </a:lnTo>
                  <a:lnTo>
                    <a:pt x="115796" y="1106739"/>
                  </a:lnTo>
                  <a:lnTo>
                    <a:pt x="111760" y="1119468"/>
                  </a:lnTo>
                  <a:lnTo>
                    <a:pt x="111760" y="1140578"/>
                  </a:lnTo>
                  <a:lnTo>
                    <a:pt x="111760" y="1163861"/>
                  </a:lnTo>
                  <a:lnTo>
                    <a:pt x="113934" y="1188076"/>
                  </a:lnTo>
                  <a:lnTo>
                    <a:pt x="116107" y="1208255"/>
                  </a:lnTo>
                  <a:lnTo>
                    <a:pt x="116107" y="1223157"/>
                  </a:lnTo>
                  <a:lnTo>
                    <a:pt x="119211" y="1223157"/>
                  </a:lnTo>
                  <a:lnTo>
                    <a:pt x="119211" y="1228434"/>
                  </a:lnTo>
                  <a:lnTo>
                    <a:pt x="126351" y="1228434"/>
                  </a:lnTo>
                  <a:lnTo>
                    <a:pt x="131629" y="1227503"/>
                  </a:lnTo>
                  <a:lnTo>
                    <a:pt x="135665" y="1227503"/>
                  </a:lnTo>
                  <a:lnTo>
                    <a:pt x="138769" y="1223157"/>
                  </a:lnTo>
                  <a:lnTo>
                    <a:pt x="144978" y="1225330"/>
                  </a:lnTo>
                  <a:lnTo>
                    <a:pt x="148083" y="1225330"/>
                  </a:lnTo>
                  <a:lnTo>
                    <a:pt x="152118" y="1227503"/>
                  </a:lnTo>
                  <a:lnTo>
                    <a:pt x="155223" y="1228434"/>
                  </a:lnTo>
                  <a:lnTo>
                    <a:pt x="157396" y="1230607"/>
                  </a:lnTo>
                  <a:lnTo>
                    <a:pt x="157396" y="1232780"/>
                  </a:lnTo>
                  <a:lnTo>
                    <a:pt x="157396" y="1234953"/>
                  </a:lnTo>
                  <a:lnTo>
                    <a:pt x="159569" y="1234953"/>
                  </a:lnTo>
                  <a:lnTo>
                    <a:pt x="159569" y="1235885"/>
                  </a:lnTo>
                  <a:lnTo>
                    <a:pt x="153360" y="1252959"/>
                  </a:lnTo>
                  <a:lnTo>
                    <a:pt x="142805" y="1265688"/>
                  </a:lnTo>
                  <a:lnTo>
                    <a:pt x="130387" y="1277174"/>
                  </a:lnTo>
                  <a:lnTo>
                    <a:pt x="116728" y="1287729"/>
                  </a:lnTo>
                  <a:lnTo>
                    <a:pt x="104310" y="1299216"/>
                  </a:lnTo>
                  <a:lnTo>
                    <a:pt x="94996" y="1314117"/>
                  </a:lnTo>
                  <a:lnTo>
                    <a:pt x="94065" y="1324672"/>
                  </a:lnTo>
                  <a:lnTo>
                    <a:pt x="94996" y="1337401"/>
                  </a:lnTo>
                  <a:lnTo>
                    <a:pt x="94996" y="1348887"/>
                  </a:lnTo>
                  <a:lnTo>
                    <a:pt x="91892" y="1357269"/>
                  </a:lnTo>
                  <a:lnTo>
                    <a:pt x="77301" y="1366893"/>
                  </a:lnTo>
                  <a:lnTo>
                    <a:pt x="62710" y="1374344"/>
                  </a:lnTo>
                  <a:lnTo>
                    <a:pt x="48119" y="1383967"/>
                  </a:lnTo>
                  <a:lnTo>
                    <a:pt x="35701" y="1394523"/>
                  </a:lnTo>
                  <a:lnTo>
                    <a:pt x="31666" y="1401973"/>
                  </a:lnTo>
                  <a:lnTo>
                    <a:pt x="24525" y="1415633"/>
                  </a:lnTo>
                  <a:lnTo>
                    <a:pt x="17385" y="1431466"/>
                  </a:lnTo>
                  <a:lnTo>
                    <a:pt x="10245" y="1450403"/>
                  </a:lnTo>
                  <a:lnTo>
                    <a:pt x="3104" y="1466236"/>
                  </a:lnTo>
                  <a:lnTo>
                    <a:pt x="0" y="1481137"/>
                  </a:lnTo>
                  <a:lnTo>
                    <a:pt x="0" y="1492623"/>
                  </a:lnTo>
                  <a:lnTo>
                    <a:pt x="3104" y="1500074"/>
                  </a:lnTo>
                  <a:lnTo>
                    <a:pt x="9313" y="1509698"/>
                  </a:lnTo>
                  <a:lnTo>
                    <a:pt x="12418" y="1518080"/>
                  </a:lnTo>
                  <a:lnTo>
                    <a:pt x="12418" y="1532981"/>
                  </a:lnTo>
                  <a:lnTo>
                    <a:pt x="10245" y="1542605"/>
                  </a:lnTo>
                  <a:lnTo>
                    <a:pt x="7140" y="1555334"/>
                  </a:lnTo>
                  <a:lnTo>
                    <a:pt x="3104" y="1570235"/>
                  </a:lnTo>
                  <a:lnTo>
                    <a:pt x="2173" y="1587309"/>
                  </a:lnTo>
                  <a:lnTo>
                    <a:pt x="5278" y="1597865"/>
                  </a:lnTo>
                  <a:lnTo>
                    <a:pt x="5278" y="1622079"/>
                  </a:lnTo>
                  <a:lnTo>
                    <a:pt x="14591" y="1633566"/>
                  </a:lnTo>
                  <a:lnTo>
                    <a:pt x="29182" y="1646294"/>
                  </a:lnTo>
                  <a:lnTo>
                    <a:pt x="45946" y="1659022"/>
                  </a:lnTo>
                  <a:lnTo>
                    <a:pt x="56501" y="1671751"/>
                  </a:lnTo>
                  <a:lnTo>
                    <a:pt x="65815" y="1695965"/>
                  </a:lnTo>
                  <a:lnTo>
                    <a:pt x="78232" y="1705589"/>
                  </a:lnTo>
                  <a:lnTo>
                    <a:pt x="92823" y="1713040"/>
                  </a:lnTo>
                  <a:lnTo>
                    <a:pt x="107414" y="1720491"/>
                  </a:lnTo>
                  <a:lnTo>
                    <a:pt x="122005" y="1727941"/>
                  </a:lnTo>
                  <a:lnTo>
                    <a:pt x="132560" y="1740670"/>
                  </a:lnTo>
                  <a:lnTo>
                    <a:pt x="139701" y="1738497"/>
                  </a:lnTo>
                  <a:lnTo>
                    <a:pt x="145910" y="1736323"/>
                  </a:lnTo>
                  <a:lnTo>
                    <a:pt x="149014" y="1733219"/>
                  </a:lnTo>
                  <a:lnTo>
                    <a:pt x="153050" y="1731046"/>
                  </a:lnTo>
                  <a:lnTo>
                    <a:pt x="161432" y="1733219"/>
                  </a:lnTo>
                  <a:lnTo>
                    <a:pt x="172918" y="1736323"/>
                  </a:lnTo>
                  <a:lnTo>
                    <a:pt x="185336" y="1736323"/>
                  </a:lnTo>
                  <a:lnTo>
                    <a:pt x="189372" y="1723595"/>
                  </a:lnTo>
                  <a:lnTo>
                    <a:pt x="224763" y="1731046"/>
                  </a:lnTo>
                  <a:lnTo>
                    <a:pt x="239354" y="1725768"/>
                  </a:lnTo>
                  <a:lnTo>
                    <a:pt x="257980" y="1718318"/>
                  </a:lnTo>
                  <a:lnTo>
                    <a:pt x="275676" y="1710867"/>
                  </a:lnTo>
                  <a:lnTo>
                    <a:pt x="290267" y="1713040"/>
                  </a:lnTo>
                  <a:lnTo>
                    <a:pt x="302685" y="1713971"/>
                  </a:lnTo>
                  <a:lnTo>
                    <a:pt x="316344" y="1716144"/>
                  </a:lnTo>
                  <a:lnTo>
                    <a:pt x="336213" y="1747810"/>
                  </a:lnTo>
                  <a:lnTo>
                    <a:pt x="343353" y="1747810"/>
                  </a:lnTo>
                  <a:lnTo>
                    <a:pt x="348631" y="1747810"/>
                  </a:lnTo>
                  <a:lnTo>
                    <a:pt x="353908" y="1745637"/>
                  </a:lnTo>
                  <a:lnTo>
                    <a:pt x="356081" y="1743464"/>
                  </a:lnTo>
                  <a:lnTo>
                    <a:pt x="360117" y="1740359"/>
                  </a:lnTo>
                  <a:lnTo>
                    <a:pt x="367257" y="1742532"/>
                  </a:lnTo>
                  <a:lnTo>
                    <a:pt x="372535" y="1742532"/>
                  </a:lnTo>
                  <a:lnTo>
                    <a:pt x="375639" y="1743464"/>
                  </a:lnTo>
                  <a:lnTo>
                    <a:pt x="379675" y="1747810"/>
                  </a:lnTo>
                  <a:lnTo>
                    <a:pt x="382780" y="1749983"/>
                  </a:lnTo>
                  <a:lnTo>
                    <a:pt x="388989" y="1753088"/>
                  </a:lnTo>
                  <a:lnTo>
                    <a:pt x="382780" y="1775440"/>
                  </a:lnTo>
                  <a:lnTo>
                    <a:pt x="377502" y="1795619"/>
                  </a:lnTo>
                  <a:lnTo>
                    <a:pt x="372224" y="1817971"/>
                  </a:lnTo>
                  <a:lnTo>
                    <a:pt x="388989" y="1835045"/>
                  </a:lnTo>
                  <a:lnTo>
                    <a:pt x="404511" y="1855224"/>
                  </a:lnTo>
                  <a:lnTo>
                    <a:pt x="421275" y="1877576"/>
                  </a:lnTo>
                  <a:lnTo>
                    <a:pt x="431830" y="1899928"/>
                  </a:lnTo>
                  <a:lnTo>
                    <a:pt x="435866" y="1917003"/>
                  </a:lnTo>
                  <a:lnTo>
                    <a:pt x="435866" y="1929731"/>
                  </a:lnTo>
                  <a:lnTo>
                    <a:pt x="438039" y="1942459"/>
                  </a:lnTo>
                  <a:lnTo>
                    <a:pt x="445179" y="1957361"/>
                  </a:lnTo>
                  <a:lnTo>
                    <a:pt x="438970" y="1972262"/>
                  </a:lnTo>
                  <a:lnTo>
                    <a:pt x="431830" y="1989337"/>
                  </a:lnTo>
                  <a:lnTo>
                    <a:pt x="421275" y="2009516"/>
                  </a:lnTo>
                  <a:lnTo>
                    <a:pt x="414135" y="2027522"/>
                  </a:lnTo>
                  <a:lnTo>
                    <a:pt x="410099" y="2048632"/>
                  </a:lnTo>
                  <a:lnTo>
                    <a:pt x="412272" y="2066638"/>
                  </a:lnTo>
                  <a:lnTo>
                    <a:pt x="419412" y="2081539"/>
                  </a:lnTo>
                  <a:lnTo>
                    <a:pt x="430899" y="2096441"/>
                  </a:lnTo>
                  <a:lnTo>
                    <a:pt x="441454" y="2113515"/>
                  </a:lnTo>
                  <a:lnTo>
                    <a:pt x="448594" y="2128416"/>
                  </a:lnTo>
                  <a:lnTo>
                    <a:pt x="448594" y="2133694"/>
                  </a:lnTo>
                  <a:lnTo>
                    <a:pt x="448594" y="2138972"/>
                  </a:lnTo>
                  <a:lnTo>
                    <a:pt x="446421" y="2143318"/>
                  </a:lnTo>
                  <a:lnTo>
                    <a:pt x="445490" y="2148595"/>
                  </a:lnTo>
                  <a:lnTo>
                    <a:pt x="445490" y="2151700"/>
                  </a:lnTo>
                  <a:lnTo>
                    <a:pt x="445490" y="2156046"/>
                  </a:lnTo>
                  <a:lnTo>
                    <a:pt x="452630" y="2159151"/>
                  </a:lnTo>
                  <a:lnTo>
                    <a:pt x="450457" y="2163497"/>
                  </a:lnTo>
                  <a:lnTo>
                    <a:pt x="448284" y="2166601"/>
                  </a:lnTo>
                  <a:lnTo>
                    <a:pt x="448284" y="2170948"/>
                  </a:lnTo>
                  <a:lnTo>
                    <a:pt x="446111" y="2176225"/>
                  </a:lnTo>
                  <a:lnTo>
                    <a:pt x="448284" y="2181503"/>
                  </a:lnTo>
                  <a:lnTo>
                    <a:pt x="450457" y="2181503"/>
                  </a:lnTo>
                  <a:lnTo>
                    <a:pt x="452630" y="2185849"/>
                  </a:lnTo>
                  <a:lnTo>
                    <a:pt x="455734" y="2186780"/>
                  </a:lnTo>
                  <a:lnTo>
                    <a:pt x="459770" y="2191127"/>
                  </a:lnTo>
                  <a:lnTo>
                    <a:pt x="459770" y="2193300"/>
                  </a:lnTo>
                  <a:lnTo>
                    <a:pt x="455734" y="2206028"/>
                  </a:lnTo>
                  <a:lnTo>
                    <a:pt x="465048" y="2224034"/>
                  </a:lnTo>
                  <a:lnTo>
                    <a:pt x="479639" y="2242971"/>
                  </a:lnTo>
                  <a:lnTo>
                    <a:pt x="494230" y="2260046"/>
                  </a:lnTo>
                  <a:lnTo>
                    <a:pt x="504785" y="2278051"/>
                  </a:lnTo>
                  <a:lnTo>
                    <a:pt x="506958" y="2290780"/>
                  </a:lnTo>
                  <a:lnTo>
                    <a:pt x="506958" y="2303508"/>
                  </a:lnTo>
                  <a:lnTo>
                    <a:pt x="506958" y="2314994"/>
                  </a:lnTo>
                  <a:lnTo>
                    <a:pt x="509131" y="2324618"/>
                  </a:lnTo>
                  <a:lnTo>
                    <a:pt x="512236" y="2327723"/>
                  </a:lnTo>
                  <a:lnTo>
                    <a:pt x="516271" y="2333000"/>
                  </a:lnTo>
                  <a:lnTo>
                    <a:pt x="519376" y="2335173"/>
                  </a:lnTo>
                  <a:lnTo>
                    <a:pt x="523411" y="2339520"/>
                  </a:lnTo>
                  <a:lnTo>
                    <a:pt x="528689" y="2342624"/>
                  </a:lnTo>
                  <a:lnTo>
                    <a:pt x="553835" y="2337347"/>
                  </a:lnTo>
                  <a:lnTo>
                    <a:pt x="582086" y="2332069"/>
                  </a:lnTo>
                  <a:lnTo>
                    <a:pt x="609095" y="2324618"/>
                  </a:lnTo>
                  <a:lnTo>
                    <a:pt x="636103" y="2317168"/>
                  </a:lnTo>
                  <a:lnTo>
                    <a:pt x="657834" y="2303508"/>
                  </a:lnTo>
                  <a:lnTo>
                    <a:pt x="675530" y="2287675"/>
                  </a:lnTo>
                  <a:lnTo>
                    <a:pt x="684843" y="2270601"/>
                  </a:lnTo>
                  <a:lnTo>
                    <a:pt x="691984" y="2253526"/>
                  </a:lnTo>
                  <a:lnTo>
                    <a:pt x="715888" y="2233347"/>
                  </a:lnTo>
                  <a:lnTo>
                    <a:pt x="718992" y="2218446"/>
                  </a:lnTo>
                  <a:lnTo>
                    <a:pt x="721165" y="2203544"/>
                  </a:lnTo>
                  <a:lnTo>
                    <a:pt x="723339" y="2188643"/>
                  </a:lnTo>
                  <a:lnTo>
                    <a:pt x="728616" y="2175915"/>
                  </a:lnTo>
                  <a:lnTo>
                    <a:pt x="748485" y="2171568"/>
                  </a:lnTo>
                  <a:lnTo>
                    <a:pt x="752520" y="2168464"/>
                  </a:lnTo>
                  <a:lnTo>
                    <a:pt x="753452" y="2164118"/>
                  </a:lnTo>
                  <a:lnTo>
                    <a:pt x="757488" y="2161013"/>
                  </a:lnTo>
                  <a:lnTo>
                    <a:pt x="759661" y="2158840"/>
                  </a:lnTo>
                  <a:lnTo>
                    <a:pt x="762765" y="2155736"/>
                  </a:lnTo>
                  <a:lnTo>
                    <a:pt x="768043" y="2151390"/>
                  </a:lnTo>
                  <a:lnTo>
                    <a:pt x="764938" y="2131211"/>
                  </a:lnTo>
                  <a:lnTo>
                    <a:pt x="757798" y="2114136"/>
                  </a:lnTo>
                  <a:lnTo>
                    <a:pt x="748485" y="2103581"/>
                  </a:lnTo>
                  <a:lnTo>
                    <a:pt x="757798" y="2084644"/>
                  </a:lnTo>
                  <a:lnTo>
                    <a:pt x="772389" y="2071915"/>
                  </a:lnTo>
                  <a:lnTo>
                    <a:pt x="790084" y="2062291"/>
                  </a:lnTo>
                  <a:lnTo>
                    <a:pt x="808711" y="2053909"/>
                  </a:lnTo>
                  <a:lnTo>
                    <a:pt x="824234" y="2042423"/>
                  </a:lnTo>
                  <a:lnTo>
                    <a:pt x="835720" y="2019140"/>
                  </a:lnTo>
                  <a:lnTo>
                    <a:pt x="837893" y="1996787"/>
                  </a:lnTo>
                  <a:lnTo>
                    <a:pt x="831684" y="1974435"/>
                  </a:lnTo>
                  <a:lnTo>
                    <a:pt x="824544" y="1952083"/>
                  </a:lnTo>
                  <a:lnTo>
                    <a:pt x="817404" y="1931904"/>
                  </a:lnTo>
                  <a:lnTo>
                    <a:pt x="810263" y="1909552"/>
                  </a:lnTo>
                  <a:lnTo>
                    <a:pt x="807159" y="1887200"/>
                  </a:lnTo>
                  <a:lnTo>
                    <a:pt x="812437" y="1862985"/>
                  </a:lnTo>
                  <a:lnTo>
                    <a:pt x="827027" y="1837529"/>
                  </a:lnTo>
                  <a:lnTo>
                    <a:pt x="845654" y="1815177"/>
                  </a:lnTo>
                  <a:lnTo>
                    <a:pt x="867385" y="1794066"/>
                  </a:lnTo>
                  <a:lnTo>
                    <a:pt x="890358" y="1776060"/>
                  </a:lnTo>
                  <a:lnTo>
                    <a:pt x="912090" y="1757123"/>
                  </a:lnTo>
                  <a:lnTo>
                    <a:pt x="931958" y="1736944"/>
                  </a:lnTo>
                  <a:lnTo>
                    <a:pt x="945618" y="1718938"/>
                  </a:lnTo>
                  <a:lnTo>
                    <a:pt x="958036" y="1696586"/>
                  </a:lnTo>
                  <a:lnTo>
                    <a:pt x="968591" y="1674234"/>
                  </a:lnTo>
                  <a:lnTo>
                    <a:pt x="975731" y="1655297"/>
                  </a:lnTo>
                  <a:lnTo>
                    <a:pt x="979767" y="1642569"/>
                  </a:lnTo>
                  <a:lnTo>
                    <a:pt x="979767" y="1631393"/>
                  </a:lnTo>
                  <a:lnTo>
                    <a:pt x="985044" y="1621769"/>
                  </a:lnTo>
                  <a:lnTo>
                    <a:pt x="985044" y="1618665"/>
                  </a:lnTo>
                  <a:lnTo>
                    <a:pt x="963313" y="1621769"/>
                  </a:lnTo>
                  <a:lnTo>
                    <a:pt x="939409" y="1627046"/>
                  </a:lnTo>
                  <a:lnTo>
                    <a:pt x="914263" y="1633255"/>
                  </a:lnTo>
                  <a:lnTo>
                    <a:pt x="895636" y="1641637"/>
                  </a:lnTo>
                  <a:lnTo>
                    <a:pt x="880114" y="1640706"/>
                  </a:lnTo>
                  <a:lnTo>
                    <a:pt x="874836" y="1634497"/>
                  </a:lnTo>
                  <a:lnTo>
                    <a:pt x="872663" y="1629220"/>
                  </a:lnTo>
                  <a:lnTo>
                    <a:pt x="872663" y="1623942"/>
                  </a:lnTo>
                  <a:lnTo>
                    <a:pt x="872663" y="1616491"/>
                  </a:lnTo>
                  <a:lnTo>
                    <a:pt x="868627" y="1611214"/>
                  </a:lnTo>
                  <a:lnTo>
                    <a:pt x="854036" y="1599727"/>
                  </a:lnTo>
                  <a:lnTo>
                    <a:pt x="836341" y="1589172"/>
                  </a:lnTo>
                  <a:lnTo>
                    <a:pt x="819577" y="1577686"/>
                  </a:lnTo>
                  <a:lnTo>
                    <a:pt x="809022" y="1564957"/>
                  </a:lnTo>
                  <a:lnTo>
                    <a:pt x="804986" y="1553471"/>
                  </a:lnTo>
                  <a:lnTo>
                    <a:pt x="802813" y="1545089"/>
                  </a:lnTo>
                  <a:lnTo>
                    <a:pt x="799708" y="1533602"/>
                  </a:lnTo>
                  <a:lnTo>
                    <a:pt x="797535" y="1530498"/>
                  </a:lnTo>
                  <a:lnTo>
                    <a:pt x="792258" y="1526152"/>
                  </a:lnTo>
                  <a:lnTo>
                    <a:pt x="786980" y="1523047"/>
                  </a:lnTo>
                  <a:lnTo>
                    <a:pt x="782944" y="1517770"/>
                  </a:lnTo>
                  <a:lnTo>
                    <a:pt x="779840" y="1513423"/>
                  </a:lnTo>
                  <a:lnTo>
                    <a:pt x="779840" y="1476480"/>
                  </a:lnTo>
                  <a:lnTo>
                    <a:pt x="777667" y="1471203"/>
                  </a:lnTo>
                  <a:lnTo>
                    <a:pt x="772389" y="1466856"/>
                  </a:lnTo>
                  <a:lnTo>
                    <a:pt x="768353" y="1463752"/>
                  </a:lnTo>
                  <a:lnTo>
                    <a:pt x="763076" y="1459406"/>
                  </a:lnTo>
                  <a:lnTo>
                    <a:pt x="759971" y="1456301"/>
                  </a:lnTo>
                  <a:lnTo>
                    <a:pt x="750658" y="1436122"/>
                  </a:lnTo>
                  <a:lnTo>
                    <a:pt x="743518" y="1415943"/>
                  </a:lnTo>
                  <a:lnTo>
                    <a:pt x="736377" y="1393591"/>
                  </a:lnTo>
                  <a:lnTo>
                    <a:pt x="724891" y="1374654"/>
                  </a:lnTo>
                  <a:lnTo>
                    <a:pt x="712473" y="1357580"/>
                  </a:lnTo>
                  <a:lnTo>
                    <a:pt x="712473" y="1350129"/>
                  </a:lnTo>
                  <a:lnTo>
                    <a:pt x="716509" y="1350129"/>
                  </a:lnTo>
                  <a:lnTo>
                    <a:pt x="719613" y="1357580"/>
                  </a:lnTo>
                  <a:lnTo>
                    <a:pt x="723649" y="1363788"/>
                  </a:lnTo>
                  <a:lnTo>
                    <a:pt x="726753" y="1366893"/>
                  </a:lnTo>
                  <a:lnTo>
                    <a:pt x="730789" y="1369066"/>
                  </a:lnTo>
                  <a:lnTo>
                    <a:pt x="733894" y="1371239"/>
                  </a:lnTo>
                  <a:lnTo>
                    <a:pt x="737930" y="1372170"/>
                  </a:lnTo>
                  <a:lnTo>
                    <a:pt x="738861" y="1376517"/>
                  </a:lnTo>
                  <a:lnTo>
                    <a:pt x="745070" y="1378690"/>
                  </a:lnTo>
                  <a:lnTo>
                    <a:pt x="755625" y="1386141"/>
                  </a:lnTo>
                  <a:lnTo>
                    <a:pt x="762765" y="1396696"/>
                  </a:lnTo>
                  <a:lnTo>
                    <a:pt x="768043" y="1409424"/>
                  </a:lnTo>
                  <a:lnTo>
                    <a:pt x="774252" y="1423084"/>
                  </a:lnTo>
                  <a:lnTo>
                    <a:pt x="779529" y="1435812"/>
                  </a:lnTo>
                  <a:lnTo>
                    <a:pt x="799398" y="1448540"/>
                  </a:lnTo>
                  <a:lnTo>
                    <a:pt x="804675" y="1459095"/>
                  </a:lnTo>
                  <a:lnTo>
                    <a:pt x="806848" y="1472755"/>
                  </a:lnTo>
                  <a:lnTo>
                    <a:pt x="809022" y="1485483"/>
                  </a:lnTo>
                  <a:lnTo>
                    <a:pt x="812126" y="1496038"/>
                  </a:lnTo>
                  <a:lnTo>
                    <a:pt x="824544" y="1510940"/>
                  </a:lnTo>
                  <a:lnTo>
                    <a:pt x="838204" y="1525841"/>
                  </a:lnTo>
                  <a:lnTo>
                    <a:pt x="850621" y="1542916"/>
                  </a:lnTo>
                  <a:lnTo>
                    <a:pt x="859935" y="1560922"/>
                  </a:lnTo>
                  <a:lnTo>
                    <a:pt x="860866" y="1572408"/>
                  </a:lnTo>
                  <a:lnTo>
                    <a:pt x="860866" y="1582963"/>
                  </a:lnTo>
                  <a:lnTo>
                    <a:pt x="863039" y="1594450"/>
                  </a:lnTo>
                  <a:lnTo>
                    <a:pt x="868317" y="1605005"/>
                  </a:lnTo>
                  <a:lnTo>
                    <a:pt x="870490" y="1609351"/>
                  </a:lnTo>
                  <a:lnTo>
                    <a:pt x="872663" y="1611524"/>
                  </a:lnTo>
                  <a:lnTo>
                    <a:pt x="874836" y="1612456"/>
                  </a:lnTo>
                  <a:lnTo>
                    <a:pt x="875767" y="1612456"/>
                  </a:lnTo>
                  <a:lnTo>
                    <a:pt x="879803" y="1614629"/>
                  </a:lnTo>
                  <a:lnTo>
                    <a:pt x="889117" y="1614629"/>
                  </a:lnTo>
                  <a:lnTo>
                    <a:pt x="901534" y="1611524"/>
                  </a:lnTo>
                  <a:lnTo>
                    <a:pt x="913952" y="1604074"/>
                  </a:lnTo>
                  <a:lnTo>
                    <a:pt x="928543" y="1597865"/>
                  </a:lnTo>
                  <a:lnTo>
                    <a:pt x="946239" y="1592587"/>
                  </a:lnTo>
                  <a:lnTo>
                    <a:pt x="963003" y="1589483"/>
                  </a:lnTo>
                  <a:lnTo>
                    <a:pt x="979767" y="1582032"/>
                  </a:lnTo>
                  <a:lnTo>
                    <a:pt x="992185" y="1572408"/>
                  </a:lnTo>
                  <a:lnTo>
                    <a:pt x="1002740" y="1560922"/>
                  </a:lnTo>
                  <a:lnTo>
                    <a:pt x="1016399" y="1553471"/>
                  </a:lnTo>
                  <a:lnTo>
                    <a:pt x="1039372" y="1553471"/>
                  </a:lnTo>
                  <a:lnTo>
                    <a:pt x="1039372" y="1544468"/>
                  </a:lnTo>
                  <a:lnTo>
                    <a:pt x="1057999" y="1531740"/>
                  </a:lnTo>
                  <a:lnTo>
                    <a:pt x="1075694" y="1520253"/>
                  </a:lnTo>
                  <a:lnTo>
                    <a:pt x="1075694" y="1500074"/>
                  </a:lnTo>
                  <a:lnTo>
                    <a:pt x="1089354" y="1494797"/>
                  </a:lnTo>
                  <a:lnTo>
                    <a:pt x="1095563" y="1487346"/>
                  </a:lnTo>
                  <a:lnTo>
                    <a:pt x="1101772" y="1477722"/>
                  </a:lnTo>
                  <a:lnTo>
                    <a:pt x="1108912" y="1468098"/>
                  </a:lnTo>
                  <a:lnTo>
                    <a:pt x="1087181" y="1450092"/>
                  </a:lnTo>
                  <a:lnTo>
                    <a:pt x="1060172" y="1435191"/>
                  </a:lnTo>
                  <a:lnTo>
                    <a:pt x="1057999" y="1420290"/>
                  </a:lnTo>
                  <a:lnTo>
                    <a:pt x="1055826" y="1401352"/>
                  </a:lnTo>
                  <a:lnTo>
                    <a:pt x="1035958" y="1416254"/>
                  </a:lnTo>
                  <a:lnTo>
                    <a:pt x="1019193" y="1435191"/>
                  </a:lnTo>
                  <a:lnTo>
                    <a:pt x="1008638" y="1435191"/>
                  </a:lnTo>
                  <a:lnTo>
                    <a:pt x="999325" y="1437364"/>
                  </a:lnTo>
                  <a:lnTo>
                    <a:pt x="992185" y="1438295"/>
                  </a:lnTo>
                  <a:lnTo>
                    <a:pt x="990011" y="1433018"/>
                  </a:lnTo>
                  <a:lnTo>
                    <a:pt x="989080" y="1427740"/>
                  </a:lnTo>
                  <a:lnTo>
                    <a:pt x="989080" y="1422463"/>
                  </a:lnTo>
                  <a:lnTo>
                    <a:pt x="986907" y="1416254"/>
                  </a:lnTo>
                  <a:lnTo>
                    <a:pt x="984734" y="1410976"/>
                  </a:lnTo>
                  <a:lnTo>
                    <a:pt x="979456" y="1408803"/>
                  </a:lnTo>
                  <a:lnTo>
                    <a:pt x="977283" y="1408803"/>
                  </a:lnTo>
                  <a:lnTo>
                    <a:pt x="975110" y="1408803"/>
                  </a:lnTo>
                  <a:lnTo>
                    <a:pt x="975110" y="1410976"/>
                  </a:lnTo>
                  <a:lnTo>
                    <a:pt x="974179" y="1413149"/>
                  </a:lnTo>
                  <a:lnTo>
                    <a:pt x="972006" y="1418427"/>
                  </a:lnTo>
                  <a:lnTo>
                    <a:pt x="964865" y="1407872"/>
                  </a:lnTo>
                  <a:lnTo>
                    <a:pt x="957725" y="1392970"/>
                  </a:lnTo>
                  <a:lnTo>
                    <a:pt x="948412" y="1375896"/>
                  </a:lnTo>
                  <a:lnTo>
                    <a:pt x="943134" y="1358821"/>
                  </a:lnTo>
                  <a:lnTo>
                    <a:pt x="939098" y="1343920"/>
                  </a:lnTo>
                  <a:lnTo>
                    <a:pt x="946239" y="1343920"/>
                  </a:lnTo>
                  <a:lnTo>
                    <a:pt x="950274" y="1343920"/>
                  </a:lnTo>
                  <a:lnTo>
                    <a:pt x="952448" y="1343920"/>
                  </a:lnTo>
                  <a:lnTo>
                    <a:pt x="953379" y="1343920"/>
                  </a:lnTo>
                  <a:lnTo>
                    <a:pt x="955552" y="1343920"/>
                  </a:lnTo>
                  <a:lnTo>
                    <a:pt x="967039" y="1353544"/>
                  </a:lnTo>
                  <a:lnTo>
                    <a:pt x="972316" y="1363167"/>
                  </a:lnTo>
                  <a:lnTo>
                    <a:pt x="975421" y="1373723"/>
                  </a:lnTo>
                  <a:lnTo>
                    <a:pt x="984734" y="1381173"/>
                  </a:lnTo>
                  <a:lnTo>
                    <a:pt x="997152" y="1388624"/>
                  </a:lnTo>
                  <a:lnTo>
                    <a:pt x="1008638" y="1393902"/>
                  </a:lnTo>
                  <a:lnTo>
                    <a:pt x="1019193" y="1401352"/>
                  </a:lnTo>
                  <a:lnTo>
                    <a:pt x="1031611" y="1401352"/>
                  </a:lnTo>
                  <a:lnTo>
                    <a:pt x="1040925" y="1400421"/>
                  </a:lnTo>
                  <a:lnTo>
                    <a:pt x="1048065" y="1398248"/>
                  </a:lnTo>
                  <a:lnTo>
                    <a:pt x="1059551" y="1393902"/>
                  </a:lnTo>
                  <a:lnTo>
                    <a:pt x="1066692" y="1407561"/>
                  </a:lnTo>
                  <a:lnTo>
                    <a:pt x="1071969" y="1418116"/>
                  </a:lnTo>
                  <a:lnTo>
                    <a:pt x="1102082" y="1420290"/>
                  </a:lnTo>
                  <a:lnTo>
                    <a:pt x="1133438" y="1422463"/>
                  </a:lnTo>
                  <a:lnTo>
                    <a:pt x="1164793" y="1422463"/>
                  </a:lnTo>
                  <a:lnTo>
                    <a:pt x="1194906" y="1418116"/>
                  </a:lnTo>
                  <a:lnTo>
                    <a:pt x="1206392" y="1429603"/>
                  </a:lnTo>
                  <a:lnTo>
                    <a:pt x="1218810" y="1437985"/>
                  </a:lnTo>
                  <a:lnTo>
                    <a:pt x="1231228" y="1447609"/>
                  </a:lnTo>
                  <a:lnTo>
                    <a:pt x="1238368" y="1458164"/>
                  </a:lnTo>
                  <a:lnTo>
                    <a:pt x="1235264" y="1471824"/>
                  </a:lnTo>
                  <a:lnTo>
                    <a:pt x="1238368" y="1474928"/>
                  </a:lnTo>
                  <a:lnTo>
                    <a:pt x="1242404" y="1479274"/>
                  </a:lnTo>
                  <a:lnTo>
                    <a:pt x="1247681" y="1482379"/>
                  </a:lnTo>
                  <a:lnTo>
                    <a:pt x="1251717" y="1486725"/>
                  </a:lnTo>
                  <a:lnTo>
                    <a:pt x="1262273" y="1487656"/>
                  </a:lnTo>
                  <a:lnTo>
                    <a:pt x="1271586" y="1487656"/>
                  </a:lnTo>
                  <a:lnTo>
                    <a:pt x="1284004" y="1486725"/>
                  </a:lnTo>
                  <a:lnTo>
                    <a:pt x="1288039" y="1524910"/>
                  </a:lnTo>
                  <a:lnTo>
                    <a:pt x="1296422" y="1556575"/>
                  </a:lnTo>
                  <a:lnTo>
                    <a:pt x="1308840" y="1586068"/>
                  </a:lnTo>
                  <a:lnTo>
                    <a:pt x="1327466" y="1613697"/>
                  </a:lnTo>
                  <a:lnTo>
                    <a:pt x="1327466" y="1615870"/>
                  </a:lnTo>
                  <a:lnTo>
                    <a:pt x="1325293" y="1618044"/>
                  </a:lnTo>
                  <a:lnTo>
                    <a:pt x="1323120" y="1621148"/>
                  </a:lnTo>
                  <a:lnTo>
                    <a:pt x="1322188" y="1625494"/>
                  </a:lnTo>
                  <a:lnTo>
                    <a:pt x="1323120" y="1628599"/>
                  </a:lnTo>
                  <a:lnTo>
                    <a:pt x="1329329" y="1645673"/>
                  </a:lnTo>
                  <a:lnTo>
                    <a:pt x="1339884" y="1665852"/>
                  </a:lnTo>
                  <a:lnTo>
                    <a:pt x="1351370" y="1678581"/>
                  </a:lnTo>
                  <a:lnTo>
                    <a:pt x="1352302" y="1680754"/>
                  </a:lnTo>
                  <a:lnTo>
                    <a:pt x="1354475" y="1680754"/>
                  </a:lnTo>
                  <a:lnTo>
                    <a:pt x="1356648" y="1682927"/>
                  </a:lnTo>
                  <a:lnTo>
                    <a:pt x="1358821" y="1682927"/>
                  </a:lnTo>
                  <a:lnTo>
                    <a:pt x="1378690" y="1658712"/>
                  </a:lnTo>
                  <a:lnTo>
                    <a:pt x="1391108" y="1633255"/>
                  </a:lnTo>
                  <a:lnTo>
                    <a:pt x="1400421" y="1601590"/>
                  </a:lnTo>
                  <a:lnTo>
                    <a:pt x="1403525" y="1564647"/>
                  </a:lnTo>
                  <a:lnTo>
                    <a:pt x="1415943" y="1557196"/>
                  </a:lnTo>
                  <a:lnTo>
                    <a:pt x="1425257" y="1547572"/>
                  </a:lnTo>
                  <a:lnTo>
                    <a:pt x="1434570" y="1540122"/>
                  </a:lnTo>
                  <a:lnTo>
                    <a:pt x="1451334" y="1540122"/>
                  </a:lnTo>
                  <a:lnTo>
                    <a:pt x="1463752" y="1507214"/>
                  </a:lnTo>
                  <a:lnTo>
                    <a:pt x="1470892" y="1501937"/>
                  </a:lnTo>
                  <a:lnTo>
                    <a:pt x="1478032" y="1499764"/>
                  </a:lnTo>
                  <a:lnTo>
                    <a:pt x="1485172" y="1499764"/>
                  </a:lnTo>
                  <a:lnTo>
                    <a:pt x="1488277" y="1497591"/>
                  </a:lnTo>
                  <a:lnTo>
                    <a:pt x="1493555" y="1490140"/>
                  </a:lnTo>
                  <a:lnTo>
                    <a:pt x="1497590" y="1475239"/>
                  </a:lnTo>
                  <a:lnTo>
                    <a:pt x="1512181" y="1475239"/>
                  </a:lnTo>
                  <a:lnTo>
                    <a:pt x="1526772" y="1477412"/>
                  </a:lnTo>
                  <a:lnTo>
                    <a:pt x="1543536" y="1475239"/>
                  </a:lnTo>
                  <a:lnTo>
                    <a:pt x="1544468" y="1473065"/>
                  </a:lnTo>
                  <a:lnTo>
                    <a:pt x="1546641" y="1472134"/>
                  </a:lnTo>
                  <a:lnTo>
                    <a:pt x="1548814" y="1467788"/>
                  </a:lnTo>
                  <a:lnTo>
                    <a:pt x="1550987" y="1465615"/>
                  </a:lnTo>
                  <a:lnTo>
                    <a:pt x="1554092" y="1462510"/>
                  </a:lnTo>
                  <a:lnTo>
                    <a:pt x="1565578" y="1480516"/>
                  </a:lnTo>
                  <a:lnTo>
                    <a:pt x="1573960" y="1495418"/>
                  </a:lnTo>
                  <a:lnTo>
                    <a:pt x="1585447" y="1509077"/>
                  </a:lnTo>
                  <a:lnTo>
                    <a:pt x="1592587" y="1523979"/>
                  </a:lnTo>
                  <a:lnTo>
                    <a:pt x="1597864" y="1541984"/>
                  </a:lnTo>
                  <a:lnTo>
                    <a:pt x="1597864" y="1564337"/>
                  </a:lnTo>
                  <a:lnTo>
                    <a:pt x="1600037" y="1566509"/>
                  </a:lnTo>
                  <a:lnTo>
                    <a:pt x="1600969" y="1566509"/>
                  </a:lnTo>
                  <a:lnTo>
                    <a:pt x="1600969" y="1567441"/>
                  </a:lnTo>
                  <a:lnTo>
                    <a:pt x="1603142" y="1567441"/>
                  </a:lnTo>
                  <a:lnTo>
                    <a:pt x="1610282" y="1567441"/>
                  </a:lnTo>
                  <a:lnTo>
                    <a:pt x="1617422" y="1566509"/>
                  </a:lnTo>
                  <a:lnTo>
                    <a:pt x="1621458" y="1564337"/>
                  </a:lnTo>
                  <a:lnTo>
                    <a:pt x="1626736" y="1559990"/>
                  </a:lnTo>
                  <a:lnTo>
                    <a:pt x="1629840" y="1556886"/>
                  </a:lnTo>
                  <a:lnTo>
                    <a:pt x="1641327" y="1569614"/>
                  </a:lnTo>
                  <a:lnTo>
                    <a:pt x="1648467" y="1586688"/>
                  </a:lnTo>
                  <a:lnTo>
                    <a:pt x="1650640" y="1606867"/>
                  </a:lnTo>
                  <a:lnTo>
                    <a:pt x="1650640" y="1629220"/>
                  </a:lnTo>
                  <a:lnTo>
                    <a:pt x="1650640" y="1649399"/>
                  </a:lnTo>
                  <a:lnTo>
                    <a:pt x="1650640" y="1668336"/>
                  </a:lnTo>
                  <a:lnTo>
                    <a:pt x="1653745" y="1683237"/>
                  </a:lnTo>
                  <a:lnTo>
                    <a:pt x="1653745" y="1686342"/>
                  </a:lnTo>
                  <a:lnTo>
                    <a:pt x="1663058" y="1683237"/>
                  </a:lnTo>
                  <a:lnTo>
                    <a:pt x="1663058" y="1686342"/>
                  </a:lnTo>
                  <a:lnTo>
                    <a:pt x="1672371" y="1699070"/>
                  </a:lnTo>
                  <a:lnTo>
                    <a:pt x="1677649" y="1713971"/>
                  </a:lnTo>
                  <a:lnTo>
                    <a:pt x="1682927" y="1728873"/>
                  </a:lnTo>
                  <a:lnTo>
                    <a:pt x="1686962" y="1745947"/>
                  </a:lnTo>
                  <a:lnTo>
                    <a:pt x="1693171" y="1760849"/>
                  </a:lnTo>
                  <a:lnTo>
                    <a:pt x="1702485" y="1768299"/>
                  </a:lnTo>
                  <a:lnTo>
                    <a:pt x="1704658" y="1770472"/>
                  </a:lnTo>
                  <a:lnTo>
                    <a:pt x="1715213" y="1775750"/>
                  </a:lnTo>
                  <a:lnTo>
                    <a:pt x="1726699" y="1785374"/>
                  </a:lnTo>
                  <a:lnTo>
                    <a:pt x="1737255" y="1785374"/>
                  </a:lnTo>
                  <a:lnTo>
                    <a:pt x="1736323" y="1758986"/>
                  </a:lnTo>
                  <a:lnTo>
                    <a:pt x="1729183" y="1733529"/>
                  </a:lnTo>
                  <a:lnTo>
                    <a:pt x="1717696" y="1711177"/>
                  </a:lnTo>
                  <a:lnTo>
                    <a:pt x="1703106" y="1696276"/>
                  </a:lnTo>
                  <a:lnTo>
                    <a:pt x="1700001" y="1694103"/>
                  </a:lnTo>
                  <a:lnTo>
                    <a:pt x="1695965" y="1694103"/>
                  </a:lnTo>
                  <a:lnTo>
                    <a:pt x="1692861" y="1694103"/>
                  </a:lnTo>
                  <a:lnTo>
                    <a:pt x="1688825" y="1694103"/>
                  </a:lnTo>
                  <a:lnTo>
                    <a:pt x="1687894" y="1691930"/>
                  </a:lnTo>
                  <a:lnTo>
                    <a:pt x="1681685" y="1681374"/>
                  </a:lnTo>
                  <a:lnTo>
                    <a:pt x="1680753" y="1671751"/>
                  </a:lnTo>
                  <a:lnTo>
                    <a:pt x="1676718" y="1664300"/>
                  </a:lnTo>
                  <a:lnTo>
                    <a:pt x="1667404" y="1659022"/>
                  </a:lnTo>
                  <a:lnTo>
                    <a:pt x="1676718" y="1634808"/>
                  </a:lnTo>
                  <a:lnTo>
                    <a:pt x="1683858" y="1605315"/>
                  </a:lnTo>
                  <a:lnTo>
                    <a:pt x="1700622" y="1618975"/>
                  </a:lnTo>
                  <a:lnTo>
                    <a:pt x="1716144" y="1631703"/>
                  </a:lnTo>
                  <a:lnTo>
                    <a:pt x="1730735" y="1644431"/>
                  </a:lnTo>
                  <a:lnTo>
                    <a:pt x="1742222" y="1659333"/>
                  </a:lnTo>
                  <a:lnTo>
                    <a:pt x="1747499" y="1679512"/>
                  </a:lnTo>
                  <a:lnTo>
                    <a:pt x="1754640" y="1679512"/>
                  </a:lnTo>
                  <a:lnTo>
                    <a:pt x="1815176" y="1629841"/>
                  </a:lnTo>
                  <a:lnTo>
                    <a:pt x="1813003" y="1600348"/>
                  </a:lnTo>
                  <a:lnTo>
                    <a:pt x="1807726" y="1576133"/>
                  </a:lnTo>
                  <a:lnTo>
                    <a:pt x="1796239" y="1558128"/>
                  </a:lnTo>
                  <a:lnTo>
                    <a:pt x="1783822" y="1541053"/>
                  </a:lnTo>
                  <a:lnTo>
                    <a:pt x="1767057" y="1525220"/>
                  </a:lnTo>
                  <a:lnTo>
                    <a:pt x="1769230" y="1510319"/>
                  </a:lnTo>
                  <a:lnTo>
                    <a:pt x="1774508" y="1500695"/>
                  </a:lnTo>
                  <a:lnTo>
                    <a:pt x="1780717" y="1495418"/>
                  </a:lnTo>
                  <a:lnTo>
                    <a:pt x="1787857" y="1489209"/>
                  </a:lnTo>
                  <a:lnTo>
                    <a:pt x="1794066" y="1480827"/>
                  </a:lnTo>
                  <a:lnTo>
                    <a:pt x="1800275" y="1480827"/>
                  </a:lnTo>
                  <a:lnTo>
                    <a:pt x="1805553" y="1481758"/>
                  </a:lnTo>
                  <a:lnTo>
                    <a:pt x="1807726" y="1481758"/>
                  </a:lnTo>
                  <a:lnTo>
                    <a:pt x="1810830" y="1483931"/>
                  </a:lnTo>
                  <a:lnTo>
                    <a:pt x="1813003" y="1488277"/>
                  </a:lnTo>
                  <a:lnTo>
                    <a:pt x="1816108" y="1493555"/>
                  </a:lnTo>
                  <a:lnTo>
                    <a:pt x="1818281" y="1496659"/>
                  </a:lnTo>
                  <a:lnTo>
                    <a:pt x="1816108" y="1501006"/>
                  </a:lnTo>
                  <a:lnTo>
                    <a:pt x="1815176" y="1504110"/>
                  </a:lnTo>
                  <a:lnTo>
                    <a:pt x="1811141" y="1506283"/>
                  </a:lnTo>
                  <a:lnTo>
                    <a:pt x="1808036" y="1506283"/>
                  </a:lnTo>
                  <a:lnTo>
                    <a:pt x="1804000" y="1508456"/>
                  </a:lnTo>
                  <a:lnTo>
                    <a:pt x="1804000" y="1518080"/>
                  </a:lnTo>
                  <a:lnTo>
                    <a:pt x="1804000" y="1523358"/>
                  </a:lnTo>
                  <a:lnTo>
                    <a:pt x="1806173" y="1528635"/>
                  </a:lnTo>
                  <a:lnTo>
                    <a:pt x="1808346" y="1533913"/>
                  </a:lnTo>
                  <a:lnTo>
                    <a:pt x="1811451" y="1532981"/>
                  </a:lnTo>
                  <a:lnTo>
                    <a:pt x="1813624" y="1532981"/>
                  </a:lnTo>
                  <a:lnTo>
                    <a:pt x="1815797" y="1532981"/>
                  </a:lnTo>
                  <a:lnTo>
                    <a:pt x="1816729" y="1530808"/>
                  </a:lnTo>
                  <a:lnTo>
                    <a:pt x="1818902" y="1530808"/>
                  </a:lnTo>
                  <a:lnTo>
                    <a:pt x="1826042" y="1526462"/>
                  </a:lnTo>
                  <a:lnTo>
                    <a:pt x="1830078" y="1523358"/>
                  </a:lnTo>
                  <a:lnTo>
                    <a:pt x="1831009" y="1521184"/>
                  </a:lnTo>
                  <a:lnTo>
                    <a:pt x="1835045" y="1518080"/>
                  </a:lnTo>
                  <a:lnTo>
                    <a:pt x="1838150" y="1513734"/>
                  </a:lnTo>
                  <a:lnTo>
                    <a:pt x="1837218" y="1508456"/>
                  </a:lnTo>
                  <a:lnTo>
                    <a:pt x="1837218" y="1503179"/>
                  </a:lnTo>
                  <a:lnTo>
                    <a:pt x="1835045" y="1501006"/>
                  </a:lnTo>
                  <a:lnTo>
                    <a:pt x="1835045" y="1498832"/>
                  </a:lnTo>
                  <a:lnTo>
                    <a:pt x="1835045" y="1495728"/>
                  </a:lnTo>
                  <a:lnTo>
                    <a:pt x="1835045" y="1491382"/>
                  </a:lnTo>
                  <a:lnTo>
                    <a:pt x="1835045" y="1483931"/>
                  </a:lnTo>
                  <a:lnTo>
                    <a:pt x="1862054" y="1478653"/>
                  </a:lnTo>
                  <a:lnTo>
                    <a:pt x="1891236" y="1469030"/>
                  </a:lnTo>
                  <a:lnTo>
                    <a:pt x="1916382" y="1458474"/>
                  </a:lnTo>
                  <a:lnTo>
                    <a:pt x="1940286" y="1443573"/>
                  </a:lnTo>
                  <a:lnTo>
                    <a:pt x="1958913" y="1423394"/>
                  </a:lnTo>
                  <a:lnTo>
                    <a:pt x="1967295" y="1408493"/>
                  </a:lnTo>
                  <a:lnTo>
                    <a:pt x="1974435" y="1394833"/>
                  </a:lnTo>
                  <a:lnTo>
                    <a:pt x="1981575" y="1379932"/>
                  </a:lnTo>
                  <a:lnTo>
                    <a:pt x="1993993" y="1371550"/>
                  </a:lnTo>
                  <a:lnTo>
                    <a:pt x="1993993" y="1351992"/>
                  </a:lnTo>
                  <a:lnTo>
                    <a:pt x="1993062" y="1329639"/>
                  </a:lnTo>
                  <a:lnTo>
                    <a:pt x="1989026" y="1309460"/>
                  </a:lnTo>
                  <a:lnTo>
                    <a:pt x="1981886" y="1289281"/>
                  </a:lnTo>
                  <a:lnTo>
                    <a:pt x="1973504" y="1274380"/>
                  </a:lnTo>
                  <a:lnTo>
                    <a:pt x="1958913" y="1264756"/>
                  </a:lnTo>
                  <a:lnTo>
                    <a:pt x="1964190" y="1252028"/>
                  </a:lnTo>
                  <a:lnTo>
                    <a:pt x="1969468" y="1244577"/>
                  </a:lnTo>
                  <a:lnTo>
                    <a:pt x="1976608" y="1237127"/>
                  </a:lnTo>
                  <a:lnTo>
                    <a:pt x="1983748" y="1227503"/>
                  </a:lnTo>
                  <a:lnTo>
                    <a:pt x="2003617" y="1227503"/>
                  </a:lnTo>
                  <a:lnTo>
                    <a:pt x="2003617" y="1214774"/>
                  </a:lnTo>
                  <a:lnTo>
                    <a:pt x="1998339" y="1214774"/>
                  </a:lnTo>
                  <a:lnTo>
                    <a:pt x="1987784" y="1209497"/>
                  </a:lnTo>
                  <a:lnTo>
                    <a:pt x="1978471" y="1209497"/>
                  </a:lnTo>
                  <a:lnTo>
                    <a:pt x="1969157" y="1212601"/>
                  </a:lnTo>
                  <a:lnTo>
                    <a:pt x="1958602" y="1218810"/>
                  </a:lnTo>
                  <a:lnTo>
                    <a:pt x="1954567" y="1212601"/>
                  </a:lnTo>
                  <a:lnTo>
                    <a:pt x="1951462" y="1209497"/>
                  </a:lnTo>
                  <a:lnTo>
                    <a:pt x="1947426" y="1205151"/>
                  </a:lnTo>
                  <a:lnTo>
                    <a:pt x="1942149" y="1202046"/>
                  </a:lnTo>
                  <a:lnTo>
                    <a:pt x="1935008" y="1197700"/>
                  </a:lnTo>
                  <a:lnTo>
                    <a:pt x="1942149" y="1184972"/>
                  </a:lnTo>
                  <a:lnTo>
                    <a:pt x="1954567" y="1174416"/>
                  </a:lnTo>
                  <a:lnTo>
                    <a:pt x="1966985" y="1164793"/>
                  </a:lnTo>
                  <a:lnTo>
                    <a:pt x="1978471" y="1153306"/>
                  </a:lnTo>
                  <a:lnTo>
                    <a:pt x="1983748" y="1155479"/>
                  </a:lnTo>
                  <a:lnTo>
                    <a:pt x="1987784" y="1155479"/>
                  </a:lnTo>
                  <a:lnTo>
                    <a:pt x="1990889" y="1157652"/>
                  </a:lnTo>
                  <a:lnTo>
                    <a:pt x="1993993" y="1157652"/>
                  </a:lnTo>
                  <a:lnTo>
                    <a:pt x="1990889" y="1165103"/>
                  </a:lnTo>
                  <a:lnTo>
                    <a:pt x="1988716" y="1168208"/>
                  </a:lnTo>
                  <a:lnTo>
                    <a:pt x="1987784" y="1174416"/>
                  </a:lnTo>
                  <a:lnTo>
                    <a:pt x="1985611" y="1177521"/>
                  </a:lnTo>
                  <a:lnTo>
                    <a:pt x="1983438" y="1182799"/>
                  </a:lnTo>
                  <a:lnTo>
                    <a:pt x="1983438" y="1187145"/>
                  </a:lnTo>
                  <a:lnTo>
                    <a:pt x="1995856" y="1181867"/>
                  </a:lnTo>
                  <a:lnTo>
                    <a:pt x="2010447" y="1175658"/>
                  </a:lnTo>
                  <a:lnTo>
                    <a:pt x="2022865" y="1172554"/>
                  </a:lnTo>
                  <a:lnTo>
                    <a:pt x="2034351" y="1174727"/>
                  </a:lnTo>
                  <a:lnTo>
                    <a:pt x="2043664" y="1174727"/>
                  </a:lnTo>
                  <a:lnTo>
                    <a:pt x="2039629" y="1182178"/>
                  </a:lnTo>
                  <a:lnTo>
                    <a:pt x="2037456" y="1187455"/>
                  </a:lnTo>
                  <a:lnTo>
                    <a:pt x="2034351" y="1192733"/>
                  </a:lnTo>
                  <a:lnTo>
                    <a:pt x="2030315" y="1198010"/>
                  </a:lnTo>
                  <a:lnTo>
                    <a:pt x="2034351" y="1204219"/>
                  </a:lnTo>
                  <a:lnTo>
                    <a:pt x="2037456" y="1205151"/>
                  </a:lnTo>
                  <a:lnTo>
                    <a:pt x="2039629" y="1207324"/>
                  </a:lnTo>
                  <a:lnTo>
                    <a:pt x="2041802" y="1207324"/>
                  </a:lnTo>
                  <a:lnTo>
                    <a:pt x="2044906" y="1207324"/>
                  </a:lnTo>
                  <a:lnTo>
                    <a:pt x="2048942" y="1207324"/>
                  </a:lnTo>
                  <a:lnTo>
                    <a:pt x="2054220" y="1207324"/>
                  </a:lnTo>
                  <a:lnTo>
                    <a:pt x="2054220" y="1218810"/>
                  </a:lnTo>
                  <a:lnTo>
                    <a:pt x="2052046" y="1233712"/>
                  </a:lnTo>
                  <a:lnTo>
                    <a:pt x="2052046" y="1246440"/>
                  </a:lnTo>
                  <a:lnTo>
                    <a:pt x="2054220" y="1254822"/>
                  </a:lnTo>
                  <a:lnTo>
                    <a:pt x="2054220" y="1264446"/>
                  </a:lnTo>
                  <a:lnTo>
                    <a:pt x="2078124" y="1261341"/>
                  </a:lnTo>
                  <a:lnTo>
                    <a:pt x="2092715" y="1255132"/>
                  </a:lnTo>
                  <a:lnTo>
                    <a:pt x="2099855" y="1247682"/>
                  </a:lnTo>
                  <a:lnTo>
                    <a:pt x="2102960" y="1239300"/>
                  </a:lnTo>
                  <a:lnTo>
                    <a:pt x="2100787" y="1226571"/>
                  </a:lnTo>
                  <a:lnTo>
                    <a:pt x="2097682" y="1215085"/>
                  </a:lnTo>
                  <a:lnTo>
                    <a:pt x="2090542" y="1202357"/>
                  </a:lnTo>
                  <a:lnTo>
                    <a:pt x="2085264" y="1189628"/>
                  </a:lnTo>
                  <a:lnTo>
                    <a:pt x="2078124" y="1178142"/>
                  </a:lnTo>
                  <a:lnTo>
                    <a:pt x="2074088" y="1167587"/>
                  </a:lnTo>
                  <a:lnTo>
                    <a:pt x="2078124" y="1165414"/>
                  </a:lnTo>
                  <a:lnTo>
                    <a:pt x="2081228" y="1165414"/>
                  </a:lnTo>
                  <a:lnTo>
                    <a:pt x="2083402" y="1165414"/>
                  </a:lnTo>
                  <a:lnTo>
                    <a:pt x="2085575" y="1163241"/>
                  </a:lnTo>
                  <a:lnTo>
                    <a:pt x="2087748" y="1163241"/>
                  </a:lnTo>
                  <a:lnTo>
                    <a:pt x="2098303" y="1155790"/>
                  </a:lnTo>
                  <a:lnTo>
                    <a:pt x="2105443" y="1145235"/>
                  </a:lnTo>
                  <a:lnTo>
                    <a:pt x="2110721" y="1133748"/>
                  </a:lnTo>
                  <a:lnTo>
                    <a:pt x="2117861" y="1123193"/>
                  </a:lnTo>
                  <a:lnTo>
                    <a:pt x="2127175" y="1113569"/>
                  </a:lnTo>
                  <a:lnTo>
                    <a:pt x="2137730" y="1111396"/>
                  </a:lnTo>
                  <a:lnTo>
                    <a:pt x="2149216" y="1111396"/>
                  </a:lnTo>
                  <a:lnTo>
                    <a:pt x="2161634" y="1113569"/>
                  </a:lnTo>
                  <a:lnTo>
                    <a:pt x="2174052" y="1110465"/>
                  </a:lnTo>
                  <a:lnTo>
                    <a:pt x="2178088" y="1106118"/>
                  </a:lnTo>
                  <a:lnTo>
                    <a:pt x="2185228" y="1096495"/>
                  </a:lnTo>
                  <a:lnTo>
                    <a:pt x="2195783" y="1083766"/>
                  </a:lnTo>
                  <a:lnTo>
                    <a:pt x="2208201" y="1071038"/>
                  </a:lnTo>
                  <a:lnTo>
                    <a:pt x="2219687" y="1056137"/>
                  </a:lnTo>
                  <a:lnTo>
                    <a:pt x="2230242" y="1043408"/>
                  </a:lnTo>
                  <a:lnTo>
                    <a:pt x="2239556" y="1031922"/>
                  </a:lnTo>
                  <a:lnTo>
                    <a:pt x="2243592" y="1028817"/>
                  </a:lnTo>
                  <a:lnTo>
                    <a:pt x="2250732" y="1011743"/>
                  </a:lnTo>
                  <a:lnTo>
                    <a:pt x="2256010" y="999015"/>
                  </a:lnTo>
                  <a:lnTo>
                    <a:pt x="2263150" y="986286"/>
                  </a:lnTo>
                  <a:lnTo>
                    <a:pt x="2273705" y="974800"/>
                  </a:lnTo>
                  <a:lnTo>
                    <a:pt x="2270600" y="962072"/>
                  </a:lnTo>
                  <a:lnTo>
                    <a:pt x="2266565" y="952448"/>
                  </a:lnTo>
                  <a:lnTo>
                    <a:pt x="2263460" y="942824"/>
                  </a:lnTo>
                  <a:lnTo>
                    <a:pt x="2263460" y="932269"/>
                  </a:lnTo>
                  <a:lnTo>
                    <a:pt x="2265633" y="922645"/>
                  </a:lnTo>
                  <a:lnTo>
                    <a:pt x="2270911" y="917367"/>
                  </a:lnTo>
                  <a:lnTo>
                    <a:pt x="2273084" y="912090"/>
                  </a:lnTo>
                  <a:lnTo>
                    <a:pt x="2270911" y="902466"/>
                  </a:lnTo>
                  <a:lnTo>
                    <a:pt x="2266875" y="887565"/>
                  </a:lnTo>
                  <a:lnTo>
                    <a:pt x="2263771" y="877941"/>
                  </a:lnTo>
                  <a:lnTo>
                    <a:pt x="2258493" y="870490"/>
                  </a:lnTo>
                  <a:lnTo>
                    <a:pt x="2251353" y="862108"/>
                  </a:lnTo>
                  <a:lnTo>
                    <a:pt x="2242039" y="862108"/>
                  </a:lnTo>
                  <a:lnTo>
                    <a:pt x="2236762" y="862108"/>
                  </a:lnTo>
                  <a:lnTo>
                    <a:pt x="2230553" y="863039"/>
                  </a:lnTo>
                  <a:lnTo>
                    <a:pt x="2227448" y="865213"/>
                  </a:lnTo>
                  <a:lnTo>
                    <a:pt x="2223413" y="869559"/>
                  </a:lnTo>
                  <a:lnTo>
                    <a:pt x="2216272" y="867386"/>
                  </a:lnTo>
                  <a:lnTo>
                    <a:pt x="2213168" y="865213"/>
                  </a:lnTo>
                  <a:lnTo>
                    <a:pt x="2209132" y="862108"/>
                  </a:lnTo>
                  <a:lnTo>
                    <a:pt x="2208201" y="857762"/>
                  </a:lnTo>
                  <a:lnTo>
                    <a:pt x="2206028" y="854657"/>
                  </a:lnTo>
                  <a:lnTo>
                    <a:pt x="2203854" y="848448"/>
                  </a:lnTo>
                  <a:lnTo>
                    <a:pt x="2188332" y="848448"/>
                  </a:lnTo>
                  <a:lnTo>
                    <a:pt x="2188332" y="837893"/>
                  </a:lnTo>
                  <a:lnTo>
                    <a:pt x="2200750" y="828269"/>
                  </a:lnTo>
                  <a:lnTo>
                    <a:pt x="2206028" y="820819"/>
                  </a:lnTo>
                  <a:lnTo>
                    <a:pt x="2211305" y="812437"/>
                  </a:lnTo>
                  <a:lnTo>
                    <a:pt x="2218446" y="804986"/>
                  </a:lnTo>
                  <a:lnTo>
                    <a:pt x="2247627" y="795362"/>
                  </a:lnTo>
                  <a:lnTo>
                    <a:pt x="2256941" y="785738"/>
                  </a:lnTo>
                  <a:lnTo>
                    <a:pt x="2264081" y="773010"/>
                  </a:lnTo>
                  <a:lnTo>
                    <a:pt x="2271221" y="760282"/>
                  </a:lnTo>
                  <a:lnTo>
                    <a:pt x="2278361" y="746622"/>
                  </a:lnTo>
                  <a:lnTo>
                    <a:pt x="2290779" y="736067"/>
                  </a:lnTo>
                  <a:lnTo>
                    <a:pt x="2305370" y="726443"/>
                  </a:lnTo>
                  <a:lnTo>
                    <a:pt x="2317788" y="713715"/>
                  </a:lnTo>
                  <a:lnTo>
                    <a:pt x="2354110" y="718993"/>
                  </a:lnTo>
                  <a:lnTo>
                    <a:pt x="2363424" y="730479"/>
                  </a:lnTo>
                  <a:lnTo>
                    <a:pt x="2375841" y="732652"/>
                  </a:lnTo>
                  <a:lnTo>
                    <a:pt x="2390432" y="726443"/>
                  </a:lnTo>
                  <a:lnTo>
                    <a:pt x="2407196" y="723339"/>
                  </a:lnTo>
                  <a:lnTo>
                    <a:pt x="2407196" y="743518"/>
                  </a:lnTo>
                  <a:lnTo>
                    <a:pt x="2422719" y="743518"/>
                  </a:lnTo>
                  <a:lnTo>
                    <a:pt x="2439483" y="741345"/>
                  </a:lnTo>
                  <a:lnTo>
                    <a:pt x="2451901" y="739171"/>
                  </a:lnTo>
                  <a:lnTo>
                    <a:pt x="2463387" y="733894"/>
                  </a:lnTo>
                  <a:lnTo>
                    <a:pt x="2463387" y="730789"/>
                  </a:lnTo>
                  <a:lnTo>
                    <a:pt x="2461214" y="726443"/>
                  </a:lnTo>
                  <a:lnTo>
                    <a:pt x="2459041" y="721166"/>
                  </a:lnTo>
                  <a:lnTo>
                    <a:pt x="2458110" y="718061"/>
                  </a:lnTo>
                  <a:lnTo>
                    <a:pt x="2458110" y="713715"/>
                  </a:lnTo>
                  <a:lnTo>
                    <a:pt x="2458110" y="710610"/>
                  </a:lnTo>
                  <a:lnTo>
                    <a:pt x="2463387" y="700987"/>
                  </a:lnTo>
                  <a:lnTo>
                    <a:pt x="2473942" y="688258"/>
                  </a:lnTo>
                  <a:lnTo>
                    <a:pt x="2485429" y="674599"/>
                  </a:lnTo>
                  <a:lnTo>
                    <a:pt x="2497847" y="664044"/>
                  </a:lnTo>
                  <a:lnTo>
                    <a:pt x="2507160" y="658766"/>
                  </a:lnTo>
                  <a:lnTo>
                    <a:pt x="2510265" y="656593"/>
                  </a:lnTo>
                  <a:lnTo>
                    <a:pt x="2515542" y="658766"/>
                  </a:lnTo>
                  <a:lnTo>
                    <a:pt x="2519578" y="659697"/>
                  </a:lnTo>
                  <a:lnTo>
                    <a:pt x="2524855" y="661871"/>
                  </a:lnTo>
                  <a:lnTo>
                    <a:pt x="2530133" y="666217"/>
                  </a:lnTo>
                  <a:lnTo>
                    <a:pt x="2530133" y="669321"/>
                  </a:lnTo>
                  <a:lnTo>
                    <a:pt x="2529202" y="673667"/>
                  </a:lnTo>
                  <a:lnTo>
                    <a:pt x="2529202" y="674599"/>
                  </a:lnTo>
                  <a:lnTo>
                    <a:pt x="2529202" y="676772"/>
                  </a:lnTo>
                  <a:lnTo>
                    <a:pt x="2527028" y="678945"/>
                  </a:lnTo>
                  <a:lnTo>
                    <a:pt x="2527028" y="684223"/>
                  </a:lnTo>
                  <a:lnTo>
                    <a:pt x="2529202" y="688569"/>
                  </a:lnTo>
                  <a:lnTo>
                    <a:pt x="2529202" y="689500"/>
                  </a:lnTo>
                  <a:lnTo>
                    <a:pt x="2530133" y="695709"/>
                  </a:lnTo>
                  <a:lnTo>
                    <a:pt x="2546897" y="688258"/>
                  </a:lnTo>
                  <a:lnTo>
                    <a:pt x="2559315" y="678635"/>
                  </a:lnTo>
                  <a:lnTo>
                    <a:pt x="2568628" y="665906"/>
                  </a:lnTo>
                  <a:lnTo>
                    <a:pt x="2577942" y="651005"/>
                  </a:lnTo>
                  <a:lnTo>
                    <a:pt x="2587255" y="637345"/>
                  </a:lnTo>
                  <a:lnTo>
                    <a:pt x="2588186" y="636414"/>
                  </a:lnTo>
                  <a:lnTo>
                    <a:pt x="2590359" y="634241"/>
                  </a:lnTo>
                  <a:lnTo>
                    <a:pt x="2593464" y="632068"/>
                  </a:lnTo>
                  <a:lnTo>
                    <a:pt x="2595637" y="634241"/>
                  </a:lnTo>
                  <a:lnTo>
                    <a:pt x="2595637" y="636414"/>
                  </a:lnTo>
                  <a:lnTo>
                    <a:pt x="2597810" y="636414"/>
                  </a:lnTo>
                  <a:lnTo>
                    <a:pt x="2597810" y="637345"/>
                  </a:lnTo>
                  <a:lnTo>
                    <a:pt x="2592533" y="651005"/>
                  </a:lnTo>
                  <a:lnTo>
                    <a:pt x="2588497" y="665906"/>
                  </a:lnTo>
                  <a:lnTo>
                    <a:pt x="2583219" y="678635"/>
                  </a:lnTo>
                  <a:lnTo>
                    <a:pt x="2570802" y="688258"/>
                  </a:lnTo>
                  <a:lnTo>
                    <a:pt x="2558384" y="696640"/>
                  </a:lnTo>
                  <a:lnTo>
                    <a:pt x="2546897" y="706264"/>
                  </a:lnTo>
                  <a:lnTo>
                    <a:pt x="2532306" y="728616"/>
                  </a:lnTo>
                  <a:lnTo>
                    <a:pt x="2517715" y="750968"/>
                  </a:lnTo>
                  <a:lnTo>
                    <a:pt x="2510575" y="758419"/>
                  </a:lnTo>
                  <a:lnTo>
                    <a:pt x="2500020" y="761524"/>
                  </a:lnTo>
                  <a:lnTo>
                    <a:pt x="2490706" y="765870"/>
                  </a:lnTo>
                  <a:lnTo>
                    <a:pt x="2483566" y="771147"/>
                  </a:lnTo>
                  <a:lnTo>
                    <a:pt x="2476426" y="786049"/>
                  </a:lnTo>
                  <a:lnTo>
                    <a:pt x="2478599" y="798777"/>
                  </a:lnTo>
                  <a:lnTo>
                    <a:pt x="2483877" y="808401"/>
                  </a:lnTo>
                  <a:lnTo>
                    <a:pt x="2480772" y="815852"/>
                  </a:lnTo>
                  <a:lnTo>
                    <a:pt x="2478599" y="821129"/>
                  </a:lnTo>
                  <a:lnTo>
                    <a:pt x="2473322" y="825475"/>
                  </a:lnTo>
                  <a:lnTo>
                    <a:pt x="2469286" y="828580"/>
                  </a:lnTo>
                  <a:lnTo>
                    <a:pt x="2464008" y="832926"/>
                  </a:lnTo>
                  <a:lnTo>
                    <a:pt x="2461835" y="865833"/>
                  </a:lnTo>
                  <a:lnTo>
                    <a:pt x="2464008" y="893463"/>
                  </a:lnTo>
                  <a:lnTo>
                    <a:pt x="2473322" y="917678"/>
                  </a:lnTo>
                  <a:lnTo>
                    <a:pt x="2487912" y="937857"/>
                  </a:lnTo>
                  <a:lnTo>
                    <a:pt x="2487912" y="943134"/>
                  </a:lnTo>
                  <a:lnTo>
                    <a:pt x="2494121" y="943134"/>
                  </a:lnTo>
                  <a:lnTo>
                    <a:pt x="2498157" y="922955"/>
                  </a:lnTo>
                  <a:lnTo>
                    <a:pt x="2510575" y="922955"/>
                  </a:lnTo>
                  <a:lnTo>
                    <a:pt x="2515852" y="904950"/>
                  </a:lnTo>
                  <a:lnTo>
                    <a:pt x="2522993" y="890048"/>
                  </a:lnTo>
                  <a:lnTo>
                    <a:pt x="2527028" y="890048"/>
                  </a:lnTo>
                  <a:lnTo>
                    <a:pt x="2529202" y="890048"/>
                  </a:lnTo>
                  <a:lnTo>
                    <a:pt x="2530133" y="890048"/>
                  </a:lnTo>
                  <a:lnTo>
                    <a:pt x="2534169" y="890048"/>
                  </a:lnTo>
                  <a:lnTo>
                    <a:pt x="2537273" y="890048"/>
                  </a:lnTo>
                  <a:lnTo>
                    <a:pt x="2539446" y="875147"/>
                  </a:lnTo>
                  <a:lnTo>
                    <a:pt x="2541620" y="867696"/>
                  </a:lnTo>
                  <a:lnTo>
                    <a:pt x="2546897" y="860245"/>
                  </a:lnTo>
                  <a:lnTo>
                    <a:pt x="2554037" y="848759"/>
                  </a:lnTo>
                  <a:lnTo>
                    <a:pt x="2566455" y="848759"/>
                  </a:lnTo>
                  <a:lnTo>
                    <a:pt x="2566455" y="840377"/>
                  </a:lnTo>
                  <a:lnTo>
                    <a:pt x="2566455" y="832926"/>
                  </a:lnTo>
                  <a:lnTo>
                    <a:pt x="2568628" y="827649"/>
                  </a:lnTo>
                  <a:lnTo>
                    <a:pt x="2570802" y="821440"/>
                  </a:lnTo>
                  <a:lnTo>
                    <a:pt x="2572975" y="820508"/>
                  </a:lnTo>
                  <a:lnTo>
                    <a:pt x="2573906" y="818335"/>
                  </a:lnTo>
                  <a:lnTo>
                    <a:pt x="2576079" y="818335"/>
                  </a:lnTo>
                  <a:lnTo>
                    <a:pt x="2578252" y="818335"/>
                  </a:lnTo>
                  <a:lnTo>
                    <a:pt x="2583530" y="818335"/>
                  </a:lnTo>
                  <a:lnTo>
                    <a:pt x="2580425" y="794120"/>
                  </a:lnTo>
                  <a:lnTo>
                    <a:pt x="2580425" y="766491"/>
                  </a:lnTo>
                  <a:lnTo>
                    <a:pt x="2581356" y="742276"/>
                  </a:lnTo>
                  <a:lnTo>
                    <a:pt x="2590670" y="719924"/>
                  </a:lnTo>
                  <a:lnTo>
                    <a:pt x="2595948" y="718993"/>
                  </a:lnTo>
                  <a:lnTo>
                    <a:pt x="2607434" y="716819"/>
                  </a:lnTo>
                  <a:lnTo>
                    <a:pt x="2619852" y="716819"/>
                  </a:lnTo>
                  <a:lnTo>
                    <a:pt x="2629165" y="716819"/>
                  </a:lnTo>
                  <a:lnTo>
                    <a:pt x="2634443" y="714646"/>
                  </a:lnTo>
                  <a:lnTo>
                    <a:pt x="2634443" y="707196"/>
                  </a:lnTo>
                  <a:lnTo>
                    <a:pt x="2639720" y="704091"/>
                  </a:lnTo>
                  <a:lnTo>
                    <a:pt x="2646861" y="699745"/>
                  </a:lnTo>
                  <a:lnTo>
                    <a:pt x="2656174" y="697572"/>
                  </a:lnTo>
                  <a:lnTo>
                    <a:pt x="2663314" y="696640"/>
                  </a:lnTo>
                  <a:lnTo>
                    <a:pt x="2666419" y="701918"/>
                  </a:lnTo>
                  <a:lnTo>
                    <a:pt x="2672628" y="707196"/>
                  </a:lnTo>
                  <a:lnTo>
                    <a:pt x="2677905" y="711542"/>
                  </a:lnTo>
                  <a:lnTo>
                    <a:pt x="2685045" y="709369"/>
                  </a:lnTo>
                  <a:lnTo>
                    <a:pt x="2692186" y="705022"/>
                  </a:lnTo>
                  <a:lnTo>
                    <a:pt x="2702741" y="701918"/>
                  </a:lnTo>
                  <a:lnTo>
                    <a:pt x="2717332" y="699745"/>
                  </a:lnTo>
                  <a:lnTo>
                    <a:pt x="2724472" y="689190"/>
                  </a:lnTo>
                  <a:lnTo>
                    <a:pt x="2728508" y="677703"/>
                  </a:lnTo>
                  <a:lnTo>
                    <a:pt x="2729439" y="662802"/>
                  </a:lnTo>
                  <a:lnTo>
                    <a:pt x="2744030" y="657524"/>
                  </a:lnTo>
                  <a:lnTo>
                    <a:pt x="2757690" y="652247"/>
                  </a:lnTo>
                  <a:lnTo>
                    <a:pt x="2768245" y="644796"/>
                  </a:lnTo>
                  <a:lnTo>
                    <a:pt x="2773522" y="629895"/>
                  </a:lnTo>
                  <a:lnTo>
                    <a:pt x="2782836" y="632068"/>
                  </a:lnTo>
                  <a:lnTo>
                    <a:pt x="2789976" y="632999"/>
                  </a:lnTo>
                  <a:lnTo>
                    <a:pt x="2795254" y="637345"/>
                  </a:lnTo>
                  <a:lnTo>
                    <a:pt x="2802394" y="642623"/>
                  </a:lnTo>
                  <a:lnTo>
                    <a:pt x="2807671" y="640450"/>
                  </a:lnTo>
                  <a:lnTo>
                    <a:pt x="2811707" y="640450"/>
                  </a:lnTo>
                  <a:lnTo>
                    <a:pt x="2813880" y="638277"/>
                  </a:lnTo>
                  <a:lnTo>
                    <a:pt x="2816985" y="638277"/>
                  </a:lnTo>
                  <a:lnTo>
                    <a:pt x="2811707" y="612820"/>
                  </a:lnTo>
                  <a:lnTo>
                    <a:pt x="2800221" y="590468"/>
                  </a:lnTo>
                  <a:lnTo>
                    <a:pt x="2789666" y="577740"/>
                  </a:lnTo>
                  <a:lnTo>
                    <a:pt x="2792770" y="572462"/>
                  </a:lnTo>
                  <a:lnTo>
                    <a:pt x="2794943" y="570289"/>
                  </a:lnTo>
                  <a:lnTo>
                    <a:pt x="2797116" y="568116"/>
                  </a:lnTo>
                  <a:lnTo>
                    <a:pt x="2799290" y="568116"/>
                  </a:lnTo>
                  <a:lnTo>
                    <a:pt x="2800221" y="568116"/>
                  </a:lnTo>
                  <a:lnTo>
                    <a:pt x="2802394" y="570289"/>
                  </a:lnTo>
                  <a:lnTo>
                    <a:pt x="2804567" y="570289"/>
                  </a:lnTo>
                  <a:lnTo>
                    <a:pt x="2806740" y="570289"/>
                  </a:lnTo>
                  <a:lnTo>
                    <a:pt x="2809845" y="570289"/>
                  </a:lnTo>
                  <a:lnTo>
                    <a:pt x="2813880" y="568116"/>
                  </a:lnTo>
                  <a:lnTo>
                    <a:pt x="2822263" y="560665"/>
                  </a:lnTo>
                  <a:lnTo>
                    <a:pt x="2826298" y="547937"/>
                  </a:lnTo>
                  <a:lnTo>
                    <a:pt x="2829403" y="533036"/>
                  </a:lnTo>
                  <a:lnTo>
                    <a:pt x="2829403" y="520307"/>
                  </a:lnTo>
                  <a:lnTo>
                    <a:pt x="2833439" y="525585"/>
                  </a:lnTo>
                  <a:lnTo>
                    <a:pt x="2838716" y="533036"/>
                  </a:lnTo>
                  <a:lnTo>
                    <a:pt x="2842752" y="540486"/>
                  </a:lnTo>
                  <a:lnTo>
                    <a:pt x="2845856" y="538313"/>
                  </a:lnTo>
                  <a:lnTo>
                    <a:pt x="2848029" y="538313"/>
                  </a:lnTo>
                  <a:lnTo>
                    <a:pt x="2850203" y="538313"/>
                  </a:lnTo>
                  <a:lnTo>
                    <a:pt x="2851134" y="536140"/>
                  </a:lnTo>
                  <a:lnTo>
                    <a:pt x="2853307" y="536140"/>
                  </a:lnTo>
                  <a:lnTo>
                    <a:pt x="2860447" y="536140"/>
                  </a:lnTo>
                  <a:lnTo>
                    <a:pt x="2864483" y="538313"/>
                  </a:lnTo>
                  <a:lnTo>
                    <a:pt x="2865414" y="540486"/>
                  </a:lnTo>
                  <a:lnTo>
                    <a:pt x="2869450" y="542659"/>
                  </a:lnTo>
                  <a:lnTo>
                    <a:pt x="2872555" y="543591"/>
                  </a:lnTo>
                  <a:lnTo>
                    <a:pt x="2872555" y="557250"/>
                  </a:lnTo>
                  <a:lnTo>
                    <a:pt x="2887146" y="560355"/>
                  </a:lnTo>
                  <a:lnTo>
                    <a:pt x="2898632" y="565632"/>
                  </a:lnTo>
                  <a:lnTo>
                    <a:pt x="2905772" y="577119"/>
                  </a:lnTo>
                  <a:lnTo>
                    <a:pt x="2912913" y="577119"/>
                  </a:lnTo>
                  <a:lnTo>
                    <a:pt x="2916017" y="577119"/>
                  </a:lnTo>
                  <a:lnTo>
                    <a:pt x="2920053" y="577119"/>
                  </a:lnTo>
                  <a:lnTo>
                    <a:pt x="2923158" y="574946"/>
                  </a:lnTo>
                  <a:lnTo>
                    <a:pt x="2925330" y="572773"/>
                  </a:lnTo>
                  <a:lnTo>
                    <a:pt x="2928435" y="567495"/>
                  </a:lnTo>
                  <a:lnTo>
                    <a:pt x="2930608" y="564390"/>
                  </a:lnTo>
                  <a:lnTo>
                    <a:pt x="2930608" y="562217"/>
                  </a:lnTo>
                  <a:lnTo>
                    <a:pt x="2928435" y="557871"/>
                  </a:lnTo>
                  <a:lnTo>
                    <a:pt x="2927503" y="556940"/>
                  </a:lnTo>
                  <a:lnTo>
                    <a:pt x="2925330" y="554767"/>
                  </a:lnTo>
                  <a:lnTo>
                    <a:pt x="2921295" y="552594"/>
                  </a:lnTo>
                  <a:lnTo>
                    <a:pt x="2923468" y="547316"/>
                  </a:lnTo>
                  <a:lnTo>
                    <a:pt x="2925641" y="542038"/>
                  </a:lnTo>
                  <a:lnTo>
                    <a:pt x="2927814" y="539865"/>
                  </a:lnTo>
                  <a:lnTo>
                    <a:pt x="2930919" y="535519"/>
                  </a:lnTo>
                  <a:lnTo>
                    <a:pt x="2933092" y="532415"/>
                  </a:lnTo>
                  <a:lnTo>
                    <a:pt x="2969414" y="532415"/>
                  </a:lnTo>
                  <a:lnTo>
                    <a:pt x="2965999" y="516271"/>
                  </a:lnTo>
                  <a:close/>
                  <a:moveTo>
                    <a:pt x="758729" y="1039993"/>
                  </a:moveTo>
                  <a:lnTo>
                    <a:pt x="776425" y="1034716"/>
                  </a:lnTo>
                  <a:lnTo>
                    <a:pt x="791016" y="1027265"/>
                  </a:lnTo>
                  <a:lnTo>
                    <a:pt x="791016" y="1030370"/>
                  </a:lnTo>
                  <a:lnTo>
                    <a:pt x="791016" y="1034716"/>
                  </a:lnTo>
                  <a:lnTo>
                    <a:pt x="791016" y="1039993"/>
                  </a:lnTo>
                  <a:lnTo>
                    <a:pt x="788843" y="1045271"/>
                  </a:lnTo>
                  <a:lnTo>
                    <a:pt x="785738" y="1050549"/>
                  </a:lnTo>
                  <a:lnTo>
                    <a:pt x="785738" y="1057999"/>
                  </a:lnTo>
                  <a:lnTo>
                    <a:pt x="774252" y="1057999"/>
                  </a:lnTo>
                  <a:lnTo>
                    <a:pt x="765870" y="1057068"/>
                  </a:lnTo>
                  <a:lnTo>
                    <a:pt x="758729" y="1054895"/>
                  </a:lnTo>
                  <a:lnTo>
                    <a:pt x="758729" y="1039993"/>
                  </a:lnTo>
                  <a:close/>
                  <a:moveTo>
                    <a:pt x="644175" y="1152064"/>
                  </a:moveTo>
                  <a:lnTo>
                    <a:pt x="645106" y="1151133"/>
                  </a:lnTo>
                  <a:lnTo>
                    <a:pt x="645106" y="1148960"/>
                  </a:lnTo>
                  <a:lnTo>
                    <a:pt x="647279" y="1148960"/>
                  </a:lnTo>
                  <a:lnTo>
                    <a:pt x="649453" y="1146787"/>
                  </a:lnTo>
                  <a:lnTo>
                    <a:pt x="651626" y="1144614"/>
                  </a:lnTo>
                  <a:lnTo>
                    <a:pt x="666217" y="1144614"/>
                  </a:lnTo>
                  <a:lnTo>
                    <a:pt x="662181" y="1148960"/>
                  </a:lnTo>
                  <a:lnTo>
                    <a:pt x="659076" y="1151133"/>
                  </a:lnTo>
                  <a:lnTo>
                    <a:pt x="655041" y="1152064"/>
                  </a:lnTo>
                  <a:lnTo>
                    <a:pt x="651936" y="1154238"/>
                  </a:lnTo>
                  <a:lnTo>
                    <a:pt x="645727" y="1156411"/>
                  </a:lnTo>
                  <a:lnTo>
                    <a:pt x="642623" y="1156411"/>
                  </a:lnTo>
                  <a:lnTo>
                    <a:pt x="644175" y="1152064"/>
                  </a:lnTo>
                  <a:close/>
                  <a:moveTo>
                    <a:pt x="765870" y="1265377"/>
                  </a:moveTo>
                  <a:lnTo>
                    <a:pt x="759661" y="1282452"/>
                  </a:lnTo>
                  <a:lnTo>
                    <a:pt x="752520" y="1300457"/>
                  </a:lnTo>
                  <a:lnTo>
                    <a:pt x="751589" y="1315359"/>
                  </a:lnTo>
                  <a:lnTo>
                    <a:pt x="737930" y="1319705"/>
                  </a:lnTo>
                  <a:lnTo>
                    <a:pt x="725512" y="1320636"/>
                  </a:lnTo>
                  <a:lnTo>
                    <a:pt x="714957" y="1315359"/>
                  </a:lnTo>
                  <a:lnTo>
                    <a:pt x="701297" y="1312254"/>
                  </a:lnTo>
                  <a:lnTo>
                    <a:pt x="696019" y="1312254"/>
                  </a:lnTo>
                  <a:lnTo>
                    <a:pt x="692915" y="1312254"/>
                  </a:lnTo>
                  <a:lnTo>
                    <a:pt x="688879" y="1313186"/>
                  </a:lnTo>
                  <a:lnTo>
                    <a:pt x="685775" y="1317532"/>
                  </a:lnTo>
                  <a:lnTo>
                    <a:pt x="683602" y="1319705"/>
                  </a:lnTo>
                  <a:lnTo>
                    <a:pt x="681428" y="1322810"/>
                  </a:lnTo>
                  <a:lnTo>
                    <a:pt x="678324" y="1324983"/>
                  </a:lnTo>
                  <a:lnTo>
                    <a:pt x="673046" y="1322810"/>
                  </a:lnTo>
                  <a:lnTo>
                    <a:pt x="661560" y="1320636"/>
                  </a:lnTo>
                  <a:lnTo>
                    <a:pt x="646969" y="1319705"/>
                  </a:lnTo>
                  <a:lnTo>
                    <a:pt x="632378" y="1315359"/>
                  </a:lnTo>
                  <a:lnTo>
                    <a:pt x="617787" y="1313186"/>
                  </a:lnTo>
                  <a:lnTo>
                    <a:pt x="610647" y="1312254"/>
                  </a:lnTo>
                  <a:lnTo>
                    <a:pt x="596056" y="1306046"/>
                  </a:lnTo>
                  <a:lnTo>
                    <a:pt x="581465" y="1298595"/>
                  </a:lnTo>
                  <a:lnTo>
                    <a:pt x="566874" y="1295490"/>
                  </a:lnTo>
                  <a:lnTo>
                    <a:pt x="551352" y="1298595"/>
                  </a:lnTo>
                  <a:lnTo>
                    <a:pt x="539865" y="1306046"/>
                  </a:lnTo>
                  <a:lnTo>
                    <a:pt x="536761" y="1315669"/>
                  </a:lnTo>
                  <a:lnTo>
                    <a:pt x="532725" y="1325293"/>
                  </a:lnTo>
                  <a:lnTo>
                    <a:pt x="530552" y="1335848"/>
                  </a:lnTo>
                  <a:lnTo>
                    <a:pt x="523411" y="1334917"/>
                  </a:lnTo>
                  <a:lnTo>
                    <a:pt x="510994" y="1330571"/>
                  </a:lnTo>
                  <a:lnTo>
                    <a:pt x="496403" y="1327466"/>
                  </a:lnTo>
                  <a:lnTo>
                    <a:pt x="485848" y="1323120"/>
                  </a:lnTo>
                  <a:lnTo>
                    <a:pt x="478707" y="1320016"/>
                  </a:lnTo>
                  <a:lnTo>
                    <a:pt x="474671" y="1305114"/>
                  </a:lnTo>
                  <a:lnTo>
                    <a:pt x="460081" y="1297664"/>
                  </a:lnTo>
                  <a:lnTo>
                    <a:pt x="445490" y="1295490"/>
                  </a:lnTo>
                  <a:lnTo>
                    <a:pt x="430899" y="1295490"/>
                  </a:lnTo>
                  <a:lnTo>
                    <a:pt x="418481" y="1291144"/>
                  </a:lnTo>
                  <a:lnTo>
                    <a:pt x="415376" y="1288040"/>
                  </a:lnTo>
                  <a:lnTo>
                    <a:pt x="413203" y="1285867"/>
                  </a:lnTo>
                  <a:lnTo>
                    <a:pt x="409167" y="1282762"/>
                  </a:lnTo>
                  <a:lnTo>
                    <a:pt x="408236" y="1278416"/>
                  </a:lnTo>
                  <a:lnTo>
                    <a:pt x="402027" y="1275311"/>
                  </a:lnTo>
                  <a:lnTo>
                    <a:pt x="406063" y="1256374"/>
                  </a:lnTo>
                  <a:lnTo>
                    <a:pt x="409167" y="1238368"/>
                  </a:lnTo>
                  <a:lnTo>
                    <a:pt x="415376" y="1221294"/>
                  </a:lnTo>
                  <a:lnTo>
                    <a:pt x="410720" y="1221294"/>
                  </a:lnTo>
                  <a:lnTo>
                    <a:pt x="401406" y="1219121"/>
                  </a:lnTo>
                  <a:lnTo>
                    <a:pt x="381538" y="1218189"/>
                  </a:lnTo>
                  <a:lnTo>
                    <a:pt x="358565" y="1218189"/>
                  </a:lnTo>
                  <a:lnTo>
                    <a:pt x="330314" y="1218189"/>
                  </a:lnTo>
                  <a:lnTo>
                    <a:pt x="305168" y="1219121"/>
                  </a:lnTo>
                  <a:lnTo>
                    <a:pt x="281264" y="1223467"/>
                  </a:lnTo>
                  <a:lnTo>
                    <a:pt x="265742" y="1226571"/>
                  </a:lnTo>
                  <a:lnTo>
                    <a:pt x="254255" y="1234022"/>
                  </a:lnTo>
                  <a:lnTo>
                    <a:pt x="239664" y="1243646"/>
                  </a:lnTo>
                  <a:lnTo>
                    <a:pt x="225073" y="1251097"/>
                  </a:lnTo>
                  <a:lnTo>
                    <a:pt x="174160" y="1243646"/>
                  </a:lnTo>
                  <a:lnTo>
                    <a:pt x="174160" y="1234022"/>
                  </a:lnTo>
                  <a:lnTo>
                    <a:pt x="180369" y="1233091"/>
                  </a:lnTo>
                  <a:lnTo>
                    <a:pt x="183473" y="1230918"/>
                  </a:lnTo>
                  <a:lnTo>
                    <a:pt x="187509" y="1228744"/>
                  </a:lnTo>
                  <a:lnTo>
                    <a:pt x="190614" y="1226571"/>
                  </a:lnTo>
                  <a:lnTo>
                    <a:pt x="192787" y="1226571"/>
                  </a:lnTo>
                  <a:lnTo>
                    <a:pt x="195891" y="1228744"/>
                  </a:lnTo>
                  <a:lnTo>
                    <a:pt x="199927" y="1230918"/>
                  </a:lnTo>
                  <a:lnTo>
                    <a:pt x="205205" y="1233091"/>
                  </a:lnTo>
                  <a:lnTo>
                    <a:pt x="208309" y="1233091"/>
                  </a:lnTo>
                  <a:lnTo>
                    <a:pt x="214518" y="1230918"/>
                  </a:lnTo>
                  <a:lnTo>
                    <a:pt x="219796" y="1225640"/>
                  </a:lnTo>
                  <a:lnTo>
                    <a:pt x="222900" y="1219431"/>
                  </a:lnTo>
                  <a:lnTo>
                    <a:pt x="226936" y="1216327"/>
                  </a:lnTo>
                  <a:lnTo>
                    <a:pt x="232213" y="1211980"/>
                  </a:lnTo>
                  <a:lnTo>
                    <a:pt x="244631" y="1211049"/>
                  </a:lnTo>
                  <a:lnTo>
                    <a:pt x="244631" y="1204840"/>
                  </a:lnTo>
                  <a:lnTo>
                    <a:pt x="244631" y="1202978"/>
                  </a:lnTo>
                  <a:lnTo>
                    <a:pt x="244631" y="1200804"/>
                  </a:lnTo>
                  <a:lnTo>
                    <a:pt x="244631" y="1196458"/>
                  </a:lnTo>
                  <a:lnTo>
                    <a:pt x="248667" y="1195527"/>
                  </a:lnTo>
                  <a:lnTo>
                    <a:pt x="250840" y="1193354"/>
                  </a:lnTo>
                  <a:lnTo>
                    <a:pt x="251771" y="1191181"/>
                  </a:lnTo>
                  <a:lnTo>
                    <a:pt x="253945" y="1191181"/>
                  </a:lnTo>
                  <a:lnTo>
                    <a:pt x="256118" y="1189007"/>
                  </a:lnTo>
                  <a:lnTo>
                    <a:pt x="261395" y="1189007"/>
                  </a:lnTo>
                  <a:lnTo>
                    <a:pt x="259222" y="1185903"/>
                  </a:lnTo>
                  <a:lnTo>
                    <a:pt x="256118" y="1181557"/>
                  </a:lnTo>
                  <a:lnTo>
                    <a:pt x="253945" y="1180625"/>
                  </a:lnTo>
                  <a:lnTo>
                    <a:pt x="251771" y="1178452"/>
                  </a:lnTo>
                  <a:lnTo>
                    <a:pt x="251771" y="1174106"/>
                  </a:lnTo>
                  <a:lnTo>
                    <a:pt x="253945" y="1173175"/>
                  </a:lnTo>
                  <a:lnTo>
                    <a:pt x="257980" y="1159515"/>
                  </a:lnTo>
                  <a:lnTo>
                    <a:pt x="263258" y="1148960"/>
                  </a:lnTo>
                  <a:lnTo>
                    <a:pt x="270398" y="1139336"/>
                  </a:lnTo>
                  <a:lnTo>
                    <a:pt x="290267" y="1139336"/>
                  </a:lnTo>
                  <a:lnTo>
                    <a:pt x="295544" y="1130954"/>
                  </a:lnTo>
                  <a:lnTo>
                    <a:pt x="297717" y="1119468"/>
                  </a:lnTo>
                  <a:lnTo>
                    <a:pt x="300822" y="1108912"/>
                  </a:lnTo>
                  <a:lnTo>
                    <a:pt x="310135" y="1101462"/>
                  </a:lnTo>
                  <a:lnTo>
                    <a:pt x="314171" y="1099289"/>
                  </a:lnTo>
                  <a:lnTo>
                    <a:pt x="315102" y="1099289"/>
                  </a:lnTo>
                  <a:lnTo>
                    <a:pt x="319138" y="1099289"/>
                  </a:lnTo>
                  <a:lnTo>
                    <a:pt x="321311" y="1101462"/>
                  </a:lnTo>
                  <a:lnTo>
                    <a:pt x="322243" y="1104566"/>
                  </a:lnTo>
                  <a:lnTo>
                    <a:pt x="324416" y="1108912"/>
                  </a:lnTo>
                  <a:lnTo>
                    <a:pt x="344284" y="1104566"/>
                  </a:lnTo>
                  <a:lnTo>
                    <a:pt x="361048" y="1094942"/>
                  </a:lnTo>
                  <a:lnTo>
                    <a:pt x="373466" y="1084387"/>
                  </a:lnTo>
                  <a:lnTo>
                    <a:pt x="388057" y="1089665"/>
                  </a:lnTo>
                  <a:lnTo>
                    <a:pt x="399544" y="1101151"/>
                  </a:lnTo>
                  <a:lnTo>
                    <a:pt x="406684" y="1113880"/>
                  </a:lnTo>
                  <a:lnTo>
                    <a:pt x="415066" y="1124435"/>
                  </a:lnTo>
                  <a:lnTo>
                    <a:pt x="424379" y="1135921"/>
                  </a:lnTo>
                  <a:lnTo>
                    <a:pt x="453561" y="1156100"/>
                  </a:lnTo>
                  <a:lnTo>
                    <a:pt x="480570" y="1176279"/>
                  </a:lnTo>
                  <a:lnTo>
                    <a:pt x="480570" y="1180625"/>
                  </a:lnTo>
                  <a:lnTo>
                    <a:pt x="480570" y="1183730"/>
                  </a:lnTo>
                  <a:lnTo>
                    <a:pt x="479639" y="1185903"/>
                  </a:lnTo>
                  <a:lnTo>
                    <a:pt x="479639" y="1188076"/>
                  </a:lnTo>
                  <a:lnTo>
                    <a:pt x="477466" y="1189007"/>
                  </a:lnTo>
                  <a:lnTo>
                    <a:pt x="470325" y="1196458"/>
                  </a:lnTo>
                  <a:lnTo>
                    <a:pt x="458839" y="1200804"/>
                  </a:lnTo>
                  <a:lnTo>
                    <a:pt x="444248" y="1202978"/>
                  </a:lnTo>
                  <a:lnTo>
                    <a:pt x="429657" y="1200804"/>
                  </a:lnTo>
                  <a:lnTo>
                    <a:pt x="435866" y="1213533"/>
                  </a:lnTo>
                  <a:lnTo>
                    <a:pt x="444248" y="1218810"/>
                  </a:lnTo>
                  <a:lnTo>
                    <a:pt x="455734" y="1223157"/>
                  </a:lnTo>
                  <a:lnTo>
                    <a:pt x="465048" y="1230607"/>
                  </a:lnTo>
                  <a:lnTo>
                    <a:pt x="473430" y="1230607"/>
                  </a:lnTo>
                  <a:lnTo>
                    <a:pt x="473430" y="1206082"/>
                  </a:lnTo>
                  <a:lnTo>
                    <a:pt x="484916" y="1206082"/>
                  </a:lnTo>
                  <a:lnTo>
                    <a:pt x="488021" y="1198631"/>
                  </a:lnTo>
                  <a:lnTo>
                    <a:pt x="492057" y="1193354"/>
                  </a:lnTo>
                  <a:lnTo>
                    <a:pt x="495161" y="1189007"/>
                  </a:lnTo>
                  <a:lnTo>
                    <a:pt x="500439" y="1185903"/>
                  </a:lnTo>
                  <a:lnTo>
                    <a:pt x="499507" y="1180625"/>
                  </a:lnTo>
                  <a:lnTo>
                    <a:pt x="497334" y="1176279"/>
                  </a:lnTo>
                  <a:lnTo>
                    <a:pt x="497334" y="1174106"/>
                  </a:lnTo>
                  <a:lnTo>
                    <a:pt x="495161" y="1171002"/>
                  </a:lnTo>
                  <a:lnTo>
                    <a:pt x="494230" y="1166655"/>
                  </a:lnTo>
                  <a:lnTo>
                    <a:pt x="494230" y="1161378"/>
                  </a:lnTo>
                  <a:lnTo>
                    <a:pt x="499507" y="1161378"/>
                  </a:lnTo>
                  <a:lnTo>
                    <a:pt x="504785" y="1163551"/>
                  </a:lnTo>
                  <a:lnTo>
                    <a:pt x="507889" y="1165724"/>
                  </a:lnTo>
                  <a:lnTo>
                    <a:pt x="510062" y="1165724"/>
                  </a:lnTo>
                  <a:lnTo>
                    <a:pt x="514098" y="1165724"/>
                  </a:lnTo>
                  <a:lnTo>
                    <a:pt x="517203" y="1165724"/>
                  </a:lnTo>
                  <a:lnTo>
                    <a:pt x="521238" y="1165724"/>
                  </a:lnTo>
                  <a:lnTo>
                    <a:pt x="521238" y="1161378"/>
                  </a:lnTo>
                  <a:lnTo>
                    <a:pt x="509752" y="1151754"/>
                  </a:lnTo>
                  <a:lnTo>
                    <a:pt x="499197" y="1144303"/>
                  </a:lnTo>
                  <a:lnTo>
                    <a:pt x="484606" y="1139026"/>
                  </a:lnTo>
                  <a:lnTo>
                    <a:pt x="484606" y="1128471"/>
                  </a:lnTo>
                  <a:lnTo>
                    <a:pt x="470015" y="1128471"/>
                  </a:lnTo>
                  <a:lnTo>
                    <a:pt x="457597" y="1109533"/>
                  </a:lnTo>
                  <a:lnTo>
                    <a:pt x="443937" y="1093701"/>
                  </a:lnTo>
                  <a:lnTo>
                    <a:pt x="429346" y="1078799"/>
                  </a:lnTo>
                  <a:lnTo>
                    <a:pt x="429346" y="1072590"/>
                  </a:lnTo>
                  <a:lnTo>
                    <a:pt x="429346" y="1069486"/>
                  </a:lnTo>
                  <a:lnTo>
                    <a:pt x="429346" y="1065140"/>
                  </a:lnTo>
                  <a:lnTo>
                    <a:pt x="429346" y="1064208"/>
                  </a:lnTo>
                  <a:lnTo>
                    <a:pt x="433382" y="1062035"/>
                  </a:lnTo>
                  <a:lnTo>
                    <a:pt x="436487" y="1057689"/>
                  </a:lnTo>
                  <a:lnTo>
                    <a:pt x="438660" y="1057689"/>
                  </a:lnTo>
                  <a:lnTo>
                    <a:pt x="438660" y="1056758"/>
                  </a:lnTo>
                  <a:lnTo>
                    <a:pt x="440833" y="1056758"/>
                  </a:lnTo>
                  <a:lnTo>
                    <a:pt x="443006" y="1056758"/>
                  </a:lnTo>
                  <a:lnTo>
                    <a:pt x="443937" y="1054584"/>
                  </a:lnTo>
                  <a:lnTo>
                    <a:pt x="446111" y="1057689"/>
                  </a:lnTo>
                  <a:lnTo>
                    <a:pt x="448284" y="1062035"/>
                  </a:lnTo>
                  <a:lnTo>
                    <a:pt x="448284" y="1065140"/>
                  </a:lnTo>
                  <a:lnTo>
                    <a:pt x="450457" y="1071349"/>
                  </a:lnTo>
                  <a:lnTo>
                    <a:pt x="465048" y="1067002"/>
                  </a:lnTo>
                  <a:lnTo>
                    <a:pt x="472188" y="1087181"/>
                  </a:lnTo>
                  <a:lnTo>
                    <a:pt x="479328" y="1098668"/>
                  </a:lnTo>
                  <a:lnTo>
                    <a:pt x="487710" y="1103945"/>
                  </a:lnTo>
                  <a:lnTo>
                    <a:pt x="497024" y="1106118"/>
                  </a:lnTo>
                  <a:lnTo>
                    <a:pt x="507579" y="1111396"/>
                  </a:lnTo>
                  <a:lnTo>
                    <a:pt x="521238" y="1121020"/>
                  </a:lnTo>
                  <a:lnTo>
                    <a:pt x="526516" y="1126297"/>
                  </a:lnTo>
                  <a:lnTo>
                    <a:pt x="526516" y="1133748"/>
                  </a:lnTo>
                  <a:lnTo>
                    <a:pt x="524343" y="1141199"/>
                  </a:lnTo>
                  <a:lnTo>
                    <a:pt x="522170" y="1150823"/>
                  </a:lnTo>
                  <a:lnTo>
                    <a:pt x="524343" y="1161378"/>
                  </a:lnTo>
                  <a:lnTo>
                    <a:pt x="528379" y="1165724"/>
                  </a:lnTo>
                  <a:lnTo>
                    <a:pt x="531483" y="1166655"/>
                  </a:lnTo>
                  <a:lnTo>
                    <a:pt x="536761" y="1171002"/>
                  </a:lnTo>
                  <a:lnTo>
                    <a:pt x="540797" y="1174106"/>
                  </a:lnTo>
                  <a:lnTo>
                    <a:pt x="543901" y="1176279"/>
                  </a:lnTo>
                  <a:lnTo>
                    <a:pt x="560665" y="1225951"/>
                  </a:lnTo>
                  <a:lnTo>
                    <a:pt x="564701" y="1225951"/>
                  </a:lnTo>
                  <a:lnTo>
                    <a:pt x="565632" y="1228124"/>
                  </a:lnTo>
                  <a:lnTo>
                    <a:pt x="567805" y="1228124"/>
                  </a:lnTo>
                  <a:lnTo>
                    <a:pt x="569978" y="1230297"/>
                  </a:lnTo>
                  <a:lnTo>
                    <a:pt x="575256" y="1228124"/>
                  </a:lnTo>
                  <a:lnTo>
                    <a:pt x="580534" y="1225951"/>
                  </a:lnTo>
                  <a:lnTo>
                    <a:pt x="582707" y="1225019"/>
                  </a:lnTo>
                  <a:lnTo>
                    <a:pt x="584880" y="1220673"/>
                  </a:lnTo>
                  <a:lnTo>
                    <a:pt x="584880" y="1218500"/>
                  </a:lnTo>
                  <a:lnTo>
                    <a:pt x="587053" y="1215395"/>
                  </a:lnTo>
                  <a:lnTo>
                    <a:pt x="587984" y="1211049"/>
                  </a:lnTo>
                  <a:lnTo>
                    <a:pt x="592020" y="1210118"/>
                  </a:lnTo>
                  <a:lnTo>
                    <a:pt x="597298" y="1205772"/>
                  </a:lnTo>
                  <a:lnTo>
                    <a:pt x="594193" y="1188697"/>
                  </a:lnTo>
                  <a:lnTo>
                    <a:pt x="587053" y="1172864"/>
                  </a:lnTo>
                  <a:lnTo>
                    <a:pt x="577740" y="1161378"/>
                  </a:lnTo>
                  <a:lnTo>
                    <a:pt x="577740" y="1156411"/>
                  </a:lnTo>
                  <a:lnTo>
                    <a:pt x="580844" y="1158584"/>
                  </a:lnTo>
                  <a:lnTo>
                    <a:pt x="580844" y="1159515"/>
                  </a:lnTo>
                  <a:lnTo>
                    <a:pt x="583017" y="1161688"/>
                  </a:lnTo>
                  <a:lnTo>
                    <a:pt x="585190" y="1166035"/>
                  </a:lnTo>
                  <a:lnTo>
                    <a:pt x="592331" y="1163861"/>
                  </a:lnTo>
                  <a:lnTo>
                    <a:pt x="595435" y="1163861"/>
                  </a:lnTo>
                  <a:lnTo>
                    <a:pt x="597608" y="1163861"/>
                  </a:lnTo>
                  <a:lnTo>
                    <a:pt x="599781" y="1161688"/>
                  </a:lnTo>
                  <a:lnTo>
                    <a:pt x="599781" y="1159515"/>
                  </a:lnTo>
                  <a:lnTo>
                    <a:pt x="599781" y="1158584"/>
                  </a:lnTo>
                  <a:lnTo>
                    <a:pt x="597608" y="1154238"/>
                  </a:lnTo>
                  <a:lnTo>
                    <a:pt x="597608" y="1148960"/>
                  </a:lnTo>
                  <a:lnTo>
                    <a:pt x="600713" y="1148960"/>
                  </a:lnTo>
                  <a:lnTo>
                    <a:pt x="600713" y="1144614"/>
                  </a:lnTo>
                  <a:lnTo>
                    <a:pt x="604748" y="1144614"/>
                  </a:lnTo>
                  <a:lnTo>
                    <a:pt x="607853" y="1144614"/>
                  </a:lnTo>
                  <a:lnTo>
                    <a:pt x="610026" y="1146787"/>
                  </a:lnTo>
                  <a:lnTo>
                    <a:pt x="612199" y="1146787"/>
                  </a:lnTo>
                  <a:lnTo>
                    <a:pt x="614372" y="1148960"/>
                  </a:lnTo>
                  <a:lnTo>
                    <a:pt x="619650" y="1151133"/>
                  </a:lnTo>
                  <a:lnTo>
                    <a:pt x="622754" y="1152064"/>
                  </a:lnTo>
                  <a:lnTo>
                    <a:pt x="624927" y="1154238"/>
                  </a:lnTo>
                  <a:lnTo>
                    <a:pt x="627100" y="1156411"/>
                  </a:lnTo>
                  <a:lnTo>
                    <a:pt x="630205" y="1158584"/>
                  </a:lnTo>
                  <a:lnTo>
                    <a:pt x="634241" y="1161688"/>
                  </a:lnTo>
                  <a:lnTo>
                    <a:pt x="632068" y="1166966"/>
                  </a:lnTo>
                  <a:lnTo>
                    <a:pt x="629894" y="1171312"/>
                  </a:lnTo>
                  <a:lnTo>
                    <a:pt x="629894" y="1174416"/>
                  </a:lnTo>
                  <a:lnTo>
                    <a:pt x="629894" y="1178763"/>
                  </a:lnTo>
                  <a:lnTo>
                    <a:pt x="629894" y="1181867"/>
                  </a:lnTo>
                  <a:lnTo>
                    <a:pt x="629894" y="1186213"/>
                  </a:lnTo>
                  <a:lnTo>
                    <a:pt x="629894" y="1189318"/>
                  </a:lnTo>
                  <a:lnTo>
                    <a:pt x="636103" y="1206392"/>
                  </a:lnTo>
                  <a:lnTo>
                    <a:pt x="648521" y="1223467"/>
                  </a:lnTo>
                  <a:lnTo>
                    <a:pt x="665285" y="1234022"/>
                  </a:lnTo>
                  <a:lnTo>
                    <a:pt x="680808" y="1238368"/>
                  </a:lnTo>
                  <a:lnTo>
                    <a:pt x="684843" y="1236195"/>
                  </a:lnTo>
                  <a:lnTo>
                    <a:pt x="687948" y="1233091"/>
                  </a:lnTo>
                  <a:lnTo>
                    <a:pt x="690121" y="1228744"/>
                  </a:lnTo>
                  <a:lnTo>
                    <a:pt x="695399" y="1226571"/>
                  </a:lnTo>
                  <a:lnTo>
                    <a:pt x="699434" y="1225640"/>
                  </a:lnTo>
                  <a:lnTo>
                    <a:pt x="704712" y="1226571"/>
                  </a:lnTo>
                  <a:lnTo>
                    <a:pt x="714025" y="1230918"/>
                  </a:lnTo>
                  <a:lnTo>
                    <a:pt x="721165" y="1234022"/>
                  </a:lnTo>
                  <a:lnTo>
                    <a:pt x="728306" y="1236195"/>
                  </a:lnTo>
                  <a:lnTo>
                    <a:pt x="735446" y="1234022"/>
                  </a:lnTo>
                  <a:lnTo>
                    <a:pt x="743828" y="1226571"/>
                  </a:lnTo>
                  <a:lnTo>
                    <a:pt x="750968" y="1226571"/>
                  </a:lnTo>
                  <a:lnTo>
                    <a:pt x="755004" y="1226571"/>
                  </a:lnTo>
                  <a:lnTo>
                    <a:pt x="758109" y="1226571"/>
                  </a:lnTo>
                  <a:lnTo>
                    <a:pt x="760282" y="1228744"/>
                  </a:lnTo>
                  <a:lnTo>
                    <a:pt x="762455" y="1230918"/>
                  </a:lnTo>
                  <a:lnTo>
                    <a:pt x="762455" y="1234022"/>
                  </a:lnTo>
                  <a:lnTo>
                    <a:pt x="764628" y="1238368"/>
                  </a:lnTo>
                  <a:lnTo>
                    <a:pt x="767732" y="1251097"/>
                  </a:lnTo>
                  <a:lnTo>
                    <a:pt x="765870" y="1265377"/>
                  </a:lnTo>
                  <a:close/>
                  <a:moveTo>
                    <a:pt x="845033" y="1136232"/>
                  </a:moveTo>
                  <a:lnTo>
                    <a:pt x="825165" y="1141509"/>
                  </a:lnTo>
                  <a:lnTo>
                    <a:pt x="803434" y="1143682"/>
                  </a:lnTo>
                  <a:lnTo>
                    <a:pt x="781702" y="1139336"/>
                  </a:lnTo>
                  <a:lnTo>
                    <a:pt x="773320" y="1136232"/>
                  </a:lnTo>
                  <a:lnTo>
                    <a:pt x="766180" y="1130954"/>
                  </a:lnTo>
                  <a:lnTo>
                    <a:pt x="756867" y="1124745"/>
                  </a:lnTo>
                  <a:lnTo>
                    <a:pt x="742276" y="1124745"/>
                  </a:lnTo>
                  <a:lnTo>
                    <a:pt x="727685" y="1126918"/>
                  </a:lnTo>
                  <a:lnTo>
                    <a:pt x="713094" y="1134369"/>
                  </a:lnTo>
                  <a:lnTo>
                    <a:pt x="700676" y="1139647"/>
                  </a:lnTo>
                  <a:lnTo>
                    <a:pt x="686085" y="1141820"/>
                  </a:lnTo>
                  <a:lnTo>
                    <a:pt x="671494" y="1136542"/>
                  </a:lnTo>
                  <a:lnTo>
                    <a:pt x="666217" y="1134369"/>
                  </a:lnTo>
                  <a:lnTo>
                    <a:pt x="662181" y="1132196"/>
                  </a:lnTo>
                  <a:lnTo>
                    <a:pt x="659076" y="1131265"/>
                  </a:lnTo>
                  <a:lnTo>
                    <a:pt x="656903" y="1126918"/>
                  </a:lnTo>
                  <a:lnTo>
                    <a:pt x="656903" y="1123814"/>
                  </a:lnTo>
                  <a:lnTo>
                    <a:pt x="654730" y="1116363"/>
                  </a:lnTo>
                  <a:lnTo>
                    <a:pt x="654730" y="1110154"/>
                  </a:lnTo>
                  <a:lnTo>
                    <a:pt x="658766" y="1099599"/>
                  </a:lnTo>
                  <a:lnTo>
                    <a:pt x="665906" y="1086871"/>
                  </a:lnTo>
                  <a:lnTo>
                    <a:pt x="674288" y="1071969"/>
                  </a:lnTo>
                  <a:lnTo>
                    <a:pt x="683602" y="1057068"/>
                  </a:lnTo>
                  <a:lnTo>
                    <a:pt x="690742" y="1043408"/>
                  </a:lnTo>
                  <a:lnTo>
                    <a:pt x="694778" y="1035026"/>
                  </a:lnTo>
                  <a:lnTo>
                    <a:pt x="703160" y="1037199"/>
                  </a:lnTo>
                  <a:lnTo>
                    <a:pt x="710300" y="1040304"/>
                  </a:lnTo>
                  <a:lnTo>
                    <a:pt x="715578" y="1042477"/>
                  </a:lnTo>
                  <a:lnTo>
                    <a:pt x="721786" y="1047755"/>
                  </a:lnTo>
                  <a:lnTo>
                    <a:pt x="724891" y="1049928"/>
                  </a:lnTo>
                  <a:lnTo>
                    <a:pt x="727064" y="1049928"/>
                  </a:lnTo>
                  <a:lnTo>
                    <a:pt x="729237" y="1049928"/>
                  </a:lnTo>
                  <a:lnTo>
                    <a:pt x="730168" y="1050859"/>
                  </a:lnTo>
                  <a:lnTo>
                    <a:pt x="717751" y="1055205"/>
                  </a:lnTo>
                  <a:lnTo>
                    <a:pt x="721786" y="1064829"/>
                  </a:lnTo>
                  <a:lnTo>
                    <a:pt x="728927" y="1072280"/>
                  </a:lnTo>
                  <a:lnTo>
                    <a:pt x="734204" y="1079731"/>
                  </a:lnTo>
                  <a:lnTo>
                    <a:pt x="743518" y="1080662"/>
                  </a:lnTo>
                  <a:lnTo>
                    <a:pt x="755935" y="1075384"/>
                  </a:lnTo>
                  <a:lnTo>
                    <a:pt x="765249" y="1067934"/>
                  </a:lnTo>
                  <a:lnTo>
                    <a:pt x="780771" y="1073211"/>
                  </a:lnTo>
                  <a:lnTo>
                    <a:pt x="800640" y="1084698"/>
                  </a:lnTo>
                  <a:lnTo>
                    <a:pt x="821439" y="1097426"/>
                  </a:lnTo>
                  <a:lnTo>
                    <a:pt x="836030" y="1110154"/>
                  </a:lnTo>
                  <a:lnTo>
                    <a:pt x="844413" y="1125056"/>
                  </a:lnTo>
                  <a:lnTo>
                    <a:pt x="850621" y="1125056"/>
                  </a:lnTo>
                  <a:lnTo>
                    <a:pt x="845033" y="1136232"/>
                  </a:lnTo>
                  <a:close/>
                  <a:moveTo>
                    <a:pt x="1025402" y="1146787"/>
                  </a:moveTo>
                  <a:lnTo>
                    <a:pt x="1022298" y="1146787"/>
                  </a:lnTo>
                  <a:lnTo>
                    <a:pt x="1018262" y="1146787"/>
                  </a:lnTo>
                  <a:lnTo>
                    <a:pt x="1015157" y="1146787"/>
                  </a:lnTo>
                  <a:lnTo>
                    <a:pt x="1011122" y="1144614"/>
                  </a:lnTo>
                  <a:lnTo>
                    <a:pt x="1008949" y="1161688"/>
                  </a:lnTo>
                  <a:lnTo>
                    <a:pt x="1011122" y="1173175"/>
                  </a:lnTo>
                  <a:lnTo>
                    <a:pt x="1016399" y="1183730"/>
                  </a:lnTo>
                  <a:lnTo>
                    <a:pt x="1020435" y="1196458"/>
                  </a:lnTo>
                  <a:lnTo>
                    <a:pt x="1022608" y="1217569"/>
                  </a:lnTo>
                  <a:lnTo>
                    <a:pt x="995600" y="1218500"/>
                  </a:lnTo>
                  <a:lnTo>
                    <a:pt x="976973" y="1215395"/>
                  </a:lnTo>
                  <a:lnTo>
                    <a:pt x="966418" y="1205772"/>
                  </a:lnTo>
                  <a:lnTo>
                    <a:pt x="962382" y="1188697"/>
                  </a:lnTo>
                  <a:lnTo>
                    <a:pt x="962382" y="1165414"/>
                  </a:lnTo>
                  <a:lnTo>
                    <a:pt x="974800" y="1165414"/>
                  </a:lnTo>
                  <a:lnTo>
                    <a:pt x="967660" y="1151754"/>
                  </a:lnTo>
                  <a:lnTo>
                    <a:pt x="955242" y="1138094"/>
                  </a:lnTo>
                  <a:lnTo>
                    <a:pt x="944686" y="1121020"/>
                  </a:lnTo>
                  <a:lnTo>
                    <a:pt x="933200" y="1103945"/>
                  </a:lnTo>
                  <a:lnTo>
                    <a:pt x="927922" y="1086871"/>
                  </a:lnTo>
                  <a:lnTo>
                    <a:pt x="931027" y="1071038"/>
                  </a:lnTo>
                  <a:lnTo>
                    <a:pt x="938167" y="1059552"/>
                  </a:lnTo>
                  <a:lnTo>
                    <a:pt x="949653" y="1049928"/>
                  </a:lnTo>
                  <a:lnTo>
                    <a:pt x="962071" y="1044650"/>
                  </a:lnTo>
                  <a:lnTo>
                    <a:pt x="974489" y="1039373"/>
                  </a:lnTo>
                  <a:lnTo>
                    <a:pt x="985976" y="1029749"/>
                  </a:lnTo>
                  <a:lnTo>
                    <a:pt x="995289" y="1029749"/>
                  </a:lnTo>
                  <a:lnTo>
                    <a:pt x="1000567" y="1031922"/>
                  </a:lnTo>
                  <a:lnTo>
                    <a:pt x="1005844" y="1031922"/>
                  </a:lnTo>
                  <a:lnTo>
                    <a:pt x="1011122" y="1034095"/>
                  </a:lnTo>
                  <a:lnTo>
                    <a:pt x="1008017" y="1049928"/>
                  </a:lnTo>
                  <a:lnTo>
                    <a:pt x="1000877" y="1063587"/>
                  </a:lnTo>
                  <a:lnTo>
                    <a:pt x="986286" y="1068865"/>
                  </a:lnTo>
                  <a:lnTo>
                    <a:pt x="966418" y="1071038"/>
                  </a:lnTo>
                  <a:lnTo>
                    <a:pt x="973558" y="1086871"/>
                  </a:lnTo>
                  <a:lnTo>
                    <a:pt x="985976" y="1101772"/>
                  </a:lnTo>
                  <a:lnTo>
                    <a:pt x="1001498" y="1111396"/>
                  </a:lnTo>
                  <a:lnTo>
                    <a:pt x="1000567" y="1115742"/>
                  </a:lnTo>
                  <a:lnTo>
                    <a:pt x="998394" y="1116674"/>
                  </a:lnTo>
                  <a:lnTo>
                    <a:pt x="996220" y="1116674"/>
                  </a:lnTo>
                  <a:lnTo>
                    <a:pt x="995289" y="1121020"/>
                  </a:lnTo>
                  <a:lnTo>
                    <a:pt x="1000567" y="1130644"/>
                  </a:lnTo>
                  <a:lnTo>
                    <a:pt x="1005844" y="1139026"/>
                  </a:lnTo>
                  <a:lnTo>
                    <a:pt x="1008017" y="1143372"/>
                  </a:lnTo>
                  <a:lnTo>
                    <a:pt x="1008949" y="1144303"/>
                  </a:lnTo>
                  <a:lnTo>
                    <a:pt x="1011122" y="1143372"/>
                  </a:lnTo>
                  <a:lnTo>
                    <a:pt x="1011122" y="1141199"/>
                  </a:lnTo>
                  <a:lnTo>
                    <a:pt x="1013295" y="1138094"/>
                  </a:lnTo>
                  <a:lnTo>
                    <a:pt x="1013295" y="1133748"/>
                  </a:lnTo>
                  <a:lnTo>
                    <a:pt x="1015468" y="1131575"/>
                  </a:lnTo>
                  <a:lnTo>
                    <a:pt x="1018573" y="1133748"/>
                  </a:lnTo>
                  <a:lnTo>
                    <a:pt x="1022608" y="1138094"/>
                  </a:lnTo>
                  <a:lnTo>
                    <a:pt x="1023540" y="1139026"/>
                  </a:lnTo>
                  <a:lnTo>
                    <a:pt x="1027575" y="1141199"/>
                  </a:lnTo>
                  <a:lnTo>
                    <a:pt x="1030680" y="1144303"/>
                  </a:lnTo>
                  <a:lnTo>
                    <a:pt x="1025402" y="1146787"/>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1" name="Google Shape;371;p14"/>
            <p:cNvSpPr/>
            <p:nvPr/>
          </p:nvSpPr>
          <p:spPr>
            <a:xfrm>
              <a:off x="3690211" y="4196454"/>
              <a:ext cx="74507" cy="99343"/>
            </a:xfrm>
            <a:custGeom>
              <a:rect b="b" l="l" r="r" t="t"/>
              <a:pathLst>
                <a:path extrusionOk="0" h="99342" w="74506">
                  <a:moveTo>
                    <a:pt x="60226" y="0"/>
                  </a:moveTo>
                  <a:lnTo>
                    <a:pt x="43462" y="0"/>
                  </a:lnTo>
                  <a:lnTo>
                    <a:pt x="23904" y="2173"/>
                  </a:lnTo>
                  <a:lnTo>
                    <a:pt x="4036" y="4346"/>
                  </a:lnTo>
                  <a:lnTo>
                    <a:pt x="4967" y="11797"/>
                  </a:lnTo>
                  <a:lnTo>
                    <a:pt x="7140" y="14901"/>
                  </a:lnTo>
                  <a:lnTo>
                    <a:pt x="11176" y="19248"/>
                  </a:lnTo>
                  <a:lnTo>
                    <a:pt x="14281" y="20179"/>
                  </a:lnTo>
                  <a:lnTo>
                    <a:pt x="18627" y="22352"/>
                  </a:lnTo>
                  <a:lnTo>
                    <a:pt x="23904" y="24525"/>
                  </a:lnTo>
                  <a:lnTo>
                    <a:pt x="18627" y="31976"/>
                  </a:lnTo>
                  <a:lnTo>
                    <a:pt x="11176" y="37253"/>
                  </a:lnTo>
                  <a:lnTo>
                    <a:pt x="4036" y="40358"/>
                  </a:lnTo>
                  <a:lnTo>
                    <a:pt x="0" y="74197"/>
                  </a:lnTo>
                  <a:lnTo>
                    <a:pt x="23904" y="77301"/>
                  </a:lnTo>
                  <a:lnTo>
                    <a:pt x="23904" y="89098"/>
                  </a:lnTo>
                  <a:lnTo>
                    <a:pt x="31045" y="92202"/>
                  </a:lnTo>
                  <a:lnTo>
                    <a:pt x="38495" y="98411"/>
                  </a:lnTo>
                  <a:lnTo>
                    <a:pt x="43462" y="101826"/>
                  </a:lnTo>
                  <a:lnTo>
                    <a:pt x="48740" y="99653"/>
                  </a:lnTo>
                  <a:lnTo>
                    <a:pt x="50913" y="96549"/>
                  </a:lnTo>
                  <a:lnTo>
                    <a:pt x="53086" y="94376"/>
                  </a:lnTo>
                  <a:lnTo>
                    <a:pt x="53086" y="92202"/>
                  </a:lnTo>
                  <a:lnTo>
                    <a:pt x="53086" y="89098"/>
                  </a:lnTo>
                  <a:lnTo>
                    <a:pt x="53086" y="84752"/>
                  </a:lnTo>
                  <a:lnTo>
                    <a:pt x="56191" y="81647"/>
                  </a:lnTo>
                  <a:lnTo>
                    <a:pt x="67677" y="84752"/>
                  </a:lnTo>
                  <a:lnTo>
                    <a:pt x="72644" y="77301"/>
                  </a:lnTo>
                  <a:lnTo>
                    <a:pt x="76991" y="77301"/>
                  </a:lnTo>
                  <a:lnTo>
                    <a:pt x="69540" y="37253"/>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2" name="Google Shape;372;p14"/>
            <p:cNvSpPr/>
            <p:nvPr/>
          </p:nvSpPr>
          <p:spPr>
            <a:xfrm>
              <a:off x="3753542" y="4135296"/>
              <a:ext cx="40358" cy="34149"/>
            </a:xfrm>
            <a:custGeom>
              <a:rect b="b" l="l" r="r" t="t"/>
              <a:pathLst>
                <a:path extrusionOk="0" h="34149" w="40357">
                  <a:moveTo>
                    <a:pt x="22042" y="36012"/>
                  </a:moveTo>
                  <a:lnTo>
                    <a:pt x="27009" y="31665"/>
                  </a:lnTo>
                  <a:lnTo>
                    <a:pt x="31355" y="29492"/>
                  </a:lnTo>
                  <a:lnTo>
                    <a:pt x="34460" y="28561"/>
                  </a:lnTo>
                  <a:lnTo>
                    <a:pt x="40668" y="24215"/>
                  </a:lnTo>
                  <a:lnTo>
                    <a:pt x="36633" y="0"/>
                  </a:lnTo>
                  <a:lnTo>
                    <a:pt x="23904" y="2173"/>
                  </a:lnTo>
                  <a:lnTo>
                    <a:pt x="16764" y="6209"/>
                  </a:lnTo>
                  <a:lnTo>
                    <a:pt x="9313" y="11486"/>
                  </a:lnTo>
                  <a:lnTo>
                    <a:pt x="0" y="16764"/>
                  </a:lnTo>
                  <a:lnTo>
                    <a:pt x="0" y="24215"/>
                  </a:lnTo>
                  <a:lnTo>
                    <a:pt x="2173" y="26388"/>
                  </a:lnTo>
                  <a:lnTo>
                    <a:pt x="2173" y="28561"/>
                  </a:lnTo>
                  <a:lnTo>
                    <a:pt x="4346" y="28561"/>
                  </a:lnTo>
                  <a:lnTo>
                    <a:pt x="4346" y="29492"/>
                  </a:lnTo>
                  <a:lnTo>
                    <a:pt x="4346" y="33839"/>
                  </a:lnTo>
                  <a:lnTo>
                    <a:pt x="9313" y="33839"/>
                  </a:lnTo>
                  <a:lnTo>
                    <a:pt x="11487" y="33839"/>
                  </a:lnTo>
                  <a:lnTo>
                    <a:pt x="13660" y="36012"/>
                  </a:lnTo>
                  <a:lnTo>
                    <a:pt x="14591" y="36012"/>
                  </a:lnTo>
                  <a:lnTo>
                    <a:pt x="16764" y="36943"/>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3" name="Google Shape;373;p14"/>
            <p:cNvSpPr/>
            <p:nvPr/>
          </p:nvSpPr>
          <p:spPr>
            <a:xfrm>
              <a:off x="3770306" y="4179690"/>
              <a:ext cx="55880" cy="96238"/>
            </a:xfrm>
            <a:custGeom>
              <a:rect b="b" l="l" r="r" t="t"/>
              <a:pathLst>
                <a:path extrusionOk="0" h="96238" w="55880">
                  <a:moveTo>
                    <a:pt x="54018" y="13660"/>
                  </a:moveTo>
                  <a:lnTo>
                    <a:pt x="53086" y="9624"/>
                  </a:lnTo>
                  <a:lnTo>
                    <a:pt x="43773" y="6209"/>
                  </a:lnTo>
                  <a:lnTo>
                    <a:pt x="31045" y="4346"/>
                  </a:lnTo>
                  <a:lnTo>
                    <a:pt x="16454" y="2173"/>
                  </a:lnTo>
                  <a:lnTo>
                    <a:pt x="3104" y="0"/>
                  </a:lnTo>
                  <a:lnTo>
                    <a:pt x="0" y="16764"/>
                  </a:lnTo>
                  <a:lnTo>
                    <a:pt x="2173" y="31665"/>
                  </a:lnTo>
                  <a:lnTo>
                    <a:pt x="3104" y="48740"/>
                  </a:lnTo>
                  <a:lnTo>
                    <a:pt x="7140" y="63331"/>
                  </a:lnTo>
                  <a:lnTo>
                    <a:pt x="7140" y="76059"/>
                  </a:lnTo>
                  <a:lnTo>
                    <a:pt x="3104" y="86614"/>
                  </a:lnTo>
                  <a:lnTo>
                    <a:pt x="7140" y="98411"/>
                  </a:lnTo>
                  <a:lnTo>
                    <a:pt x="14591" y="98411"/>
                  </a:lnTo>
                  <a:lnTo>
                    <a:pt x="19869" y="98411"/>
                  </a:lnTo>
                  <a:lnTo>
                    <a:pt x="23904" y="96238"/>
                  </a:lnTo>
                  <a:lnTo>
                    <a:pt x="27009" y="94065"/>
                  </a:lnTo>
                  <a:lnTo>
                    <a:pt x="31045" y="88788"/>
                  </a:lnTo>
                  <a:lnTo>
                    <a:pt x="32286" y="81337"/>
                  </a:lnTo>
                  <a:lnTo>
                    <a:pt x="34460" y="70782"/>
                  </a:lnTo>
                  <a:lnTo>
                    <a:pt x="32286" y="61468"/>
                  </a:lnTo>
                  <a:lnTo>
                    <a:pt x="34460" y="57122"/>
                  </a:lnTo>
                  <a:lnTo>
                    <a:pt x="38495" y="56191"/>
                  </a:lnTo>
                  <a:lnTo>
                    <a:pt x="39427" y="54018"/>
                  </a:lnTo>
                  <a:lnTo>
                    <a:pt x="43773" y="51844"/>
                  </a:lnTo>
                  <a:lnTo>
                    <a:pt x="46877" y="49671"/>
                  </a:lnTo>
                  <a:lnTo>
                    <a:pt x="50913" y="46567"/>
                  </a:lnTo>
                  <a:lnTo>
                    <a:pt x="53086" y="41289"/>
                  </a:lnTo>
                  <a:lnTo>
                    <a:pt x="54018" y="36943"/>
                  </a:lnTo>
                  <a:lnTo>
                    <a:pt x="56191" y="33839"/>
                  </a:lnTo>
                  <a:lnTo>
                    <a:pt x="56191" y="26388"/>
                  </a:lnTo>
                  <a:lnTo>
                    <a:pt x="54018" y="18937"/>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4" name="Google Shape;374;p14"/>
            <p:cNvSpPr/>
            <p:nvPr/>
          </p:nvSpPr>
          <p:spPr>
            <a:xfrm>
              <a:off x="3630606" y="4070724"/>
              <a:ext cx="21731" cy="27940"/>
            </a:xfrm>
            <a:custGeom>
              <a:rect b="b" l="l" r="r" t="t"/>
              <a:pathLst>
                <a:path extrusionOk="0" h="27940" w="21731">
                  <a:moveTo>
                    <a:pt x="22973" y="28561"/>
                  </a:moveTo>
                  <a:lnTo>
                    <a:pt x="22042" y="21110"/>
                  </a:lnTo>
                  <a:lnTo>
                    <a:pt x="17695" y="13660"/>
                  </a:lnTo>
                  <a:lnTo>
                    <a:pt x="14591" y="7451"/>
                  </a:lnTo>
                  <a:lnTo>
                    <a:pt x="7451" y="4346"/>
                  </a:lnTo>
                  <a:lnTo>
                    <a:pt x="0" y="0"/>
                  </a:lnTo>
                  <a:lnTo>
                    <a:pt x="1242" y="7451"/>
                  </a:lnTo>
                  <a:lnTo>
                    <a:pt x="3104" y="13660"/>
                  </a:lnTo>
                  <a:lnTo>
                    <a:pt x="5278" y="16764"/>
                  </a:lnTo>
                  <a:lnTo>
                    <a:pt x="7451" y="21110"/>
                  </a:lnTo>
                  <a:lnTo>
                    <a:pt x="12728" y="24215"/>
                  </a:lnTo>
                  <a:lnTo>
                    <a:pt x="12728" y="2856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5" name="Google Shape;375;p14"/>
            <p:cNvSpPr/>
            <p:nvPr/>
          </p:nvSpPr>
          <p:spPr>
            <a:xfrm>
              <a:off x="3646438" y="4107667"/>
              <a:ext cx="86925" cy="68298"/>
            </a:xfrm>
            <a:custGeom>
              <a:rect b="b" l="l" r="r" t="t"/>
              <a:pathLst>
                <a:path extrusionOk="0" h="68298" w="86924">
                  <a:moveTo>
                    <a:pt x="50913" y="44394"/>
                  </a:moveTo>
                  <a:lnTo>
                    <a:pt x="54949" y="48740"/>
                  </a:lnTo>
                  <a:lnTo>
                    <a:pt x="54949" y="51844"/>
                  </a:lnTo>
                  <a:lnTo>
                    <a:pt x="54949" y="57122"/>
                  </a:lnTo>
                  <a:lnTo>
                    <a:pt x="56191" y="61468"/>
                  </a:lnTo>
                  <a:lnTo>
                    <a:pt x="60226" y="64573"/>
                  </a:lnTo>
                  <a:lnTo>
                    <a:pt x="62400" y="66746"/>
                  </a:lnTo>
                  <a:lnTo>
                    <a:pt x="63331" y="66746"/>
                  </a:lnTo>
                  <a:lnTo>
                    <a:pt x="63331" y="68919"/>
                  </a:lnTo>
                  <a:lnTo>
                    <a:pt x="67677" y="68919"/>
                  </a:lnTo>
                  <a:lnTo>
                    <a:pt x="70782" y="64573"/>
                  </a:lnTo>
                  <a:lnTo>
                    <a:pt x="74817" y="63641"/>
                  </a:lnTo>
                  <a:lnTo>
                    <a:pt x="80095" y="61468"/>
                  </a:lnTo>
                  <a:lnTo>
                    <a:pt x="82268" y="48740"/>
                  </a:lnTo>
                  <a:lnTo>
                    <a:pt x="84131" y="31665"/>
                  </a:lnTo>
                  <a:lnTo>
                    <a:pt x="87235" y="20179"/>
                  </a:lnTo>
                  <a:lnTo>
                    <a:pt x="87235" y="14901"/>
                  </a:lnTo>
                  <a:lnTo>
                    <a:pt x="87235" y="9624"/>
                  </a:lnTo>
                  <a:lnTo>
                    <a:pt x="85373" y="7451"/>
                  </a:lnTo>
                  <a:lnTo>
                    <a:pt x="84131" y="4346"/>
                  </a:lnTo>
                  <a:lnTo>
                    <a:pt x="82268" y="2173"/>
                  </a:lnTo>
                  <a:lnTo>
                    <a:pt x="80095" y="2173"/>
                  </a:lnTo>
                  <a:lnTo>
                    <a:pt x="77922" y="0"/>
                  </a:lnTo>
                  <a:lnTo>
                    <a:pt x="76991" y="0"/>
                  </a:lnTo>
                  <a:lnTo>
                    <a:pt x="70782" y="0"/>
                  </a:lnTo>
                  <a:lnTo>
                    <a:pt x="70782" y="11797"/>
                  </a:lnTo>
                  <a:lnTo>
                    <a:pt x="58053" y="11797"/>
                  </a:lnTo>
                  <a:lnTo>
                    <a:pt x="43773" y="13970"/>
                  </a:lnTo>
                  <a:lnTo>
                    <a:pt x="31045" y="14901"/>
                  </a:lnTo>
                  <a:lnTo>
                    <a:pt x="20800" y="11797"/>
                  </a:lnTo>
                  <a:lnTo>
                    <a:pt x="14591" y="13970"/>
                  </a:lnTo>
                  <a:lnTo>
                    <a:pt x="11487" y="13970"/>
                  </a:lnTo>
                  <a:lnTo>
                    <a:pt x="9313" y="13970"/>
                  </a:lnTo>
                  <a:lnTo>
                    <a:pt x="7140" y="13970"/>
                  </a:lnTo>
                  <a:lnTo>
                    <a:pt x="7140" y="14901"/>
                  </a:lnTo>
                  <a:lnTo>
                    <a:pt x="6209" y="17075"/>
                  </a:lnTo>
                  <a:lnTo>
                    <a:pt x="4036" y="20179"/>
                  </a:lnTo>
                  <a:lnTo>
                    <a:pt x="0" y="20179"/>
                  </a:lnTo>
                  <a:lnTo>
                    <a:pt x="7140" y="31665"/>
                  </a:lnTo>
                  <a:lnTo>
                    <a:pt x="16454" y="36943"/>
                  </a:lnTo>
                  <a:lnTo>
                    <a:pt x="26077" y="39116"/>
                  </a:lnTo>
                  <a:lnTo>
                    <a:pt x="34149" y="36943"/>
                  </a:lnTo>
                  <a:lnTo>
                    <a:pt x="43773" y="3911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6" name="Google Shape;376;p14"/>
            <p:cNvSpPr/>
            <p:nvPr/>
          </p:nvSpPr>
          <p:spPr>
            <a:xfrm>
              <a:off x="3750438" y="4075070"/>
              <a:ext cx="235939" cy="102447"/>
            </a:xfrm>
            <a:custGeom>
              <a:rect b="b" l="l" r="r" t="t"/>
              <a:pathLst>
                <a:path extrusionOk="0" h="102447" w="235938">
                  <a:moveTo>
                    <a:pt x="97790" y="86614"/>
                  </a:moveTo>
                  <a:lnTo>
                    <a:pt x="97790" y="88787"/>
                  </a:lnTo>
                  <a:lnTo>
                    <a:pt x="97790" y="89719"/>
                  </a:lnTo>
                  <a:lnTo>
                    <a:pt x="99964" y="91892"/>
                  </a:lnTo>
                  <a:lnTo>
                    <a:pt x="103068" y="94065"/>
                  </a:lnTo>
                  <a:lnTo>
                    <a:pt x="107414" y="96238"/>
                  </a:lnTo>
                  <a:lnTo>
                    <a:pt x="110519" y="96238"/>
                  </a:lnTo>
                  <a:lnTo>
                    <a:pt x="112381" y="94065"/>
                  </a:lnTo>
                  <a:lnTo>
                    <a:pt x="114554" y="89719"/>
                  </a:lnTo>
                  <a:lnTo>
                    <a:pt x="116728" y="84441"/>
                  </a:lnTo>
                  <a:lnTo>
                    <a:pt x="119832" y="91892"/>
                  </a:lnTo>
                  <a:lnTo>
                    <a:pt x="122937" y="99343"/>
                  </a:lnTo>
                  <a:lnTo>
                    <a:pt x="126972" y="104620"/>
                  </a:lnTo>
                  <a:lnTo>
                    <a:pt x="136596" y="104620"/>
                  </a:lnTo>
                  <a:lnTo>
                    <a:pt x="137527" y="101516"/>
                  </a:lnTo>
                  <a:lnTo>
                    <a:pt x="139701" y="97170"/>
                  </a:lnTo>
                  <a:lnTo>
                    <a:pt x="143736" y="94065"/>
                  </a:lnTo>
                  <a:lnTo>
                    <a:pt x="143736" y="89719"/>
                  </a:lnTo>
                  <a:lnTo>
                    <a:pt x="146841" y="94065"/>
                  </a:lnTo>
                  <a:lnTo>
                    <a:pt x="149014" y="99343"/>
                  </a:lnTo>
                  <a:lnTo>
                    <a:pt x="152118" y="104620"/>
                  </a:lnTo>
                  <a:lnTo>
                    <a:pt x="158327" y="104620"/>
                  </a:lnTo>
                  <a:lnTo>
                    <a:pt x="163605" y="104620"/>
                  </a:lnTo>
                  <a:lnTo>
                    <a:pt x="166709" y="103689"/>
                  </a:lnTo>
                  <a:lnTo>
                    <a:pt x="172918" y="101516"/>
                  </a:lnTo>
                  <a:lnTo>
                    <a:pt x="178196" y="101516"/>
                  </a:lnTo>
                  <a:lnTo>
                    <a:pt x="183163" y="99343"/>
                  </a:lnTo>
                  <a:lnTo>
                    <a:pt x="185336" y="97170"/>
                  </a:lnTo>
                  <a:lnTo>
                    <a:pt x="188441" y="97170"/>
                  </a:lnTo>
                  <a:lnTo>
                    <a:pt x="190614" y="96238"/>
                  </a:lnTo>
                  <a:lnTo>
                    <a:pt x="192787" y="91892"/>
                  </a:lnTo>
                  <a:lnTo>
                    <a:pt x="195891" y="89719"/>
                  </a:lnTo>
                  <a:lnTo>
                    <a:pt x="199927" y="89719"/>
                  </a:lnTo>
                  <a:lnTo>
                    <a:pt x="209240" y="91892"/>
                  </a:lnTo>
                  <a:lnTo>
                    <a:pt x="221969" y="94065"/>
                  </a:lnTo>
                  <a:lnTo>
                    <a:pt x="232213" y="94065"/>
                  </a:lnTo>
                  <a:lnTo>
                    <a:pt x="236560" y="81337"/>
                  </a:lnTo>
                  <a:lnTo>
                    <a:pt x="236560" y="76991"/>
                  </a:lnTo>
                  <a:lnTo>
                    <a:pt x="236560" y="73886"/>
                  </a:lnTo>
                  <a:lnTo>
                    <a:pt x="236560" y="71713"/>
                  </a:lnTo>
                  <a:lnTo>
                    <a:pt x="234387" y="67677"/>
                  </a:lnTo>
                  <a:lnTo>
                    <a:pt x="232213" y="62400"/>
                  </a:lnTo>
                  <a:lnTo>
                    <a:pt x="232213" y="57122"/>
                  </a:lnTo>
                  <a:lnTo>
                    <a:pt x="209240" y="54949"/>
                  </a:lnTo>
                  <a:lnTo>
                    <a:pt x="181300" y="57122"/>
                  </a:lnTo>
                  <a:lnTo>
                    <a:pt x="156154" y="57122"/>
                  </a:lnTo>
                  <a:lnTo>
                    <a:pt x="130077" y="57122"/>
                  </a:lnTo>
                  <a:lnTo>
                    <a:pt x="107414" y="51844"/>
                  </a:lnTo>
                  <a:lnTo>
                    <a:pt x="87546" y="40047"/>
                  </a:lnTo>
                  <a:lnTo>
                    <a:pt x="87546" y="36943"/>
                  </a:lnTo>
                  <a:lnTo>
                    <a:pt x="87546" y="31665"/>
                  </a:lnTo>
                  <a:lnTo>
                    <a:pt x="87546" y="27319"/>
                  </a:lnTo>
                  <a:lnTo>
                    <a:pt x="85373" y="22042"/>
                  </a:lnTo>
                  <a:lnTo>
                    <a:pt x="83199" y="16764"/>
                  </a:lnTo>
                  <a:lnTo>
                    <a:pt x="83199" y="12418"/>
                  </a:lnTo>
                  <a:lnTo>
                    <a:pt x="65504" y="14591"/>
                  </a:lnTo>
                  <a:lnTo>
                    <a:pt x="54328" y="14591"/>
                  </a:lnTo>
                  <a:lnTo>
                    <a:pt x="46877" y="10555"/>
                  </a:lnTo>
                  <a:lnTo>
                    <a:pt x="43773" y="0"/>
                  </a:lnTo>
                  <a:lnTo>
                    <a:pt x="37564" y="0"/>
                  </a:lnTo>
                  <a:lnTo>
                    <a:pt x="34460" y="1863"/>
                  </a:lnTo>
                  <a:lnTo>
                    <a:pt x="30113" y="1863"/>
                  </a:lnTo>
                  <a:lnTo>
                    <a:pt x="27009" y="3104"/>
                  </a:lnTo>
                  <a:lnTo>
                    <a:pt x="16764" y="5278"/>
                  </a:lnTo>
                  <a:lnTo>
                    <a:pt x="7451" y="5278"/>
                  </a:lnTo>
                  <a:lnTo>
                    <a:pt x="0" y="7140"/>
                  </a:lnTo>
                  <a:lnTo>
                    <a:pt x="0" y="12418"/>
                  </a:lnTo>
                  <a:lnTo>
                    <a:pt x="2173" y="14591"/>
                  </a:lnTo>
                  <a:lnTo>
                    <a:pt x="2173" y="16764"/>
                  </a:lnTo>
                  <a:lnTo>
                    <a:pt x="2173" y="18006"/>
                  </a:lnTo>
                  <a:lnTo>
                    <a:pt x="3104" y="19869"/>
                  </a:lnTo>
                  <a:lnTo>
                    <a:pt x="17695" y="25146"/>
                  </a:lnTo>
                  <a:lnTo>
                    <a:pt x="34460" y="31665"/>
                  </a:lnTo>
                  <a:lnTo>
                    <a:pt x="52155" y="32597"/>
                  </a:lnTo>
                  <a:lnTo>
                    <a:pt x="52155" y="44394"/>
                  </a:lnTo>
                  <a:lnTo>
                    <a:pt x="56191" y="52776"/>
                  </a:lnTo>
                  <a:lnTo>
                    <a:pt x="59295" y="58985"/>
                  </a:lnTo>
                  <a:lnTo>
                    <a:pt x="61468" y="66435"/>
                  </a:lnTo>
                  <a:lnTo>
                    <a:pt x="59295" y="76991"/>
                  </a:lnTo>
                  <a:lnTo>
                    <a:pt x="61468" y="79164"/>
                  </a:lnTo>
                  <a:lnTo>
                    <a:pt x="65504" y="81337"/>
                  </a:lnTo>
                  <a:lnTo>
                    <a:pt x="66746" y="82268"/>
                  </a:lnTo>
                  <a:lnTo>
                    <a:pt x="70782" y="84441"/>
                  </a:lnTo>
                  <a:lnTo>
                    <a:pt x="72955" y="84441"/>
                  </a:lnTo>
                  <a:lnTo>
                    <a:pt x="73886" y="86614"/>
                  </a:lnTo>
                  <a:lnTo>
                    <a:pt x="80095" y="84441"/>
                  </a:lnTo>
                  <a:lnTo>
                    <a:pt x="83199" y="84441"/>
                  </a:lnTo>
                  <a:lnTo>
                    <a:pt x="88477" y="82268"/>
                  </a:lnTo>
                  <a:lnTo>
                    <a:pt x="92823" y="82268"/>
                  </a:lnTo>
                  <a:lnTo>
                    <a:pt x="94686" y="81337"/>
                  </a:lnTo>
                  <a:lnTo>
                    <a:pt x="95928" y="81337"/>
                  </a:lnTo>
                  <a:lnTo>
                    <a:pt x="97790" y="82268"/>
                  </a:lnTo>
                  <a:lnTo>
                    <a:pt x="97790" y="8444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7" name="Google Shape;377;p14"/>
            <p:cNvSpPr/>
            <p:nvPr/>
          </p:nvSpPr>
          <p:spPr>
            <a:xfrm>
              <a:off x="6856448" y="5409987"/>
              <a:ext cx="24836" cy="58985"/>
            </a:xfrm>
            <a:custGeom>
              <a:rect b="b" l="l" r="r" t="t"/>
              <a:pathLst>
                <a:path extrusionOk="0" h="58984" w="24835">
                  <a:moveTo>
                    <a:pt x="5277" y="50913"/>
                  </a:moveTo>
                  <a:lnTo>
                    <a:pt x="12418" y="60227"/>
                  </a:lnTo>
                  <a:lnTo>
                    <a:pt x="27009" y="23283"/>
                  </a:lnTo>
                  <a:lnTo>
                    <a:pt x="27009" y="15833"/>
                  </a:lnTo>
                  <a:lnTo>
                    <a:pt x="27009" y="10555"/>
                  </a:lnTo>
                  <a:lnTo>
                    <a:pt x="25146" y="7451"/>
                  </a:lnTo>
                  <a:lnTo>
                    <a:pt x="22973" y="3104"/>
                  </a:lnTo>
                  <a:lnTo>
                    <a:pt x="19869" y="0"/>
                  </a:lnTo>
                  <a:lnTo>
                    <a:pt x="0" y="27630"/>
                  </a:lnTo>
                  <a:lnTo>
                    <a:pt x="2173" y="4253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8" name="Google Shape;378;p14"/>
            <p:cNvSpPr/>
            <p:nvPr/>
          </p:nvSpPr>
          <p:spPr>
            <a:xfrm>
              <a:off x="6876316" y="5644063"/>
              <a:ext cx="68298" cy="65194"/>
            </a:xfrm>
            <a:custGeom>
              <a:rect b="b" l="l" r="r" t="t"/>
              <a:pathLst>
                <a:path extrusionOk="0" h="65193" w="68298">
                  <a:moveTo>
                    <a:pt x="43773" y="12418"/>
                  </a:moveTo>
                  <a:lnTo>
                    <a:pt x="31355" y="19868"/>
                  </a:lnTo>
                  <a:lnTo>
                    <a:pt x="17695" y="24215"/>
                  </a:lnTo>
                  <a:lnTo>
                    <a:pt x="3104" y="29492"/>
                  </a:lnTo>
                  <a:lnTo>
                    <a:pt x="3104" y="33838"/>
                  </a:lnTo>
                  <a:lnTo>
                    <a:pt x="2173" y="33838"/>
                  </a:lnTo>
                  <a:lnTo>
                    <a:pt x="2173" y="34770"/>
                  </a:lnTo>
                  <a:lnTo>
                    <a:pt x="0" y="36943"/>
                  </a:lnTo>
                  <a:lnTo>
                    <a:pt x="0" y="46567"/>
                  </a:lnTo>
                  <a:lnTo>
                    <a:pt x="7140" y="42221"/>
                  </a:lnTo>
                  <a:lnTo>
                    <a:pt x="14591" y="40979"/>
                  </a:lnTo>
                  <a:lnTo>
                    <a:pt x="21731" y="36943"/>
                  </a:lnTo>
                  <a:lnTo>
                    <a:pt x="27009" y="33838"/>
                  </a:lnTo>
                  <a:lnTo>
                    <a:pt x="31355" y="40979"/>
                  </a:lnTo>
                  <a:lnTo>
                    <a:pt x="32286" y="46567"/>
                  </a:lnTo>
                  <a:lnTo>
                    <a:pt x="34459" y="51844"/>
                  </a:lnTo>
                  <a:lnTo>
                    <a:pt x="36322" y="55880"/>
                  </a:lnTo>
                  <a:lnTo>
                    <a:pt x="41600" y="58985"/>
                  </a:lnTo>
                  <a:lnTo>
                    <a:pt x="46877" y="61158"/>
                  </a:lnTo>
                  <a:lnTo>
                    <a:pt x="46877" y="66435"/>
                  </a:lnTo>
                  <a:lnTo>
                    <a:pt x="56191" y="66435"/>
                  </a:lnTo>
                  <a:lnTo>
                    <a:pt x="56191" y="61158"/>
                  </a:lnTo>
                  <a:lnTo>
                    <a:pt x="56191" y="58985"/>
                  </a:lnTo>
                  <a:lnTo>
                    <a:pt x="56191" y="57122"/>
                  </a:lnTo>
                  <a:lnTo>
                    <a:pt x="58364" y="55880"/>
                  </a:lnTo>
                  <a:lnTo>
                    <a:pt x="56191" y="53707"/>
                  </a:lnTo>
                  <a:lnTo>
                    <a:pt x="54018" y="51844"/>
                  </a:lnTo>
                  <a:lnTo>
                    <a:pt x="53086" y="49671"/>
                  </a:lnTo>
                  <a:lnTo>
                    <a:pt x="53086" y="46567"/>
                  </a:lnTo>
                  <a:lnTo>
                    <a:pt x="54018" y="48429"/>
                  </a:lnTo>
                  <a:lnTo>
                    <a:pt x="56191" y="48429"/>
                  </a:lnTo>
                  <a:lnTo>
                    <a:pt x="58364" y="48429"/>
                  </a:lnTo>
                  <a:lnTo>
                    <a:pt x="58364" y="49671"/>
                  </a:lnTo>
                  <a:lnTo>
                    <a:pt x="60227" y="53707"/>
                  </a:lnTo>
                  <a:lnTo>
                    <a:pt x="63641" y="51844"/>
                  </a:lnTo>
                  <a:lnTo>
                    <a:pt x="65504" y="51844"/>
                  </a:lnTo>
                  <a:lnTo>
                    <a:pt x="65504" y="49671"/>
                  </a:lnTo>
                  <a:lnTo>
                    <a:pt x="67677" y="49671"/>
                  </a:lnTo>
                  <a:lnTo>
                    <a:pt x="67677" y="46567"/>
                  </a:lnTo>
                  <a:lnTo>
                    <a:pt x="68608" y="42221"/>
                  </a:lnTo>
                  <a:lnTo>
                    <a:pt x="70781" y="42221"/>
                  </a:lnTo>
                  <a:lnTo>
                    <a:pt x="70781" y="40979"/>
                  </a:lnTo>
                  <a:lnTo>
                    <a:pt x="68608" y="40979"/>
                  </a:lnTo>
                  <a:lnTo>
                    <a:pt x="67677" y="36943"/>
                  </a:lnTo>
                  <a:lnTo>
                    <a:pt x="67677" y="19868"/>
                  </a:lnTo>
                  <a:lnTo>
                    <a:pt x="61468" y="9313"/>
                  </a:lnTo>
                  <a:lnTo>
                    <a:pt x="53086"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9" name="Google Shape;379;p14"/>
            <p:cNvSpPr/>
            <p:nvPr/>
          </p:nvSpPr>
          <p:spPr>
            <a:xfrm>
              <a:off x="6851170" y="5514917"/>
              <a:ext cx="83820" cy="139701"/>
            </a:xfrm>
            <a:custGeom>
              <a:rect b="b" l="l" r="r" t="t"/>
              <a:pathLst>
                <a:path extrusionOk="0" h="139700" w="83820">
                  <a:moveTo>
                    <a:pt x="7450" y="76991"/>
                  </a:moveTo>
                  <a:lnTo>
                    <a:pt x="12728" y="90961"/>
                  </a:lnTo>
                  <a:lnTo>
                    <a:pt x="14591" y="91892"/>
                  </a:lnTo>
                  <a:lnTo>
                    <a:pt x="14591" y="94065"/>
                  </a:lnTo>
                  <a:lnTo>
                    <a:pt x="15833" y="96238"/>
                  </a:lnTo>
                  <a:lnTo>
                    <a:pt x="17695" y="98411"/>
                  </a:lnTo>
                  <a:lnTo>
                    <a:pt x="17695" y="91892"/>
                  </a:lnTo>
                  <a:lnTo>
                    <a:pt x="19868" y="86614"/>
                  </a:lnTo>
                  <a:lnTo>
                    <a:pt x="22042" y="81337"/>
                  </a:lnTo>
                  <a:lnTo>
                    <a:pt x="22042" y="73886"/>
                  </a:lnTo>
                  <a:lnTo>
                    <a:pt x="42841" y="83510"/>
                  </a:lnTo>
                  <a:lnTo>
                    <a:pt x="61468" y="98411"/>
                  </a:lnTo>
                  <a:lnTo>
                    <a:pt x="64572" y="98411"/>
                  </a:lnTo>
                  <a:lnTo>
                    <a:pt x="63641" y="101516"/>
                  </a:lnTo>
                  <a:lnTo>
                    <a:pt x="61468" y="103689"/>
                  </a:lnTo>
                  <a:lnTo>
                    <a:pt x="61468" y="105862"/>
                  </a:lnTo>
                  <a:lnTo>
                    <a:pt x="59605" y="106793"/>
                  </a:lnTo>
                  <a:lnTo>
                    <a:pt x="57432" y="111140"/>
                  </a:lnTo>
                  <a:lnTo>
                    <a:pt x="57432" y="114244"/>
                  </a:lnTo>
                  <a:lnTo>
                    <a:pt x="45015" y="114244"/>
                  </a:lnTo>
                  <a:lnTo>
                    <a:pt x="45015" y="101516"/>
                  </a:lnTo>
                  <a:lnTo>
                    <a:pt x="37564" y="101516"/>
                  </a:lnTo>
                  <a:lnTo>
                    <a:pt x="32286" y="103689"/>
                  </a:lnTo>
                  <a:lnTo>
                    <a:pt x="28250" y="103689"/>
                  </a:lnTo>
                  <a:lnTo>
                    <a:pt x="27319" y="105862"/>
                  </a:lnTo>
                  <a:lnTo>
                    <a:pt x="27319" y="106793"/>
                  </a:lnTo>
                  <a:lnTo>
                    <a:pt x="25146" y="111140"/>
                  </a:lnTo>
                  <a:lnTo>
                    <a:pt x="25146" y="116417"/>
                  </a:lnTo>
                  <a:lnTo>
                    <a:pt x="25146" y="121695"/>
                  </a:lnTo>
                  <a:lnTo>
                    <a:pt x="30423" y="123558"/>
                  </a:lnTo>
                  <a:lnTo>
                    <a:pt x="32286" y="123558"/>
                  </a:lnTo>
                  <a:lnTo>
                    <a:pt x="34459" y="125731"/>
                  </a:lnTo>
                  <a:lnTo>
                    <a:pt x="34459" y="127904"/>
                  </a:lnTo>
                  <a:lnTo>
                    <a:pt x="34459" y="129146"/>
                  </a:lnTo>
                  <a:lnTo>
                    <a:pt x="34459" y="131008"/>
                  </a:lnTo>
                  <a:lnTo>
                    <a:pt x="34459" y="134423"/>
                  </a:lnTo>
                  <a:lnTo>
                    <a:pt x="37564" y="138459"/>
                  </a:lnTo>
                  <a:lnTo>
                    <a:pt x="37564" y="141563"/>
                  </a:lnTo>
                  <a:lnTo>
                    <a:pt x="42841" y="138459"/>
                  </a:lnTo>
                  <a:lnTo>
                    <a:pt x="49050" y="136286"/>
                  </a:lnTo>
                  <a:lnTo>
                    <a:pt x="52155" y="131008"/>
                  </a:lnTo>
                  <a:lnTo>
                    <a:pt x="54328" y="125731"/>
                  </a:lnTo>
                  <a:lnTo>
                    <a:pt x="57432" y="118280"/>
                  </a:lnTo>
                  <a:lnTo>
                    <a:pt x="59605" y="120453"/>
                  </a:lnTo>
                  <a:lnTo>
                    <a:pt x="61468" y="120453"/>
                  </a:lnTo>
                  <a:lnTo>
                    <a:pt x="63641" y="120453"/>
                  </a:lnTo>
                  <a:lnTo>
                    <a:pt x="63641" y="121695"/>
                  </a:lnTo>
                  <a:lnTo>
                    <a:pt x="64572" y="125731"/>
                  </a:lnTo>
                  <a:lnTo>
                    <a:pt x="70781" y="123558"/>
                  </a:lnTo>
                  <a:lnTo>
                    <a:pt x="74196" y="123558"/>
                  </a:lnTo>
                  <a:lnTo>
                    <a:pt x="74196" y="121695"/>
                  </a:lnTo>
                  <a:lnTo>
                    <a:pt x="74196" y="120453"/>
                  </a:lnTo>
                  <a:lnTo>
                    <a:pt x="74196" y="118280"/>
                  </a:lnTo>
                  <a:lnTo>
                    <a:pt x="76059" y="118280"/>
                  </a:lnTo>
                  <a:lnTo>
                    <a:pt x="79164" y="116417"/>
                  </a:lnTo>
                  <a:lnTo>
                    <a:pt x="85373" y="114244"/>
                  </a:lnTo>
                  <a:lnTo>
                    <a:pt x="78232" y="101516"/>
                  </a:lnTo>
                  <a:lnTo>
                    <a:pt x="68919" y="91892"/>
                  </a:lnTo>
                  <a:lnTo>
                    <a:pt x="61468" y="83510"/>
                  </a:lnTo>
                  <a:lnTo>
                    <a:pt x="57432" y="69850"/>
                  </a:lnTo>
                  <a:lnTo>
                    <a:pt x="49982" y="68609"/>
                  </a:lnTo>
                  <a:lnTo>
                    <a:pt x="46877" y="66435"/>
                  </a:lnTo>
                  <a:lnTo>
                    <a:pt x="42841" y="64573"/>
                  </a:lnTo>
                  <a:lnTo>
                    <a:pt x="39737" y="64573"/>
                  </a:lnTo>
                  <a:lnTo>
                    <a:pt x="35391" y="64573"/>
                  </a:lnTo>
                  <a:lnTo>
                    <a:pt x="28250" y="64573"/>
                  </a:lnTo>
                  <a:lnTo>
                    <a:pt x="28250" y="61158"/>
                  </a:lnTo>
                  <a:lnTo>
                    <a:pt x="25146" y="61158"/>
                  </a:lnTo>
                  <a:lnTo>
                    <a:pt x="27319" y="42221"/>
                  </a:lnTo>
                  <a:lnTo>
                    <a:pt x="30423" y="31666"/>
                  </a:lnTo>
                  <a:lnTo>
                    <a:pt x="32286" y="18937"/>
                  </a:lnTo>
                  <a:lnTo>
                    <a:pt x="32286" y="0"/>
                  </a:lnTo>
                  <a:lnTo>
                    <a:pt x="25146" y="0"/>
                  </a:lnTo>
                  <a:lnTo>
                    <a:pt x="19868" y="0"/>
                  </a:lnTo>
                  <a:lnTo>
                    <a:pt x="14591" y="1863"/>
                  </a:lnTo>
                  <a:lnTo>
                    <a:pt x="8382" y="4036"/>
                  </a:lnTo>
                  <a:lnTo>
                    <a:pt x="1241" y="22042"/>
                  </a:lnTo>
                  <a:lnTo>
                    <a:pt x="0" y="40048"/>
                  </a:lnTo>
                  <a:lnTo>
                    <a:pt x="1241" y="6115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0" name="Google Shape;380;p14"/>
            <p:cNvSpPr/>
            <p:nvPr/>
          </p:nvSpPr>
          <p:spPr>
            <a:xfrm>
              <a:off x="6849307" y="5908563"/>
              <a:ext cx="46567" cy="15522"/>
            </a:xfrm>
            <a:custGeom>
              <a:rect b="b" l="l" r="r" t="t"/>
              <a:pathLst>
                <a:path extrusionOk="0" h="15522" w="46566">
                  <a:moveTo>
                    <a:pt x="39427" y="12728"/>
                  </a:moveTo>
                  <a:lnTo>
                    <a:pt x="46878" y="12728"/>
                  </a:lnTo>
                  <a:lnTo>
                    <a:pt x="44704" y="9313"/>
                  </a:lnTo>
                  <a:lnTo>
                    <a:pt x="44704" y="5277"/>
                  </a:lnTo>
                  <a:lnTo>
                    <a:pt x="44704" y="3104"/>
                  </a:lnTo>
                  <a:lnTo>
                    <a:pt x="43773" y="3104"/>
                  </a:lnTo>
                  <a:lnTo>
                    <a:pt x="39427" y="0"/>
                  </a:lnTo>
                  <a:lnTo>
                    <a:pt x="30113" y="5277"/>
                  </a:lnTo>
                  <a:lnTo>
                    <a:pt x="21731" y="5277"/>
                  </a:lnTo>
                  <a:lnTo>
                    <a:pt x="12418" y="5277"/>
                  </a:lnTo>
                  <a:lnTo>
                    <a:pt x="3104" y="9313"/>
                  </a:lnTo>
                  <a:lnTo>
                    <a:pt x="1863" y="10555"/>
                  </a:lnTo>
                  <a:lnTo>
                    <a:pt x="0" y="10555"/>
                  </a:lnTo>
                  <a:lnTo>
                    <a:pt x="0" y="12728"/>
                  </a:lnTo>
                  <a:lnTo>
                    <a:pt x="12418" y="16764"/>
                  </a:lnTo>
                  <a:lnTo>
                    <a:pt x="27009" y="16764"/>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1" name="Google Shape;381;p14"/>
            <p:cNvSpPr/>
            <p:nvPr/>
          </p:nvSpPr>
          <p:spPr>
            <a:xfrm>
              <a:off x="6900220" y="5913840"/>
              <a:ext cx="55880" cy="31045"/>
            </a:xfrm>
            <a:custGeom>
              <a:rect b="b" l="l" r="r" t="t"/>
              <a:pathLst>
                <a:path extrusionOk="0" h="31044" w="55880">
                  <a:moveTo>
                    <a:pt x="5278" y="29492"/>
                  </a:moveTo>
                  <a:lnTo>
                    <a:pt x="7451" y="29492"/>
                  </a:lnTo>
                  <a:lnTo>
                    <a:pt x="8382" y="31666"/>
                  </a:lnTo>
                  <a:lnTo>
                    <a:pt x="12418" y="31666"/>
                  </a:lnTo>
                  <a:lnTo>
                    <a:pt x="25146" y="22042"/>
                  </a:lnTo>
                  <a:lnTo>
                    <a:pt x="39737" y="12728"/>
                  </a:lnTo>
                  <a:lnTo>
                    <a:pt x="52155" y="4036"/>
                  </a:lnTo>
                  <a:lnTo>
                    <a:pt x="56191" y="4036"/>
                  </a:lnTo>
                  <a:lnTo>
                    <a:pt x="56191" y="0"/>
                  </a:lnTo>
                  <a:lnTo>
                    <a:pt x="36322" y="0"/>
                  </a:lnTo>
                  <a:lnTo>
                    <a:pt x="17696" y="12728"/>
                  </a:lnTo>
                  <a:lnTo>
                    <a:pt x="0" y="24215"/>
                  </a:lnTo>
                  <a:lnTo>
                    <a:pt x="0" y="27319"/>
                  </a:lnTo>
                  <a:lnTo>
                    <a:pt x="3104" y="27319"/>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2" name="Google Shape;382;p14"/>
            <p:cNvSpPr/>
            <p:nvPr/>
          </p:nvSpPr>
          <p:spPr>
            <a:xfrm>
              <a:off x="6939958" y="5274633"/>
              <a:ext cx="15522" cy="12418"/>
            </a:xfrm>
            <a:custGeom>
              <a:rect b="b" l="l" r="r" t="t"/>
              <a:pathLst>
                <a:path extrusionOk="0" h="12417" w="15522">
                  <a:moveTo>
                    <a:pt x="16453" y="0"/>
                  </a:moveTo>
                  <a:lnTo>
                    <a:pt x="4036" y="0"/>
                  </a:lnTo>
                  <a:lnTo>
                    <a:pt x="4036" y="4346"/>
                  </a:lnTo>
                  <a:lnTo>
                    <a:pt x="0" y="4346"/>
                  </a:lnTo>
                  <a:lnTo>
                    <a:pt x="0" y="12728"/>
                  </a:lnTo>
                  <a:lnTo>
                    <a:pt x="16453" y="1272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3" name="Google Shape;383;p14"/>
            <p:cNvSpPr/>
            <p:nvPr/>
          </p:nvSpPr>
          <p:spPr>
            <a:xfrm>
              <a:off x="6808639" y="5623884"/>
              <a:ext cx="40358" cy="46567"/>
            </a:xfrm>
            <a:custGeom>
              <a:rect b="b" l="l" r="r" t="t"/>
              <a:pathLst>
                <a:path extrusionOk="0" h="46566" w="40357">
                  <a:moveTo>
                    <a:pt x="21731" y="31666"/>
                  </a:moveTo>
                  <a:lnTo>
                    <a:pt x="29182" y="22042"/>
                  </a:lnTo>
                  <a:lnTo>
                    <a:pt x="40668" y="12728"/>
                  </a:lnTo>
                  <a:lnTo>
                    <a:pt x="38495" y="9313"/>
                  </a:lnTo>
                  <a:lnTo>
                    <a:pt x="38495" y="5278"/>
                  </a:lnTo>
                  <a:lnTo>
                    <a:pt x="38495" y="4036"/>
                  </a:lnTo>
                  <a:lnTo>
                    <a:pt x="36322" y="4036"/>
                  </a:lnTo>
                  <a:lnTo>
                    <a:pt x="35391" y="4036"/>
                  </a:lnTo>
                  <a:lnTo>
                    <a:pt x="31045" y="0"/>
                  </a:lnTo>
                  <a:lnTo>
                    <a:pt x="23905" y="16764"/>
                  </a:lnTo>
                  <a:lnTo>
                    <a:pt x="11487" y="29492"/>
                  </a:lnTo>
                  <a:lnTo>
                    <a:pt x="0" y="42221"/>
                  </a:lnTo>
                  <a:lnTo>
                    <a:pt x="0" y="46567"/>
                  </a:lnTo>
                  <a:lnTo>
                    <a:pt x="13349" y="3911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4" name="Google Shape;384;p14"/>
            <p:cNvSpPr/>
            <p:nvPr/>
          </p:nvSpPr>
          <p:spPr>
            <a:xfrm>
              <a:off x="4168919" y="5514917"/>
              <a:ext cx="24836" cy="12418"/>
            </a:xfrm>
            <a:custGeom>
              <a:rect b="b" l="l" r="r" t="t"/>
              <a:pathLst>
                <a:path extrusionOk="0" h="12417" w="24835">
                  <a:moveTo>
                    <a:pt x="27009" y="4036"/>
                  </a:moveTo>
                  <a:lnTo>
                    <a:pt x="21731" y="1863"/>
                  </a:lnTo>
                  <a:lnTo>
                    <a:pt x="14591" y="1863"/>
                  </a:lnTo>
                  <a:lnTo>
                    <a:pt x="7140" y="0"/>
                  </a:lnTo>
                  <a:lnTo>
                    <a:pt x="0" y="0"/>
                  </a:lnTo>
                  <a:lnTo>
                    <a:pt x="0" y="12728"/>
                  </a:lnTo>
                  <a:lnTo>
                    <a:pt x="27009" y="1272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5" name="Google Shape;385;p14"/>
            <p:cNvSpPr/>
            <p:nvPr/>
          </p:nvSpPr>
          <p:spPr>
            <a:xfrm>
              <a:off x="2808235" y="5420542"/>
              <a:ext cx="27940" cy="15522"/>
            </a:xfrm>
            <a:custGeom>
              <a:rect b="b" l="l" r="r" t="t"/>
              <a:pathLst>
                <a:path extrusionOk="0" h="15522" w="27940">
                  <a:moveTo>
                    <a:pt x="16764" y="2173"/>
                  </a:moveTo>
                  <a:lnTo>
                    <a:pt x="13660" y="2173"/>
                  </a:lnTo>
                  <a:lnTo>
                    <a:pt x="6209" y="2173"/>
                  </a:lnTo>
                  <a:lnTo>
                    <a:pt x="0" y="0"/>
                  </a:lnTo>
                  <a:lnTo>
                    <a:pt x="0" y="17075"/>
                  </a:lnTo>
                  <a:lnTo>
                    <a:pt x="7451" y="17075"/>
                  </a:lnTo>
                  <a:lnTo>
                    <a:pt x="13660" y="17075"/>
                  </a:lnTo>
                  <a:lnTo>
                    <a:pt x="18937" y="14901"/>
                  </a:lnTo>
                  <a:lnTo>
                    <a:pt x="24215" y="12728"/>
                  </a:lnTo>
                  <a:lnTo>
                    <a:pt x="28251" y="12728"/>
                  </a:lnTo>
                  <a:lnTo>
                    <a:pt x="28251" y="5278"/>
                  </a:lnTo>
                  <a:lnTo>
                    <a:pt x="22042" y="434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6" name="Google Shape;386;p14"/>
            <p:cNvSpPr/>
            <p:nvPr/>
          </p:nvSpPr>
          <p:spPr>
            <a:xfrm>
              <a:off x="4066782" y="5047076"/>
              <a:ext cx="12418" cy="15522"/>
            </a:xfrm>
            <a:custGeom>
              <a:rect b="b" l="l" r="r" t="t"/>
              <a:pathLst>
                <a:path extrusionOk="0" h="15522" w="12417">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7" name="Google Shape;387;p14"/>
            <p:cNvSpPr/>
            <p:nvPr/>
          </p:nvSpPr>
          <p:spPr>
            <a:xfrm>
              <a:off x="4243736" y="5014168"/>
              <a:ext cx="18627" cy="37253"/>
            </a:xfrm>
            <a:custGeom>
              <a:rect b="b" l="l" r="r" t="t"/>
              <a:pathLst>
                <a:path extrusionOk="0" h="37253" w="18626">
                  <a:moveTo>
                    <a:pt x="3104" y="31976"/>
                  </a:moveTo>
                  <a:lnTo>
                    <a:pt x="3104" y="32907"/>
                  </a:lnTo>
                  <a:lnTo>
                    <a:pt x="3104" y="35080"/>
                  </a:lnTo>
                  <a:lnTo>
                    <a:pt x="5278" y="37253"/>
                  </a:lnTo>
                  <a:lnTo>
                    <a:pt x="12728" y="37253"/>
                  </a:lnTo>
                  <a:lnTo>
                    <a:pt x="14591" y="37253"/>
                  </a:lnTo>
                  <a:lnTo>
                    <a:pt x="14591" y="35080"/>
                  </a:lnTo>
                  <a:lnTo>
                    <a:pt x="15833" y="35080"/>
                  </a:lnTo>
                  <a:lnTo>
                    <a:pt x="17695" y="35080"/>
                  </a:lnTo>
                  <a:lnTo>
                    <a:pt x="19869" y="32907"/>
                  </a:lnTo>
                  <a:lnTo>
                    <a:pt x="17695" y="22352"/>
                  </a:lnTo>
                  <a:lnTo>
                    <a:pt x="15833" y="9624"/>
                  </a:lnTo>
                  <a:lnTo>
                    <a:pt x="12728" y="0"/>
                  </a:lnTo>
                  <a:lnTo>
                    <a:pt x="0" y="29803"/>
                  </a:lnTo>
                  <a:lnTo>
                    <a:pt x="1242" y="3197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8" name="Google Shape;388;p14"/>
            <p:cNvSpPr/>
            <p:nvPr/>
          </p:nvSpPr>
          <p:spPr>
            <a:xfrm>
              <a:off x="6688807" y="5690630"/>
              <a:ext cx="149014" cy="161432"/>
            </a:xfrm>
            <a:custGeom>
              <a:rect b="b" l="l" r="r" t="t"/>
              <a:pathLst>
                <a:path extrusionOk="0" h="161431" w="149013">
                  <a:moveTo>
                    <a:pt x="11486" y="128835"/>
                  </a:moveTo>
                  <a:lnTo>
                    <a:pt x="23904" y="145910"/>
                  </a:lnTo>
                  <a:lnTo>
                    <a:pt x="36322" y="151187"/>
                  </a:lnTo>
                  <a:lnTo>
                    <a:pt x="49051" y="153360"/>
                  </a:lnTo>
                  <a:lnTo>
                    <a:pt x="62400" y="153360"/>
                  </a:lnTo>
                  <a:lnTo>
                    <a:pt x="72955" y="155533"/>
                  </a:lnTo>
                  <a:lnTo>
                    <a:pt x="84441" y="161742"/>
                  </a:lnTo>
                  <a:lnTo>
                    <a:pt x="90650" y="161742"/>
                  </a:lnTo>
                  <a:lnTo>
                    <a:pt x="96859" y="160811"/>
                  </a:lnTo>
                  <a:lnTo>
                    <a:pt x="102137" y="160811"/>
                  </a:lnTo>
                  <a:lnTo>
                    <a:pt x="107104" y="156465"/>
                  </a:lnTo>
                  <a:lnTo>
                    <a:pt x="116728" y="138459"/>
                  </a:lnTo>
                  <a:lnTo>
                    <a:pt x="121695" y="118280"/>
                  </a:lnTo>
                  <a:lnTo>
                    <a:pt x="131319" y="101516"/>
                  </a:lnTo>
                  <a:lnTo>
                    <a:pt x="133181" y="97170"/>
                  </a:lnTo>
                  <a:lnTo>
                    <a:pt x="134423" y="96238"/>
                  </a:lnTo>
                  <a:lnTo>
                    <a:pt x="136286" y="94065"/>
                  </a:lnTo>
                  <a:lnTo>
                    <a:pt x="138459" y="94065"/>
                  </a:lnTo>
                  <a:lnTo>
                    <a:pt x="141563" y="94065"/>
                  </a:lnTo>
                  <a:lnTo>
                    <a:pt x="147772" y="91892"/>
                  </a:lnTo>
                  <a:lnTo>
                    <a:pt x="140632" y="76991"/>
                  </a:lnTo>
                  <a:lnTo>
                    <a:pt x="133181" y="64262"/>
                  </a:lnTo>
                  <a:lnTo>
                    <a:pt x="126972" y="47498"/>
                  </a:lnTo>
                  <a:lnTo>
                    <a:pt x="134423" y="44394"/>
                  </a:lnTo>
                  <a:lnTo>
                    <a:pt x="140632" y="40047"/>
                  </a:lnTo>
                  <a:lnTo>
                    <a:pt x="145910" y="34770"/>
                  </a:lnTo>
                  <a:lnTo>
                    <a:pt x="150877" y="31666"/>
                  </a:lnTo>
                  <a:lnTo>
                    <a:pt x="145910" y="22042"/>
                  </a:lnTo>
                  <a:lnTo>
                    <a:pt x="134423" y="10555"/>
                  </a:lnTo>
                  <a:lnTo>
                    <a:pt x="121695" y="3104"/>
                  </a:lnTo>
                  <a:lnTo>
                    <a:pt x="111450" y="0"/>
                  </a:lnTo>
                  <a:lnTo>
                    <a:pt x="105241" y="9313"/>
                  </a:lnTo>
                  <a:lnTo>
                    <a:pt x="99963" y="17695"/>
                  </a:lnTo>
                  <a:lnTo>
                    <a:pt x="94686" y="27319"/>
                  </a:lnTo>
                  <a:lnTo>
                    <a:pt x="90650" y="40047"/>
                  </a:lnTo>
                  <a:lnTo>
                    <a:pt x="84441" y="40047"/>
                  </a:lnTo>
                  <a:lnTo>
                    <a:pt x="78232" y="40047"/>
                  </a:lnTo>
                  <a:lnTo>
                    <a:pt x="74817" y="40047"/>
                  </a:lnTo>
                  <a:lnTo>
                    <a:pt x="72955" y="42221"/>
                  </a:lnTo>
                  <a:lnTo>
                    <a:pt x="72955" y="44394"/>
                  </a:lnTo>
                  <a:lnTo>
                    <a:pt x="72955" y="46256"/>
                  </a:lnTo>
                  <a:lnTo>
                    <a:pt x="70782" y="47498"/>
                  </a:lnTo>
                  <a:lnTo>
                    <a:pt x="70782" y="49671"/>
                  </a:lnTo>
                  <a:lnTo>
                    <a:pt x="67677" y="53707"/>
                  </a:lnTo>
                  <a:lnTo>
                    <a:pt x="63641" y="57122"/>
                  </a:lnTo>
                  <a:lnTo>
                    <a:pt x="40668" y="60226"/>
                  </a:lnTo>
                  <a:lnTo>
                    <a:pt x="31355" y="75128"/>
                  </a:lnTo>
                  <a:lnTo>
                    <a:pt x="23904" y="79164"/>
                  </a:lnTo>
                  <a:lnTo>
                    <a:pt x="16764" y="76991"/>
                  </a:lnTo>
                  <a:lnTo>
                    <a:pt x="9313" y="76991"/>
                  </a:lnTo>
                  <a:lnTo>
                    <a:pt x="0" y="81337"/>
                  </a:lnTo>
                  <a:lnTo>
                    <a:pt x="2173" y="106793"/>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9" name="Google Shape;389;p14"/>
            <p:cNvSpPr/>
            <p:nvPr/>
          </p:nvSpPr>
          <p:spPr>
            <a:xfrm>
              <a:off x="6961689" y="5762343"/>
              <a:ext cx="15522" cy="46567"/>
            </a:xfrm>
            <a:custGeom>
              <a:rect b="b" l="l" r="r" t="t"/>
              <a:pathLst>
                <a:path extrusionOk="0" h="46566" w="15522">
                  <a:moveTo>
                    <a:pt x="7140" y="46567"/>
                  </a:moveTo>
                  <a:lnTo>
                    <a:pt x="11486" y="42531"/>
                  </a:lnTo>
                  <a:lnTo>
                    <a:pt x="12418" y="40358"/>
                  </a:lnTo>
                  <a:lnTo>
                    <a:pt x="12418" y="39116"/>
                  </a:lnTo>
                  <a:lnTo>
                    <a:pt x="12418" y="37253"/>
                  </a:lnTo>
                  <a:lnTo>
                    <a:pt x="12418" y="35080"/>
                  </a:lnTo>
                  <a:lnTo>
                    <a:pt x="12418" y="32907"/>
                  </a:lnTo>
                  <a:lnTo>
                    <a:pt x="14591" y="31976"/>
                  </a:lnTo>
                  <a:lnTo>
                    <a:pt x="17695" y="29803"/>
                  </a:lnTo>
                  <a:lnTo>
                    <a:pt x="17695" y="20179"/>
                  </a:lnTo>
                  <a:lnTo>
                    <a:pt x="17695" y="12728"/>
                  </a:lnTo>
                  <a:lnTo>
                    <a:pt x="16764" y="9624"/>
                  </a:lnTo>
                  <a:lnTo>
                    <a:pt x="12418" y="5278"/>
                  </a:lnTo>
                  <a:lnTo>
                    <a:pt x="9313" y="3415"/>
                  </a:lnTo>
                  <a:lnTo>
                    <a:pt x="2173" y="0"/>
                  </a:lnTo>
                  <a:lnTo>
                    <a:pt x="0" y="12728"/>
                  </a:lnTo>
                  <a:lnTo>
                    <a:pt x="0" y="25457"/>
                  </a:lnTo>
                  <a:lnTo>
                    <a:pt x="7140" y="37253"/>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0" name="Google Shape;390;p14"/>
            <p:cNvSpPr/>
            <p:nvPr/>
          </p:nvSpPr>
          <p:spPr>
            <a:xfrm>
              <a:off x="7269030" y="5852372"/>
              <a:ext cx="58985" cy="31045"/>
            </a:xfrm>
            <a:custGeom>
              <a:rect b="b" l="l" r="r" t="t"/>
              <a:pathLst>
                <a:path extrusionOk="0" h="31044" w="58984">
                  <a:moveTo>
                    <a:pt x="12418" y="28561"/>
                  </a:moveTo>
                  <a:lnTo>
                    <a:pt x="17695" y="29492"/>
                  </a:lnTo>
                  <a:lnTo>
                    <a:pt x="23904" y="31666"/>
                  </a:lnTo>
                  <a:lnTo>
                    <a:pt x="60537" y="21110"/>
                  </a:lnTo>
                  <a:lnTo>
                    <a:pt x="60537" y="931"/>
                  </a:lnTo>
                  <a:lnTo>
                    <a:pt x="59605" y="0"/>
                  </a:lnTo>
                  <a:lnTo>
                    <a:pt x="50913" y="0"/>
                  </a:lnTo>
                  <a:lnTo>
                    <a:pt x="38495" y="9624"/>
                  </a:lnTo>
                  <a:lnTo>
                    <a:pt x="21731" y="14901"/>
                  </a:lnTo>
                  <a:lnTo>
                    <a:pt x="0" y="17075"/>
                  </a:lnTo>
                  <a:lnTo>
                    <a:pt x="0" y="24215"/>
                  </a:lnTo>
                  <a:lnTo>
                    <a:pt x="5277" y="2638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1" name="Google Shape;391;p14"/>
            <p:cNvSpPr/>
            <p:nvPr/>
          </p:nvSpPr>
          <p:spPr>
            <a:xfrm>
              <a:off x="7008566" y="5801459"/>
              <a:ext cx="291819" cy="152118"/>
            </a:xfrm>
            <a:custGeom>
              <a:rect b="b" l="l" r="r" t="t"/>
              <a:pathLst>
                <a:path extrusionOk="0" h="152118" w="291819">
                  <a:moveTo>
                    <a:pt x="207378" y="60537"/>
                  </a:moveTo>
                  <a:lnTo>
                    <a:pt x="192787" y="49982"/>
                  </a:lnTo>
                  <a:lnTo>
                    <a:pt x="175091" y="38185"/>
                  </a:lnTo>
                  <a:lnTo>
                    <a:pt x="153050" y="30734"/>
                  </a:lnTo>
                  <a:lnTo>
                    <a:pt x="135354" y="23283"/>
                  </a:lnTo>
                  <a:lnTo>
                    <a:pt x="120763" y="14901"/>
                  </a:lnTo>
                  <a:lnTo>
                    <a:pt x="102137" y="16143"/>
                  </a:lnTo>
                  <a:lnTo>
                    <a:pt x="89719" y="20179"/>
                  </a:lnTo>
                  <a:lnTo>
                    <a:pt x="80095" y="25456"/>
                  </a:lnTo>
                  <a:lnTo>
                    <a:pt x="70782" y="35080"/>
                  </a:lnTo>
                  <a:lnTo>
                    <a:pt x="70782" y="38185"/>
                  </a:lnTo>
                  <a:lnTo>
                    <a:pt x="67677" y="38185"/>
                  </a:lnTo>
                  <a:lnTo>
                    <a:pt x="67677" y="35080"/>
                  </a:lnTo>
                  <a:lnTo>
                    <a:pt x="60537" y="25456"/>
                  </a:lnTo>
                  <a:lnTo>
                    <a:pt x="55259" y="14901"/>
                  </a:lnTo>
                  <a:lnTo>
                    <a:pt x="50913" y="1242"/>
                  </a:lnTo>
                  <a:lnTo>
                    <a:pt x="36322" y="0"/>
                  </a:lnTo>
                  <a:lnTo>
                    <a:pt x="26078" y="0"/>
                  </a:lnTo>
                  <a:lnTo>
                    <a:pt x="14591" y="0"/>
                  </a:lnTo>
                  <a:lnTo>
                    <a:pt x="0" y="1242"/>
                  </a:lnTo>
                  <a:lnTo>
                    <a:pt x="0" y="10866"/>
                  </a:lnTo>
                  <a:lnTo>
                    <a:pt x="9313" y="14901"/>
                  </a:lnTo>
                  <a:lnTo>
                    <a:pt x="20800" y="20179"/>
                  </a:lnTo>
                  <a:lnTo>
                    <a:pt x="31355" y="22352"/>
                  </a:lnTo>
                  <a:lnTo>
                    <a:pt x="29182" y="25456"/>
                  </a:lnTo>
                  <a:lnTo>
                    <a:pt x="28250" y="27630"/>
                  </a:lnTo>
                  <a:lnTo>
                    <a:pt x="26078" y="29803"/>
                  </a:lnTo>
                  <a:lnTo>
                    <a:pt x="23904" y="29803"/>
                  </a:lnTo>
                  <a:lnTo>
                    <a:pt x="20800" y="30734"/>
                  </a:lnTo>
                  <a:lnTo>
                    <a:pt x="29182" y="42531"/>
                  </a:lnTo>
                  <a:lnTo>
                    <a:pt x="42842" y="49982"/>
                  </a:lnTo>
                  <a:lnTo>
                    <a:pt x="58364" y="53086"/>
                  </a:lnTo>
                  <a:lnTo>
                    <a:pt x="75128" y="58364"/>
                  </a:lnTo>
                  <a:lnTo>
                    <a:pt x="89719" y="62710"/>
                  </a:lnTo>
                  <a:lnTo>
                    <a:pt x="102137" y="72023"/>
                  </a:lnTo>
                  <a:lnTo>
                    <a:pt x="111450" y="87856"/>
                  </a:lnTo>
                  <a:lnTo>
                    <a:pt x="113623" y="92202"/>
                  </a:lnTo>
                  <a:lnTo>
                    <a:pt x="111450" y="95307"/>
                  </a:lnTo>
                  <a:lnTo>
                    <a:pt x="109277" y="99653"/>
                  </a:lnTo>
                  <a:lnTo>
                    <a:pt x="107414" y="102757"/>
                  </a:lnTo>
                  <a:lnTo>
                    <a:pt x="106172" y="109277"/>
                  </a:lnTo>
                  <a:lnTo>
                    <a:pt x="104310" y="116417"/>
                  </a:lnTo>
                  <a:lnTo>
                    <a:pt x="122005" y="114554"/>
                  </a:lnTo>
                  <a:lnTo>
                    <a:pt x="135354" y="116417"/>
                  </a:lnTo>
                  <a:lnTo>
                    <a:pt x="147772" y="119832"/>
                  </a:lnTo>
                  <a:lnTo>
                    <a:pt x="160500" y="126972"/>
                  </a:lnTo>
                  <a:lnTo>
                    <a:pt x="172918" y="123868"/>
                  </a:lnTo>
                  <a:lnTo>
                    <a:pt x="185336" y="116417"/>
                  </a:lnTo>
                  <a:lnTo>
                    <a:pt x="198996" y="112381"/>
                  </a:lnTo>
                  <a:lnTo>
                    <a:pt x="209241" y="112381"/>
                  </a:lnTo>
                  <a:lnTo>
                    <a:pt x="223831" y="119832"/>
                  </a:lnTo>
                  <a:lnTo>
                    <a:pt x="228178" y="123868"/>
                  </a:lnTo>
                  <a:lnTo>
                    <a:pt x="231282" y="129145"/>
                  </a:lnTo>
                  <a:lnTo>
                    <a:pt x="235318" y="136596"/>
                  </a:lnTo>
                  <a:lnTo>
                    <a:pt x="238423" y="139701"/>
                  </a:lnTo>
                  <a:lnTo>
                    <a:pt x="243700" y="144047"/>
                  </a:lnTo>
                  <a:lnTo>
                    <a:pt x="249909" y="146220"/>
                  </a:lnTo>
                  <a:lnTo>
                    <a:pt x="253013" y="147151"/>
                  </a:lnTo>
                  <a:lnTo>
                    <a:pt x="257360" y="147151"/>
                  </a:lnTo>
                  <a:lnTo>
                    <a:pt x="260464" y="147151"/>
                  </a:lnTo>
                  <a:lnTo>
                    <a:pt x="264500" y="149324"/>
                  </a:lnTo>
                  <a:lnTo>
                    <a:pt x="267604" y="152429"/>
                  </a:lnTo>
                  <a:lnTo>
                    <a:pt x="291819" y="152429"/>
                  </a:lnTo>
                  <a:lnTo>
                    <a:pt x="291819" y="144047"/>
                  </a:lnTo>
                  <a:lnTo>
                    <a:pt x="270709" y="132560"/>
                  </a:lnTo>
                  <a:lnTo>
                    <a:pt x="253013" y="117659"/>
                  </a:lnTo>
                  <a:lnTo>
                    <a:pt x="240595" y="99653"/>
                  </a:lnTo>
                  <a:lnTo>
                    <a:pt x="236560" y="97480"/>
                  </a:lnTo>
                  <a:lnTo>
                    <a:pt x="235318" y="97480"/>
                  </a:lnTo>
                  <a:lnTo>
                    <a:pt x="236560" y="95307"/>
                  </a:lnTo>
                  <a:lnTo>
                    <a:pt x="238423" y="94375"/>
                  </a:lnTo>
                  <a:lnTo>
                    <a:pt x="242768" y="94375"/>
                  </a:lnTo>
                  <a:lnTo>
                    <a:pt x="245873" y="92202"/>
                  </a:lnTo>
                  <a:lnTo>
                    <a:pt x="248046" y="92202"/>
                  </a:lnTo>
                  <a:lnTo>
                    <a:pt x="248046" y="82579"/>
                  </a:lnTo>
                  <a:lnTo>
                    <a:pt x="236560" y="80405"/>
                  </a:lnTo>
                  <a:lnTo>
                    <a:pt x="228178" y="77301"/>
                  </a:lnTo>
                  <a:lnTo>
                    <a:pt x="214518" y="7512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2" name="Google Shape;392;p14"/>
            <p:cNvSpPr/>
            <p:nvPr/>
          </p:nvSpPr>
          <p:spPr>
            <a:xfrm>
              <a:off x="7300385" y="5823811"/>
              <a:ext cx="37253" cy="34149"/>
            </a:xfrm>
            <a:custGeom>
              <a:rect b="b" l="l" r="r" t="t"/>
              <a:pathLst>
                <a:path extrusionOk="0" h="34149" w="37253">
                  <a:moveTo>
                    <a:pt x="29182" y="29492"/>
                  </a:moveTo>
                  <a:lnTo>
                    <a:pt x="36322" y="36012"/>
                  </a:lnTo>
                  <a:lnTo>
                    <a:pt x="39426" y="36012"/>
                  </a:lnTo>
                  <a:lnTo>
                    <a:pt x="36322" y="22352"/>
                  </a:lnTo>
                  <a:lnTo>
                    <a:pt x="29182" y="10555"/>
                  </a:lnTo>
                  <a:lnTo>
                    <a:pt x="19558" y="0"/>
                  </a:lnTo>
                  <a:lnTo>
                    <a:pt x="0" y="0"/>
                  </a:lnTo>
                  <a:lnTo>
                    <a:pt x="7140" y="10555"/>
                  </a:lnTo>
                  <a:lnTo>
                    <a:pt x="17695" y="18006"/>
                  </a:lnTo>
                  <a:lnTo>
                    <a:pt x="27009" y="27630"/>
                  </a:lnTo>
                  <a:lnTo>
                    <a:pt x="28250" y="28561"/>
                  </a:lnTo>
                  <a:lnTo>
                    <a:pt x="29182" y="2856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3" name="Google Shape;393;p14"/>
            <p:cNvSpPr/>
            <p:nvPr/>
          </p:nvSpPr>
          <p:spPr>
            <a:xfrm>
              <a:off x="7503417" y="6096693"/>
              <a:ext cx="43462" cy="34149"/>
            </a:xfrm>
            <a:custGeom>
              <a:rect b="b" l="l" r="r" t="t"/>
              <a:pathLst>
                <a:path extrusionOk="0" h="34149" w="43462">
                  <a:moveTo>
                    <a:pt x="14591" y="20179"/>
                  </a:moveTo>
                  <a:lnTo>
                    <a:pt x="23904" y="27630"/>
                  </a:lnTo>
                  <a:lnTo>
                    <a:pt x="33218" y="35080"/>
                  </a:lnTo>
                  <a:lnTo>
                    <a:pt x="45946" y="35080"/>
                  </a:lnTo>
                  <a:lnTo>
                    <a:pt x="45946" y="24525"/>
                  </a:lnTo>
                  <a:lnTo>
                    <a:pt x="26078" y="12728"/>
                  </a:lnTo>
                  <a:lnTo>
                    <a:pt x="9313" y="0"/>
                  </a:lnTo>
                  <a:lnTo>
                    <a:pt x="0" y="0"/>
                  </a:lnTo>
                  <a:lnTo>
                    <a:pt x="7140" y="1086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4" name="Google Shape;394;p14"/>
            <p:cNvSpPr/>
            <p:nvPr/>
          </p:nvSpPr>
          <p:spPr>
            <a:xfrm>
              <a:off x="7529494" y="6010079"/>
              <a:ext cx="18627" cy="31045"/>
            </a:xfrm>
            <a:custGeom>
              <a:rect b="b" l="l" r="r" t="t"/>
              <a:pathLst>
                <a:path extrusionOk="0" h="31044" w="18626">
                  <a:moveTo>
                    <a:pt x="5277" y="24215"/>
                  </a:moveTo>
                  <a:lnTo>
                    <a:pt x="7140" y="32907"/>
                  </a:lnTo>
                  <a:lnTo>
                    <a:pt x="19868" y="32907"/>
                  </a:lnTo>
                  <a:lnTo>
                    <a:pt x="17695" y="27630"/>
                  </a:lnTo>
                  <a:lnTo>
                    <a:pt x="15522" y="24215"/>
                  </a:lnTo>
                  <a:lnTo>
                    <a:pt x="14591" y="20179"/>
                  </a:lnTo>
                  <a:lnTo>
                    <a:pt x="12418" y="16764"/>
                  </a:lnTo>
                  <a:lnTo>
                    <a:pt x="12418" y="10555"/>
                  </a:lnTo>
                  <a:lnTo>
                    <a:pt x="10244" y="5278"/>
                  </a:lnTo>
                  <a:lnTo>
                    <a:pt x="8382" y="3104"/>
                  </a:lnTo>
                  <a:lnTo>
                    <a:pt x="7140" y="3104"/>
                  </a:lnTo>
                  <a:lnTo>
                    <a:pt x="5277" y="3104"/>
                  </a:lnTo>
                  <a:lnTo>
                    <a:pt x="5277" y="2173"/>
                  </a:lnTo>
                  <a:lnTo>
                    <a:pt x="3104" y="0"/>
                  </a:lnTo>
                  <a:lnTo>
                    <a:pt x="0" y="0"/>
                  </a:lnTo>
                  <a:lnTo>
                    <a:pt x="0" y="10555"/>
                  </a:lnTo>
                  <a:lnTo>
                    <a:pt x="931" y="1800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5" name="Google Shape;395;p14"/>
            <p:cNvSpPr/>
            <p:nvPr/>
          </p:nvSpPr>
          <p:spPr>
            <a:xfrm>
              <a:off x="7059479" y="5873482"/>
              <a:ext cx="12418" cy="18627"/>
            </a:xfrm>
            <a:custGeom>
              <a:rect b="b" l="l" r="r" t="t"/>
              <a:pathLst>
                <a:path extrusionOk="0" h="18626" w="12417">
                  <a:moveTo>
                    <a:pt x="0" y="20179"/>
                  </a:moveTo>
                  <a:lnTo>
                    <a:pt x="2173" y="18006"/>
                  </a:lnTo>
                  <a:lnTo>
                    <a:pt x="4346" y="15833"/>
                  </a:lnTo>
                  <a:lnTo>
                    <a:pt x="13660" y="10555"/>
                  </a:lnTo>
                  <a:lnTo>
                    <a:pt x="13660" y="3104"/>
                  </a:lnTo>
                  <a:lnTo>
                    <a:pt x="0"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6" name="Google Shape;396;p14"/>
            <p:cNvSpPr/>
            <p:nvPr/>
          </p:nvSpPr>
          <p:spPr>
            <a:xfrm>
              <a:off x="6836579" y="5928431"/>
              <a:ext cx="24836" cy="15522"/>
            </a:xfrm>
            <a:custGeom>
              <a:rect b="b" l="l" r="r" t="t"/>
              <a:pathLst>
                <a:path extrusionOk="0" h="15522" w="24835">
                  <a:moveTo>
                    <a:pt x="7451" y="9624"/>
                  </a:moveTo>
                  <a:lnTo>
                    <a:pt x="12728" y="12728"/>
                  </a:lnTo>
                  <a:lnTo>
                    <a:pt x="17696" y="14901"/>
                  </a:lnTo>
                  <a:lnTo>
                    <a:pt x="22973" y="17075"/>
                  </a:lnTo>
                  <a:lnTo>
                    <a:pt x="22973" y="12728"/>
                  </a:lnTo>
                  <a:lnTo>
                    <a:pt x="27319" y="12728"/>
                  </a:lnTo>
                  <a:lnTo>
                    <a:pt x="27319" y="5588"/>
                  </a:lnTo>
                  <a:lnTo>
                    <a:pt x="22042" y="4346"/>
                  </a:lnTo>
                  <a:lnTo>
                    <a:pt x="17696" y="2173"/>
                  </a:lnTo>
                  <a:lnTo>
                    <a:pt x="12728" y="2173"/>
                  </a:lnTo>
                  <a:lnTo>
                    <a:pt x="7451" y="2173"/>
                  </a:lnTo>
                  <a:lnTo>
                    <a:pt x="0" y="0"/>
                  </a:lnTo>
                  <a:lnTo>
                    <a:pt x="3104" y="558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7" name="Google Shape;397;p14"/>
            <p:cNvSpPr/>
            <p:nvPr/>
          </p:nvSpPr>
          <p:spPr>
            <a:xfrm>
              <a:off x="6939958" y="5836539"/>
              <a:ext cx="18627" cy="9313"/>
            </a:xfrm>
            <a:custGeom>
              <a:rect b="b" l="l" r="r" t="t"/>
              <a:pathLst>
                <a:path extrusionOk="0" h="9313" w="18626">
                  <a:moveTo>
                    <a:pt x="0" y="0"/>
                  </a:moveTo>
                  <a:lnTo>
                    <a:pt x="0" y="10555"/>
                  </a:lnTo>
                  <a:lnTo>
                    <a:pt x="19558" y="10555"/>
                  </a:lnTo>
                  <a:lnTo>
                    <a:pt x="19558" y="3104"/>
                  </a:lnTo>
                  <a:lnTo>
                    <a:pt x="18627" y="2173"/>
                  </a:lnTo>
                  <a:lnTo>
                    <a:pt x="16453"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8" name="Google Shape;398;p14"/>
            <p:cNvSpPr/>
            <p:nvPr/>
          </p:nvSpPr>
          <p:spPr>
            <a:xfrm>
              <a:off x="6803361" y="5908563"/>
              <a:ext cx="34149" cy="15522"/>
            </a:xfrm>
            <a:custGeom>
              <a:rect b="b" l="l" r="r" t="t"/>
              <a:pathLst>
                <a:path extrusionOk="0" h="15522" w="34149">
                  <a:moveTo>
                    <a:pt x="34459" y="9313"/>
                  </a:moveTo>
                  <a:lnTo>
                    <a:pt x="31355" y="5277"/>
                  </a:lnTo>
                  <a:lnTo>
                    <a:pt x="27009" y="3104"/>
                  </a:lnTo>
                  <a:lnTo>
                    <a:pt x="23904" y="2173"/>
                  </a:lnTo>
                  <a:lnTo>
                    <a:pt x="16764" y="0"/>
                  </a:lnTo>
                  <a:lnTo>
                    <a:pt x="12418" y="3104"/>
                  </a:lnTo>
                  <a:lnTo>
                    <a:pt x="11486" y="5277"/>
                  </a:lnTo>
                  <a:lnTo>
                    <a:pt x="5277" y="7451"/>
                  </a:lnTo>
                  <a:lnTo>
                    <a:pt x="0" y="9313"/>
                  </a:lnTo>
                  <a:lnTo>
                    <a:pt x="0" y="16764"/>
                  </a:lnTo>
                  <a:lnTo>
                    <a:pt x="12418" y="16764"/>
                  </a:lnTo>
                  <a:lnTo>
                    <a:pt x="23904" y="16764"/>
                  </a:lnTo>
                  <a:lnTo>
                    <a:pt x="33218" y="12728"/>
                  </a:lnTo>
                  <a:lnTo>
                    <a:pt x="36322" y="1272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9" name="Google Shape;399;p14"/>
            <p:cNvSpPr/>
            <p:nvPr/>
          </p:nvSpPr>
          <p:spPr>
            <a:xfrm>
              <a:off x="2868772" y="5437617"/>
              <a:ext cx="34149" cy="12418"/>
            </a:xfrm>
            <a:custGeom>
              <a:rect b="b" l="l" r="r" t="t"/>
              <a:pathLst>
                <a:path extrusionOk="0" h="12417" w="34149">
                  <a:moveTo>
                    <a:pt x="34459" y="8382"/>
                  </a:moveTo>
                  <a:lnTo>
                    <a:pt x="34459" y="5278"/>
                  </a:lnTo>
                  <a:lnTo>
                    <a:pt x="19869" y="0"/>
                  </a:lnTo>
                  <a:lnTo>
                    <a:pt x="14591" y="2173"/>
                  </a:lnTo>
                  <a:lnTo>
                    <a:pt x="10555" y="3104"/>
                  </a:lnTo>
                  <a:lnTo>
                    <a:pt x="5278" y="3104"/>
                  </a:lnTo>
                  <a:lnTo>
                    <a:pt x="0" y="5278"/>
                  </a:lnTo>
                  <a:lnTo>
                    <a:pt x="0" y="12728"/>
                  </a:lnTo>
                  <a:lnTo>
                    <a:pt x="9313" y="12728"/>
                  </a:lnTo>
                  <a:lnTo>
                    <a:pt x="19869" y="12728"/>
                  </a:lnTo>
                  <a:lnTo>
                    <a:pt x="31355" y="8382"/>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0" name="Google Shape;400;p14"/>
            <p:cNvSpPr/>
            <p:nvPr/>
          </p:nvSpPr>
          <p:spPr>
            <a:xfrm>
              <a:off x="6993044" y="5054526"/>
              <a:ext cx="229730" cy="266983"/>
            </a:xfrm>
            <a:custGeom>
              <a:rect b="b" l="l" r="r" t="t"/>
              <a:pathLst>
                <a:path extrusionOk="0" h="266983" w="229729">
                  <a:moveTo>
                    <a:pt x="7140" y="247425"/>
                  </a:moveTo>
                  <a:lnTo>
                    <a:pt x="8382" y="254876"/>
                  </a:lnTo>
                  <a:lnTo>
                    <a:pt x="10245" y="269777"/>
                  </a:lnTo>
                  <a:lnTo>
                    <a:pt x="22663" y="269777"/>
                  </a:lnTo>
                  <a:lnTo>
                    <a:pt x="27009" y="262327"/>
                  </a:lnTo>
                  <a:lnTo>
                    <a:pt x="30113" y="254876"/>
                  </a:lnTo>
                  <a:lnTo>
                    <a:pt x="36322" y="249599"/>
                  </a:lnTo>
                  <a:lnTo>
                    <a:pt x="34149" y="240285"/>
                  </a:lnTo>
                  <a:lnTo>
                    <a:pt x="34149" y="235008"/>
                  </a:lnTo>
                  <a:lnTo>
                    <a:pt x="34149" y="231593"/>
                  </a:lnTo>
                  <a:lnTo>
                    <a:pt x="30113" y="229730"/>
                  </a:lnTo>
                  <a:lnTo>
                    <a:pt x="27009" y="224452"/>
                  </a:lnTo>
                  <a:lnTo>
                    <a:pt x="27009" y="220106"/>
                  </a:lnTo>
                  <a:lnTo>
                    <a:pt x="34149" y="222279"/>
                  </a:lnTo>
                  <a:lnTo>
                    <a:pt x="37253" y="224452"/>
                  </a:lnTo>
                  <a:lnTo>
                    <a:pt x="41600" y="224452"/>
                  </a:lnTo>
                  <a:lnTo>
                    <a:pt x="41600" y="225384"/>
                  </a:lnTo>
                  <a:lnTo>
                    <a:pt x="41600" y="229730"/>
                  </a:lnTo>
                  <a:lnTo>
                    <a:pt x="41600" y="231593"/>
                  </a:lnTo>
                  <a:lnTo>
                    <a:pt x="41600" y="236870"/>
                  </a:lnTo>
                  <a:lnTo>
                    <a:pt x="43773" y="240285"/>
                  </a:lnTo>
                  <a:lnTo>
                    <a:pt x="48740" y="239043"/>
                  </a:lnTo>
                  <a:lnTo>
                    <a:pt x="54018" y="239043"/>
                  </a:lnTo>
                  <a:lnTo>
                    <a:pt x="56191" y="236870"/>
                  </a:lnTo>
                  <a:lnTo>
                    <a:pt x="58364" y="235008"/>
                  </a:lnTo>
                  <a:lnTo>
                    <a:pt x="59295" y="235008"/>
                  </a:lnTo>
                  <a:lnTo>
                    <a:pt x="61468" y="232834"/>
                  </a:lnTo>
                  <a:lnTo>
                    <a:pt x="65504" y="232834"/>
                  </a:lnTo>
                  <a:lnTo>
                    <a:pt x="70782" y="232834"/>
                  </a:lnTo>
                  <a:lnTo>
                    <a:pt x="72955" y="229730"/>
                  </a:lnTo>
                  <a:lnTo>
                    <a:pt x="73886" y="224452"/>
                  </a:lnTo>
                  <a:lnTo>
                    <a:pt x="73886" y="220106"/>
                  </a:lnTo>
                  <a:lnTo>
                    <a:pt x="76059" y="212655"/>
                  </a:lnTo>
                  <a:lnTo>
                    <a:pt x="81026" y="220106"/>
                  </a:lnTo>
                  <a:lnTo>
                    <a:pt x="86304" y="229730"/>
                  </a:lnTo>
                  <a:lnTo>
                    <a:pt x="112381" y="217933"/>
                  </a:lnTo>
                  <a:lnTo>
                    <a:pt x="139390" y="205205"/>
                  </a:lnTo>
                  <a:lnTo>
                    <a:pt x="163294" y="192476"/>
                  </a:lnTo>
                  <a:lnTo>
                    <a:pt x="165468" y="170435"/>
                  </a:lnTo>
                  <a:lnTo>
                    <a:pt x="168572" y="152429"/>
                  </a:lnTo>
                  <a:lnTo>
                    <a:pt x="172918" y="138459"/>
                  </a:lnTo>
                  <a:lnTo>
                    <a:pt x="173850" y="125731"/>
                  </a:lnTo>
                  <a:lnTo>
                    <a:pt x="173850" y="113313"/>
                  </a:lnTo>
                  <a:lnTo>
                    <a:pt x="172918" y="96238"/>
                  </a:lnTo>
                  <a:lnTo>
                    <a:pt x="166709" y="73886"/>
                  </a:lnTo>
                  <a:lnTo>
                    <a:pt x="170745" y="72955"/>
                  </a:lnTo>
                  <a:lnTo>
                    <a:pt x="172918" y="68609"/>
                  </a:lnTo>
                  <a:lnTo>
                    <a:pt x="176023" y="66746"/>
                  </a:lnTo>
                  <a:lnTo>
                    <a:pt x="180059" y="65504"/>
                  </a:lnTo>
                  <a:lnTo>
                    <a:pt x="183163" y="66746"/>
                  </a:lnTo>
                  <a:lnTo>
                    <a:pt x="186267" y="68609"/>
                  </a:lnTo>
                  <a:lnTo>
                    <a:pt x="190614" y="73886"/>
                  </a:lnTo>
                  <a:lnTo>
                    <a:pt x="200858" y="68609"/>
                  </a:lnTo>
                  <a:lnTo>
                    <a:pt x="208309" y="61468"/>
                  </a:lnTo>
                  <a:lnTo>
                    <a:pt x="217622" y="54018"/>
                  </a:lnTo>
                  <a:lnTo>
                    <a:pt x="230040" y="50603"/>
                  </a:lnTo>
                  <a:lnTo>
                    <a:pt x="230040" y="44394"/>
                  </a:lnTo>
                  <a:lnTo>
                    <a:pt x="230040" y="41289"/>
                  </a:lnTo>
                  <a:lnTo>
                    <a:pt x="229109" y="36943"/>
                  </a:lnTo>
                  <a:lnTo>
                    <a:pt x="226936" y="33839"/>
                  </a:lnTo>
                  <a:lnTo>
                    <a:pt x="219796" y="28561"/>
                  </a:lnTo>
                  <a:lnTo>
                    <a:pt x="212345" y="24215"/>
                  </a:lnTo>
                  <a:lnTo>
                    <a:pt x="200858" y="21110"/>
                  </a:lnTo>
                  <a:lnTo>
                    <a:pt x="192476" y="13660"/>
                  </a:lnTo>
                  <a:lnTo>
                    <a:pt x="183163" y="0"/>
                  </a:lnTo>
                  <a:lnTo>
                    <a:pt x="173850" y="9624"/>
                  </a:lnTo>
                  <a:lnTo>
                    <a:pt x="170745" y="24215"/>
                  </a:lnTo>
                  <a:lnTo>
                    <a:pt x="170745" y="43462"/>
                  </a:lnTo>
                  <a:lnTo>
                    <a:pt x="166709" y="43462"/>
                  </a:lnTo>
                  <a:lnTo>
                    <a:pt x="163294" y="44394"/>
                  </a:lnTo>
                  <a:lnTo>
                    <a:pt x="158327" y="44394"/>
                  </a:lnTo>
                  <a:lnTo>
                    <a:pt x="150877" y="46567"/>
                  </a:lnTo>
                  <a:lnTo>
                    <a:pt x="150877" y="48740"/>
                  </a:lnTo>
                  <a:lnTo>
                    <a:pt x="150877" y="50603"/>
                  </a:lnTo>
                  <a:lnTo>
                    <a:pt x="149014" y="51844"/>
                  </a:lnTo>
                  <a:lnTo>
                    <a:pt x="146841" y="54018"/>
                  </a:lnTo>
                  <a:lnTo>
                    <a:pt x="146841" y="63331"/>
                  </a:lnTo>
                  <a:lnTo>
                    <a:pt x="146841" y="70782"/>
                  </a:lnTo>
                  <a:lnTo>
                    <a:pt x="149014" y="73886"/>
                  </a:lnTo>
                  <a:lnTo>
                    <a:pt x="150877" y="78232"/>
                  </a:lnTo>
                  <a:lnTo>
                    <a:pt x="156154" y="81337"/>
                  </a:lnTo>
                  <a:lnTo>
                    <a:pt x="163294" y="81337"/>
                  </a:lnTo>
                  <a:lnTo>
                    <a:pt x="152118" y="98411"/>
                  </a:lnTo>
                  <a:lnTo>
                    <a:pt x="146841" y="111140"/>
                  </a:lnTo>
                  <a:lnTo>
                    <a:pt x="143737" y="125731"/>
                  </a:lnTo>
                  <a:lnTo>
                    <a:pt x="139390" y="138459"/>
                  </a:lnTo>
                  <a:lnTo>
                    <a:pt x="130077" y="150256"/>
                  </a:lnTo>
                  <a:lnTo>
                    <a:pt x="115486" y="162984"/>
                  </a:lnTo>
                  <a:lnTo>
                    <a:pt x="114555" y="165157"/>
                  </a:lnTo>
                  <a:lnTo>
                    <a:pt x="112381" y="165157"/>
                  </a:lnTo>
                  <a:lnTo>
                    <a:pt x="110208" y="165157"/>
                  </a:lnTo>
                  <a:lnTo>
                    <a:pt x="108346" y="162984"/>
                  </a:lnTo>
                  <a:lnTo>
                    <a:pt x="107104" y="159880"/>
                  </a:lnTo>
                  <a:lnTo>
                    <a:pt x="100895" y="162984"/>
                  </a:lnTo>
                  <a:lnTo>
                    <a:pt x="97790" y="168262"/>
                  </a:lnTo>
                  <a:lnTo>
                    <a:pt x="95617" y="172297"/>
                  </a:lnTo>
                  <a:lnTo>
                    <a:pt x="93754" y="177886"/>
                  </a:lnTo>
                  <a:lnTo>
                    <a:pt x="90650" y="183163"/>
                  </a:lnTo>
                  <a:lnTo>
                    <a:pt x="86304" y="188441"/>
                  </a:lnTo>
                  <a:lnTo>
                    <a:pt x="83200" y="188441"/>
                  </a:lnTo>
                  <a:lnTo>
                    <a:pt x="80095" y="188441"/>
                  </a:lnTo>
                  <a:lnTo>
                    <a:pt x="73886" y="187199"/>
                  </a:lnTo>
                  <a:lnTo>
                    <a:pt x="66435" y="187199"/>
                  </a:lnTo>
                  <a:lnTo>
                    <a:pt x="59295" y="188441"/>
                  </a:lnTo>
                  <a:lnTo>
                    <a:pt x="39426" y="197754"/>
                  </a:lnTo>
                  <a:lnTo>
                    <a:pt x="22663" y="212655"/>
                  </a:lnTo>
                  <a:lnTo>
                    <a:pt x="10245" y="229730"/>
                  </a:lnTo>
                  <a:lnTo>
                    <a:pt x="0" y="229730"/>
                  </a:lnTo>
                  <a:lnTo>
                    <a:pt x="3104" y="240285"/>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1" name="Google Shape;401;p14"/>
            <p:cNvSpPr/>
            <p:nvPr/>
          </p:nvSpPr>
          <p:spPr>
            <a:xfrm>
              <a:off x="6968829" y="5832193"/>
              <a:ext cx="43462" cy="18627"/>
            </a:xfrm>
            <a:custGeom>
              <a:rect b="b" l="l" r="r" t="t"/>
              <a:pathLst>
                <a:path extrusionOk="0" h="18626" w="43462">
                  <a:moveTo>
                    <a:pt x="0" y="0"/>
                  </a:moveTo>
                  <a:lnTo>
                    <a:pt x="0" y="11797"/>
                  </a:lnTo>
                  <a:lnTo>
                    <a:pt x="16764" y="11797"/>
                  </a:lnTo>
                  <a:lnTo>
                    <a:pt x="29182" y="13970"/>
                  </a:lnTo>
                  <a:lnTo>
                    <a:pt x="39737" y="20179"/>
                  </a:lnTo>
                  <a:lnTo>
                    <a:pt x="43773" y="20179"/>
                  </a:lnTo>
                  <a:lnTo>
                    <a:pt x="41910" y="14901"/>
                  </a:lnTo>
                  <a:lnTo>
                    <a:pt x="41910" y="11797"/>
                  </a:lnTo>
                  <a:lnTo>
                    <a:pt x="39737" y="7451"/>
                  </a:lnTo>
                  <a:lnTo>
                    <a:pt x="39737" y="434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2" name="Google Shape;402;p14"/>
            <p:cNvSpPr/>
            <p:nvPr/>
          </p:nvSpPr>
          <p:spPr>
            <a:xfrm>
              <a:off x="6983420" y="5324304"/>
              <a:ext cx="15522" cy="24836"/>
            </a:xfrm>
            <a:custGeom>
              <a:rect b="b" l="l" r="r" t="t"/>
              <a:pathLst>
                <a:path extrusionOk="0" h="24835" w="15522">
                  <a:moveTo>
                    <a:pt x="10555" y="22352"/>
                  </a:moveTo>
                  <a:lnTo>
                    <a:pt x="14591" y="17075"/>
                  </a:lnTo>
                  <a:lnTo>
                    <a:pt x="16764" y="11797"/>
                  </a:lnTo>
                  <a:lnTo>
                    <a:pt x="16764" y="7451"/>
                  </a:lnTo>
                  <a:lnTo>
                    <a:pt x="14591" y="4346"/>
                  </a:lnTo>
                  <a:lnTo>
                    <a:pt x="14591" y="2173"/>
                  </a:lnTo>
                  <a:lnTo>
                    <a:pt x="12728" y="2173"/>
                  </a:lnTo>
                  <a:lnTo>
                    <a:pt x="9624" y="0"/>
                  </a:lnTo>
                  <a:lnTo>
                    <a:pt x="7451" y="6519"/>
                  </a:lnTo>
                  <a:lnTo>
                    <a:pt x="5277" y="9624"/>
                  </a:lnTo>
                  <a:lnTo>
                    <a:pt x="3415" y="13660"/>
                  </a:lnTo>
                  <a:lnTo>
                    <a:pt x="0" y="14901"/>
                  </a:lnTo>
                  <a:lnTo>
                    <a:pt x="0" y="27630"/>
                  </a:lnTo>
                  <a:lnTo>
                    <a:pt x="9624" y="2763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3" name="Google Shape;403;p14"/>
            <p:cNvSpPr/>
            <p:nvPr/>
          </p:nvSpPr>
          <p:spPr>
            <a:xfrm>
              <a:off x="6832543" y="5765758"/>
              <a:ext cx="99343" cy="108656"/>
            </a:xfrm>
            <a:custGeom>
              <a:rect b="b" l="l" r="r" t="t"/>
              <a:pathLst>
                <a:path extrusionOk="0" h="108656" w="99342">
                  <a:moveTo>
                    <a:pt x="63641" y="107725"/>
                  </a:moveTo>
                  <a:lnTo>
                    <a:pt x="67677" y="107725"/>
                  </a:lnTo>
                  <a:lnTo>
                    <a:pt x="63641" y="88787"/>
                  </a:lnTo>
                  <a:lnTo>
                    <a:pt x="60537" y="78232"/>
                  </a:lnTo>
                  <a:lnTo>
                    <a:pt x="53086" y="66435"/>
                  </a:lnTo>
                  <a:lnTo>
                    <a:pt x="46877" y="53707"/>
                  </a:lnTo>
                  <a:lnTo>
                    <a:pt x="54017" y="50603"/>
                  </a:lnTo>
                  <a:lnTo>
                    <a:pt x="61468" y="46567"/>
                  </a:lnTo>
                  <a:lnTo>
                    <a:pt x="67677" y="43152"/>
                  </a:lnTo>
                  <a:lnTo>
                    <a:pt x="70781" y="43152"/>
                  </a:lnTo>
                  <a:lnTo>
                    <a:pt x="70781" y="33838"/>
                  </a:lnTo>
                  <a:lnTo>
                    <a:pt x="50913" y="39116"/>
                  </a:lnTo>
                  <a:lnTo>
                    <a:pt x="31355" y="46567"/>
                  </a:lnTo>
                  <a:lnTo>
                    <a:pt x="29182" y="43152"/>
                  </a:lnTo>
                  <a:lnTo>
                    <a:pt x="27009" y="40979"/>
                  </a:lnTo>
                  <a:lnTo>
                    <a:pt x="27009" y="39116"/>
                  </a:lnTo>
                  <a:lnTo>
                    <a:pt x="23904" y="36943"/>
                  </a:lnTo>
                  <a:lnTo>
                    <a:pt x="23904" y="26388"/>
                  </a:lnTo>
                  <a:lnTo>
                    <a:pt x="43773" y="24215"/>
                  </a:lnTo>
                  <a:lnTo>
                    <a:pt x="60537" y="24215"/>
                  </a:lnTo>
                  <a:lnTo>
                    <a:pt x="80095" y="26388"/>
                  </a:lnTo>
                  <a:lnTo>
                    <a:pt x="85373" y="21110"/>
                  </a:lnTo>
                  <a:lnTo>
                    <a:pt x="90650" y="14591"/>
                  </a:lnTo>
                  <a:lnTo>
                    <a:pt x="96859" y="9313"/>
                  </a:lnTo>
                  <a:lnTo>
                    <a:pt x="96859" y="7140"/>
                  </a:lnTo>
                  <a:lnTo>
                    <a:pt x="97790" y="7140"/>
                  </a:lnTo>
                  <a:lnTo>
                    <a:pt x="99963" y="6209"/>
                  </a:lnTo>
                  <a:lnTo>
                    <a:pt x="96859" y="6209"/>
                  </a:lnTo>
                  <a:lnTo>
                    <a:pt x="96859" y="4036"/>
                  </a:lnTo>
                  <a:lnTo>
                    <a:pt x="94686" y="4036"/>
                  </a:lnTo>
                  <a:lnTo>
                    <a:pt x="94686" y="1863"/>
                  </a:lnTo>
                  <a:lnTo>
                    <a:pt x="94686" y="0"/>
                  </a:lnTo>
                  <a:lnTo>
                    <a:pt x="92823" y="0"/>
                  </a:lnTo>
                  <a:lnTo>
                    <a:pt x="90650" y="0"/>
                  </a:lnTo>
                  <a:lnTo>
                    <a:pt x="80095" y="6209"/>
                  </a:lnTo>
                  <a:lnTo>
                    <a:pt x="68608" y="9313"/>
                  </a:lnTo>
                  <a:lnTo>
                    <a:pt x="60537" y="11486"/>
                  </a:lnTo>
                  <a:lnTo>
                    <a:pt x="49050" y="11486"/>
                  </a:lnTo>
                  <a:lnTo>
                    <a:pt x="31355" y="6209"/>
                  </a:lnTo>
                  <a:lnTo>
                    <a:pt x="27009" y="11486"/>
                  </a:lnTo>
                  <a:lnTo>
                    <a:pt x="19868" y="22042"/>
                  </a:lnTo>
                  <a:lnTo>
                    <a:pt x="12418" y="35701"/>
                  </a:lnTo>
                  <a:lnTo>
                    <a:pt x="5277" y="50603"/>
                  </a:lnTo>
                  <a:lnTo>
                    <a:pt x="0" y="61158"/>
                  </a:lnTo>
                  <a:lnTo>
                    <a:pt x="0" y="70782"/>
                  </a:lnTo>
                  <a:lnTo>
                    <a:pt x="4036" y="80405"/>
                  </a:lnTo>
                  <a:lnTo>
                    <a:pt x="7140" y="86614"/>
                  </a:lnTo>
                  <a:lnTo>
                    <a:pt x="9313" y="94065"/>
                  </a:lnTo>
                  <a:lnTo>
                    <a:pt x="7140" y="107725"/>
                  </a:lnTo>
                  <a:lnTo>
                    <a:pt x="9313" y="107725"/>
                  </a:lnTo>
                  <a:lnTo>
                    <a:pt x="9313" y="108966"/>
                  </a:lnTo>
                  <a:lnTo>
                    <a:pt x="11486" y="108966"/>
                  </a:lnTo>
                  <a:lnTo>
                    <a:pt x="11486" y="110829"/>
                  </a:lnTo>
                  <a:lnTo>
                    <a:pt x="27009" y="110829"/>
                  </a:lnTo>
                  <a:lnTo>
                    <a:pt x="27009" y="70782"/>
                  </a:lnTo>
                  <a:lnTo>
                    <a:pt x="36322" y="83510"/>
                  </a:lnTo>
                  <a:lnTo>
                    <a:pt x="45946" y="96238"/>
                  </a:lnTo>
                  <a:lnTo>
                    <a:pt x="56191" y="107725"/>
                  </a:lnTo>
                  <a:lnTo>
                    <a:pt x="58364" y="107725"/>
                  </a:lnTo>
                  <a:lnTo>
                    <a:pt x="58364" y="108966"/>
                  </a:lnTo>
                  <a:lnTo>
                    <a:pt x="60537" y="108966"/>
                  </a:lnTo>
                  <a:lnTo>
                    <a:pt x="63641" y="110829"/>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4" name="Google Shape;404;p14"/>
            <p:cNvSpPr/>
            <p:nvPr/>
          </p:nvSpPr>
          <p:spPr>
            <a:xfrm>
              <a:off x="7352229" y="5852372"/>
              <a:ext cx="21731" cy="34149"/>
            </a:xfrm>
            <a:custGeom>
              <a:rect b="b" l="l" r="r" t="t"/>
              <a:pathLst>
                <a:path extrusionOk="0" h="34149" w="21731">
                  <a:moveTo>
                    <a:pt x="18937" y="18937"/>
                  </a:moveTo>
                  <a:lnTo>
                    <a:pt x="11487" y="7451"/>
                  </a:lnTo>
                  <a:lnTo>
                    <a:pt x="0" y="0"/>
                  </a:lnTo>
                  <a:lnTo>
                    <a:pt x="2173" y="13660"/>
                  </a:lnTo>
                  <a:lnTo>
                    <a:pt x="4346" y="22352"/>
                  </a:lnTo>
                  <a:lnTo>
                    <a:pt x="7451" y="31666"/>
                  </a:lnTo>
                  <a:lnTo>
                    <a:pt x="20800" y="36943"/>
                  </a:lnTo>
                  <a:lnTo>
                    <a:pt x="20800" y="31666"/>
                  </a:lnTo>
                  <a:lnTo>
                    <a:pt x="24215" y="3166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5" name="Google Shape;405;p14"/>
            <p:cNvSpPr/>
            <p:nvPr/>
          </p:nvSpPr>
          <p:spPr>
            <a:xfrm>
              <a:off x="6269084" y="5666105"/>
              <a:ext cx="24836" cy="55880"/>
            </a:xfrm>
            <a:custGeom>
              <a:rect b="b" l="l" r="r" t="t"/>
              <a:pathLst>
                <a:path extrusionOk="0" h="55880" w="24835">
                  <a:moveTo>
                    <a:pt x="23904" y="41289"/>
                  </a:moveTo>
                  <a:lnTo>
                    <a:pt x="23904" y="39116"/>
                  </a:lnTo>
                  <a:lnTo>
                    <a:pt x="23904" y="20179"/>
                  </a:lnTo>
                  <a:lnTo>
                    <a:pt x="17695" y="7451"/>
                  </a:lnTo>
                  <a:lnTo>
                    <a:pt x="7140" y="0"/>
                  </a:lnTo>
                  <a:lnTo>
                    <a:pt x="4967" y="5278"/>
                  </a:lnTo>
                  <a:lnTo>
                    <a:pt x="4036" y="9624"/>
                  </a:lnTo>
                  <a:lnTo>
                    <a:pt x="1863" y="11797"/>
                  </a:lnTo>
                  <a:lnTo>
                    <a:pt x="0" y="14901"/>
                  </a:lnTo>
                  <a:lnTo>
                    <a:pt x="0" y="36943"/>
                  </a:lnTo>
                  <a:lnTo>
                    <a:pt x="7140" y="51844"/>
                  </a:lnTo>
                  <a:lnTo>
                    <a:pt x="9313" y="54018"/>
                  </a:lnTo>
                  <a:lnTo>
                    <a:pt x="10244" y="54018"/>
                  </a:lnTo>
                  <a:lnTo>
                    <a:pt x="12418" y="56191"/>
                  </a:lnTo>
                  <a:lnTo>
                    <a:pt x="14591" y="56191"/>
                  </a:lnTo>
                  <a:lnTo>
                    <a:pt x="17695" y="54018"/>
                  </a:lnTo>
                  <a:lnTo>
                    <a:pt x="19558" y="49671"/>
                  </a:lnTo>
                  <a:lnTo>
                    <a:pt x="23904" y="48740"/>
                  </a:lnTo>
                  <a:lnTo>
                    <a:pt x="27009" y="48740"/>
                  </a:lnTo>
                  <a:lnTo>
                    <a:pt x="27009" y="44394"/>
                  </a:lnTo>
                  <a:lnTo>
                    <a:pt x="27009" y="42221"/>
                  </a:lnTo>
                  <a:lnTo>
                    <a:pt x="24836" y="41289"/>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6" name="Google Shape;406;p14"/>
            <p:cNvSpPr/>
            <p:nvPr/>
          </p:nvSpPr>
          <p:spPr>
            <a:xfrm>
              <a:off x="6752448" y="5941160"/>
              <a:ext cx="599160" cy="468773"/>
            </a:xfrm>
            <a:custGeom>
              <a:rect b="b" l="l" r="r" t="t"/>
              <a:pathLst>
                <a:path extrusionOk="0" h="468773" w="599160">
                  <a:moveTo>
                    <a:pt x="587363" y="227557"/>
                  </a:moveTo>
                  <a:lnTo>
                    <a:pt x="578050" y="214828"/>
                  </a:lnTo>
                  <a:lnTo>
                    <a:pt x="567495" y="202100"/>
                  </a:lnTo>
                  <a:lnTo>
                    <a:pt x="560355" y="183163"/>
                  </a:lnTo>
                  <a:lnTo>
                    <a:pt x="540486" y="183163"/>
                  </a:lnTo>
                  <a:lnTo>
                    <a:pt x="536450" y="165157"/>
                  </a:lnTo>
                  <a:lnTo>
                    <a:pt x="526826" y="151498"/>
                  </a:lnTo>
                  <a:lnTo>
                    <a:pt x="523722" y="146220"/>
                  </a:lnTo>
                  <a:lnTo>
                    <a:pt x="520617" y="143115"/>
                  </a:lnTo>
                  <a:lnTo>
                    <a:pt x="514408" y="140942"/>
                  </a:lnTo>
                  <a:lnTo>
                    <a:pt x="509131" y="138769"/>
                  </a:lnTo>
                  <a:lnTo>
                    <a:pt x="499818" y="138769"/>
                  </a:lnTo>
                  <a:lnTo>
                    <a:pt x="496713" y="129145"/>
                  </a:lnTo>
                  <a:lnTo>
                    <a:pt x="492677" y="116417"/>
                  </a:lnTo>
                  <a:lnTo>
                    <a:pt x="487400" y="98411"/>
                  </a:lnTo>
                  <a:lnTo>
                    <a:pt x="484295" y="83820"/>
                  </a:lnTo>
                  <a:lnTo>
                    <a:pt x="479949" y="71092"/>
                  </a:lnTo>
                  <a:lnTo>
                    <a:pt x="479949" y="64573"/>
                  </a:lnTo>
                  <a:lnTo>
                    <a:pt x="476845" y="63641"/>
                  </a:lnTo>
                  <a:lnTo>
                    <a:pt x="472809" y="63641"/>
                  </a:lnTo>
                  <a:lnTo>
                    <a:pt x="467531" y="61468"/>
                  </a:lnTo>
                  <a:lnTo>
                    <a:pt x="463496" y="61468"/>
                  </a:lnTo>
                  <a:lnTo>
                    <a:pt x="458218" y="59295"/>
                  </a:lnTo>
                  <a:lnTo>
                    <a:pt x="456045" y="57122"/>
                  </a:lnTo>
                  <a:lnTo>
                    <a:pt x="452940" y="49982"/>
                  </a:lnTo>
                  <a:lnTo>
                    <a:pt x="448905" y="37253"/>
                  </a:lnTo>
                  <a:lnTo>
                    <a:pt x="443627" y="22352"/>
                  </a:lnTo>
                  <a:lnTo>
                    <a:pt x="441454" y="9624"/>
                  </a:lnTo>
                  <a:lnTo>
                    <a:pt x="440523" y="0"/>
                  </a:lnTo>
                  <a:lnTo>
                    <a:pt x="436487" y="0"/>
                  </a:lnTo>
                  <a:lnTo>
                    <a:pt x="431209" y="19247"/>
                  </a:lnTo>
                  <a:lnTo>
                    <a:pt x="426863" y="42531"/>
                  </a:lnTo>
                  <a:lnTo>
                    <a:pt x="425931" y="66746"/>
                  </a:lnTo>
                  <a:lnTo>
                    <a:pt x="420654" y="91271"/>
                  </a:lnTo>
                  <a:lnTo>
                    <a:pt x="411341" y="105862"/>
                  </a:lnTo>
                  <a:lnTo>
                    <a:pt x="398923" y="105862"/>
                  </a:lnTo>
                  <a:lnTo>
                    <a:pt x="382159" y="100584"/>
                  </a:lnTo>
                  <a:lnTo>
                    <a:pt x="365395" y="91271"/>
                  </a:lnTo>
                  <a:lnTo>
                    <a:pt x="348941" y="81647"/>
                  </a:lnTo>
                  <a:lnTo>
                    <a:pt x="336213" y="74196"/>
                  </a:lnTo>
                  <a:lnTo>
                    <a:pt x="343663" y="49982"/>
                  </a:lnTo>
                  <a:lnTo>
                    <a:pt x="356081" y="33838"/>
                  </a:lnTo>
                  <a:lnTo>
                    <a:pt x="356081" y="24525"/>
                  </a:lnTo>
                  <a:lnTo>
                    <a:pt x="338386" y="26698"/>
                  </a:lnTo>
                  <a:lnTo>
                    <a:pt x="321622" y="26698"/>
                  </a:lnTo>
                  <a:lnTo>
                    <a:pt x="306099" y="24525"/>
                  </a:lnTo>
                  <a:lnTo>
                    <a:pt x="291509" y="17075"/>
                  </a:lnTo>
                  <a:lnTo>
                    <a:pt x="276917" y="17075"/>
                  </a:lnTo>
                  <a:lnTo>
                    <a:pt x="277849" y="19247"/>
                  </a:lnTo>
                  <a:lnTo>
                    <a:pt x="280022" y="20179"/>
                  </a:lnTo>
                  <a:lnTo>
                    <a:pt x="280022" y="22352"/>
                  </a:lnTo>
                  <a:lnTo>
                    <a:pt x="284368" y="24525"/>
                  </a:lnTo>
                  <a:lnTo>
                    <a:pt x="274745" y="33838"/>
                  </a:lnTo>
                  <a:lnTo>
                    <a:pt x="265431" y="37253"/>
                  </a:lnTo>
                  <a:lnTo>
                    <a:pt x="256118" y="42531"/>
                  </a:lnTo>
                  <a:lnTo>
                    <a:pt x="248977" y="48740"/>
                  </a:lnTo>
                  <a:lnTo>
                    <a:pt x="243700" y="57122"/>
                  </a:lnTo>
                  <a:lnTo>
                    <a:pt x="240595" y="74196"/>
                  </a:lnTo>
                  <a:lnTo>
                    <a:pt x="234387" y="72023"/>
                  </a:lnTo>
                  <a:lnTo>
                    <a:pt x="230972" y="71092"/>
                  </a:lnTo>
                  <a:lnTo>
                    <a:pt x="226005" y="71092"/>
                  </a:lnTo>
                  <a:lnTo>
                    <a:pt x="220727" y="68919"/>
                  </a:lnTo>
                  <a:lnTo>
                    <a:pt x="218554" y="63641"/>
                  </a:lnTo>
                  <a:lnTo>
                    <a:pt x="218554" y="59295"/>
                  </a:lnTo>
                  <a:lnTo>
                    <a:pt x="218554" y="56191"/>
                  </a:lnTo>
                  <a:lnTo>
                    <a:pt x="216381" y="54017"/>
                  </a:lnTo>
                  <a:lnTo>
                    <a:pt x="209241" y="49982"/>
                  </a:lnTo>
                  <a:lnTo>
                    <a:pt x="198685" y="56191"/>
                  </a:lnTo>
                  <a:lnTo>
                    <a:pt x="187509" y="63641"/>
                  </a:lnTo>
                  <a:lnTo>
                    <a:pt x="176954" y="72023"/>
                  </a:lnTo>
                  <a:lnTo>
                    <a:pt x="167641" y="81647"/>
                  </a:lnTo>
                  <a:lnTo>
                    <a:pt x="160190" y="85683"/>
                  </a:lnTo>
                  <a:lnTo>
                    <a:pt x="160190" y="98411"/>
                  </a:lnTo>
                  <a:lnTo>
                    <a:pt x="145599" y="103689"/>
                  </a:lnTo>
                  <a:lnTo>
                    <a:pt x="134112" y="114554"/>
                  </a:lnTo>
                  <a:lnTo>
                    <a:pt x="126041" y="129145"/>
                  </a:lnTo>
                  <a:lnTo>
                    <a:pt x="120763" y="143115"/>
                  </a:lnTo>
                  <a:lnTo>
                    <a:pt x="106172" y="146220"/>
                  </a:lnTo>
                  <a:lnTo>
                    <a:pt x="89409" y="150256"/>
                  </a:lnTo>
                  <a:lnTo>
                    <a:pt x="70782" y="153671"/>
                  </a:lnTo>
                  <a:lnTo>
                    <a:pt x="56191" y="155533"/>
                  </a:lnTo>
                  <a:lnTo>
                    <a:pt x="47809" y="155533"/>
                  </a:lnTo>
                  <a:lnTo>
                    <a:pt x="34149" y="161121"/>
                  </a:lnTo>
                  <a:lnTo>
                    <a:pt x="23904" y="170435"/>
                  </a:lnTo>
                  <a:lnTo>
                    <a:pt x="16454" y="180990"/>
                  </a:lnTo>
                  <a:lnTo>
                    <a:pt x="9313" y="192787"/>
                  </a:lnTo>
                  <a:lnTo>
                    <a:pt x="0" y="203342"/>
                  </a:lnTo>
                  <a:lnTo>
                    <a:pt x="4036" y="216070"/>
                  </a:lnTo>
                  <a:lnTo>
                    <a:pt x="7140" y="227557"/>
                  </a:lnTo>
                  <a:lnTo>
                    <a:pt x="16454" y="237180"/>
                  </a:lnTo>
                  <a:lnTo>
                    <a:pt x="14591" y="240285"/>
                  </a:lnTo>
                  <a:lnTo>
                    <a:pt x="13349" y="242458"/>
                  </a:lnTo>
                  <a:lnTo>
                    <a:pt x="11176" y="244631"/>
                  </a:lnTo>
                  <a:lnTo>
                    <a:pt x="9313" y="242458"/>
                  </a:lnTo>
                  <a:lnTo>
                    <a:pt x="7140" y="242458"/>
                  </a:lnTo>
                  <a:lnTo>
                    <a:pt x="4036" y="240285"/>
                  </a:lnTo>
                  <a:lnTo>
                    <a:pt x="0" y="240285"/>
                  </a:lnTo>
                  <a:lnTo>
                    <a:pt x="4036" y="253013"/>
                  </a:lnTo>
                  <a:lnTo>
                    <a:pt x="9313" y="270088"/>
                  </a:lnTo>
                  <a:lnTo>
                    <a:pt x="18627" y="289025"/>
                  </a:lnTo>
                  <a:lnTo>
                    <a:pt x="25767" y="309204"/>
                  </a:lnTo>
                  <a:lnTo>
                    <a:pt x="33218" y="327210"/>
                  </a:lnTo>
                  <a:lnTo>
                    <a:pt x="34149" y="346147"/>
                  </a:lnTo>
                  <a:lnTo>
                    <a:pt x="33218" y="361980"/>
                  </a:lnTo>
                  <a:lnTo>
                    <a:pt x="23904" y="375639"/>
                  </a:lnTo>
                  <a:lnTo>
                    <a:pt x="27009" y="381227"/>
                  </a:lnTo>
                  <a:lnTo>
                    <a:pt x="33218" y="386505"/>
                  </a:lnTo>
                  <a:lnTo>
                    <a:pt x="36322" y="391782"/>
                  </a:lnTo>
                  <a:lnTo>
                    <a:pt x="40358" y="398923"/>
                  </a:lnTo>
                  <a:lnTo>
                    <a:pt x="54949" y="398923"/>
                  </a:lnTo>
                  <a:lnTo>
                    <a:pt x="67677" y="397991"/>
                  </a:lnTo>
                  <a:lnTo>
                    <a:pt x="77922" y="391782"/>
                  </a:lnTo>
                  <a:lnTo>
                    <a:pt x="91582" y="386505"/>
                  </a:lnTo>
                  <a:lnTo>
                    <a:pt x="103999" y="383090"/>
                  </a:lnTo>
                  <a:lnTo>
                    <a:pt x="121695" y="381227"/>
                  </a:lnTo>
                  <a:lnTo>
                    <a:pt x="138459" y="383090"/>
                  </a:lnTo>
                  <a:lnTo>
                    <a:pt x="156154" y="383090"/>
                  </a:lnTo>
                  <a:lnTo>
                    <a:pt x="163294" y="358875"/>
                  </a:lnTo>
                  <a:lnTo>
                    <a:pt x="176954" y="354529"/>
                  </a:lnTo>
                  <a:lnTo>
                    <a:pt x="194649" y="351425"/>
                  </a:lnTo>
                  <a:lnTo>
                    <a:pt x="214518" y="347078"/>
                  </a:lnTo>
                  <a:lnTo>
                    <a:pt x="234387" y="346147"/>
                  </a:lnTo>
                  <a:lnTo>
                    <a:pt x="255186" y="343974"/>
                  </a:lnTo>
                  <a:lnTo>
                    <a:pt x="269777" y="346147"/>
                  </a:lnTo>
                  <a:lnTo>
                    <a:pt x="280022" y="349252"/>
                  </a:lnTo>
                  <a:lnTo>
                    <a:pt x="296786" y="351425"/>
                  </a:lnTo>
                  <a:lnTo>
                    <a:pt x="309204" y="358875"/>
                  </a:lnTo>
                  <a:lnTo>
                    <a:pt x="318517" y="368499"/>
                  </a:lnTo>
                  <a:lnTo>
                    <a:pt x="325968" y="379054"/>
                  </a:lnTo>
                  <a:lnTo>
                    <a:pt x="331245" y="390541"/>
                  </a:lnTo>
                  <a:lnTo>
                    <a:pt x="345837" y="384332"/>
                  </a:lnTo>
                  <a:lnTo>
                    <a:pt x="355150" y="379054"/>
                  </a:lnTo>
                  <a:lnTo>
                    <a:pt x="363532" y="369431"/>
                  </a:lnTo>
                  <a:lnTo>
                    <a:pt x="363532" y="375639"/>
                  </a:lnTo>
                  <a:lnTo>
                    <a:pt x="367568" y="375639"/>
                  </a:lnTo>
                  <a:lnTo>
                    <a:pt x="363532" y="381227"/>
                  </a:lnTo>
                  <a:lnTo>
                    <a:pt x="358254" y="386505"/>
                  </a:lnTo>
                  <a:lnTo>
                    <a:pt x="350804" y="390541"/>
                  </a:lnTo>
                  <a:lnTo>
                    <a:pt x="350804" y="393645"/>
                  </a:lnTo>
                  <a:lnTo>
                    <a:pt x="356081" y="393645"/>
                  </a:lnTo>
                  <a:lnTo>
                    <a:pt x="356081" y="398923"/>
                  </a:lnTo>
                  <a:lnTo>
                    <a:pt x="358254" y="398923"/>
                  </a:lnTo>
                  <a:lnTo>
                    <a:pt x="360427" y="398923"/>
                  </a:lnTo>
                  <a:lnTo>
                    <a:pt x="362290" y="397991"/>
                  </a:lnTo>
                  <a:lnTo>
                    <a:pt x="362290" y="395818"/>
                  </a:lnTo>
                  <a:lnTo>
                    <a:pt x="363532" y="393645"/>
                  </a:lnTo>
                  <a:lnTo>
                    <a:pt x="369741" y="395818"/>
                  </a:lnTo>
                  <a:lnTo>
                    <a:pt x="370672" y="397991"/>
                  </a:lnTo>
                  <a:lnTo>
                    <a:pt x="372845" y="398923"/>
                  </a:lnTo>
                  <a:lnTo>
                    <a:pt x="372845" y="401096"/>
                  </a:lnTo>
                  <a:lnTo>
                    <a:pt x="372845" y="403269"/>
                  </a:lnTo>
                  <a:lnTo>
                    <a:pt x="370672" y="405442"/>
                  </a:lnTo>
                  <a:lnTo>
                    <a:pt x="370672" y="406373"/>
                  </a:lnTo>
                  <a:lnTo>
                    <a:pt x="372845" y="408547"/>
                  </a:lnTo>
                  <a:lnTo>
                    <a:pt x="376881" y="410720"/>
                  </a:lnTo>
                  <a:lnTo>
                    <a:pt x="379986" y="413824"/>
                  </a:lnTo>
                  <a:lnTo>
                    <a:pt x="385263" y="415997"/>
                  </a:lnTo>
                  <a:lnTo>
                    <a:pt x="391472" y="418170"/>
                  </a:lnTo>
                  <a:lnTo>
                    <a:pt x="396750" y="419102"/>
                  </a:lnTo>
                  <a:lnTo>
                    <a:pt x="403890" y="456355"/>
                  </a:lnTo>
                  <a:lnTo>
                    <a:pt x="420654" y="458218"/>
                  </a:lnTo>
                  <a:lnTo>
                    <a:pt x="434314" y="460391"/>
                  </a:lnTo>
                  <a:lnTo>
                    <a:pt x="447663" y="462564"/>
                  </a:lnTo>
                  <a:lnTo>
                    <a:pt x="458218" y="458218"/>
                  </a:lnTo>
                  <a:lnTo>
                    <a:pt x="467531" y="451078"/>
                  </a:lnTo>
                  <a:lnTo>
                    <a:pt x="479949" y="462564"/>
                  </a:lnTo>
                  <a:lnTo>
                    <a:pt x="491436" y="470946"/>
                  </a:lnTo>
                  <a:lnTo>
                    <a:pt x="499818" y="467842"/>
                  </a:lnTo>
                  <a:lnTo>
                    <a:pt x="513477" y="462564"/>
                  </a:lnTo>
                  <a:lnTo>
                    <a:pt x="525895" y="456355"/>
                  </a:lnTo>
                  <a:lnTo>
                    <a:pt x="536450" y="451078"/>
                  </a:lnTo>
                  <a:lnTo>
                    <a:pt x="545764" y="441454"/>
                  </a:lnTo>
                  <a:lnTo>
                    <a:pt x="551041" y="428726"/>
                  </a:lnTo>
                  <a:lnTo>
                    <a:pt x="555077" y="412893"/>
                  </a:lnTo>
                  <a:lnTo>
                    <a:pt x="560355" y="397991"/>
                  </a:lnTo>
                  <a:lnTo>
                    <a:pt x="563459" y="383090"/>
                  </a:lnTo>
                  <a:lnTo>
                    <a:pt x="574945" y="358875"/>
                  </a:lnTo>
                  <a:lnTo>
                    <a:pt x="584259" y="336523"/>
                  </a:lnTo>
                  <a:lnTo>
                    <a:pt x="592641" y="316655"/>
                  </a:lnTo>
                  <a:lnTo>
                    <a:pt x="598850" y="294303"/>
                  </a:lnTo>
                  <a:lnTo>
                    <a:pt x="599781" y="271950"/>
                  </a:lnTo>
                  <a:lnTo>
                    <a:pt x="596677" y="24463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7" name="Google Shape;407;p14"/>
            <p:cNvSpPr/>
            <p:nvPr/>
          </p:nvSpPr>
          <p:spPr>
            <a:xfrm>
              <a:off x="7376444" y="5893661"/>
              <a:ext cx="15522" cy="9313"/>
            </a:xfrm>
            <a:custGeom>
              <a:rect b="b" l="l" r="r" t="t"/>
              <a:pathLst>
                <a:path extrusionOk="0" h="9313" w="15522">
                  <a:moveTo>
                    <a:pt x="9313" y="5278"/>
                  </a:moveTo>
                  <a:lnTo>
                    <a:pt x="9313" y="3104"/>
                  </a:lnTo>
                  <a:lnTo>
                    <a:pt x="7140" y="2173"/>
                  </a:lnTo>
                  <a:lnTo>
                    <a:pt x="4967" y="2173"/>
                  </a:lnTo>
                  <a:lnTo>
                    <a:pt x="3104" y="0"/>
                  </a:lnTo>
                  <a:lnTo>
                    <a:pt x="0" y="0"/>
                  </a:lnTo>
                  <a:lnTo>
                    <a:pt x="3104" y="3104"/>
                  </a:lnTo>
                  <a:lnTo>
                    <a:pt x="4967" y="5278"/>
                  </a:lnTo>
                  <a:lnTo>
                    <a:pt x="7140" y="7451"/>
                  </a:lnTo>
                  <a:lnTo>
                    <a:pt x="10245" y="9624"/>
                  </a:lnTo>
                  <a:lnTo>
                    <a:pt x="16454" y="10555"/>
                  </a:lnTo>
                  <a:lnTo>
                    <a:pt x="16454" y="7451"/>
                  </a:lnTo>
                  <a:lnTo>
                    <a:pt x="12418" y="745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8" name="Google Shape;408;p14"/>
            <p:cNvSpPr/>
            <p:nvPr/>
          </p:nvSpPr>
          <p:spPr>
            <a:xfrm>
              <a:off x="2900127" y="5457796"/>
              <a:ext cx="55880" cy="37253"/>
            </a:xfrm>
            <a:custGeom>
              <a:rect b="b" l="l" r="r" t="t"/>
              <a:pathLst>
                <a:path extrusionOk="0" h="37253" w="55880">
                  <a:moveTo>
                    <a:pt x="29182" y="5278"/>
                  </a:moveTo>
                  <a:lnTo>
                    <a:pt x="12418" y="0"/>
                  </a:lnTo>
                  <a:lnTo>
                    <a:pt x="10245" y="1863"/>
                  </a:lnTo>
                  <a:lnTo>
                    <a:pt x="8072" y="1863"/>
                  </a:lnTo>
                  <a:lnTo>
                    <a:pt x="8072" y="3104"/>
                  </a:lnTo>
                  <a:lnTo>
                    <a:pt x="7140" y="3104"/>
                  </a:lnTo>
                  <a:lnTo>
                    <a:pt x="3104" y="5278"/>
                  </a:lnTo>
                  <a:lnTo>
                    <a:pt x="3104" y="18006"/>
                  </a:lnTo>
                  <a:lnTo>
                    <a:pt x="3104" y="27319"/>
                  </a:lnTo>
                  <a:lnTo>
                    <a:pt x="0" y="36943"/>
                  </a:lnTo>
                  <a:lnTo>
                    <a:pt x="3104" y="36943"/>
                  </a:lnTo>
                  <a:lnTo>
                    <a:pt x="3104" y="40047"/>
                  </a:lnTo>
                  <a:lnTo>
                    <a:pt x="15522" y="36943"/>
                  </a:lnTo>
                  <a:lnTo>
                    <a:pt x="27009" y="34770"/>
                  </a:lnTo>
                  <a:lnTo>
                    <a:pt x="39427" y="32597"/>
                  </a:lnTo>
                  <a:lnTo>
                    <a:pt x="51844" y="24215"/>
                  </a:lnTo>
                  <a:lnTo>
                    <a:pt x="56191" y="24215"/>
                  </a:lnTo>
                  <a:lnTo>
                    <a:pt x="56191" y="19868"/>
                  </a:lnTo>
                  <a:lnTo>
                    <a:pt x="41600" y="1241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9" name="Google Shape;409;p14"/>
            <p:cNvSpPr/>
            <p:nvPr/>
          </p:nvSpPr>
          <p:spPr>
            <a:xfrm>
              <a:off x="6488880" y="5710498"/>
              <a:ext cx="301132" cy="207999"/>
            </a:xfrm>
            <a:custGeom>
              <a:rect b="b" l="l" r="r" t="t"/>
              <a:pathLst>
                <a:path extrusionOk="0" h="207998" w="301132">
                  <a:moveTo>
                    <a:pt x="284368" y="210793"/>
                  </a:moveTo>
                  <a:lnTo>
                    <a:pt x="294613" y="207378"/>
                  </a:lnTo>
                  <a:lnTo>
                    <a:pt x="297718" y="205515"/>
                  </a:lnTo>
                  <a:lnTo>
                    <a:pt x="299891" y="205515"/>
                  </a:lnTo>
                  <a:lnTo>
                    <a:pt x="302064" y="203342"/>
                  </a:lnTo>
                  <a:lnTo>
                    <a:pt x="303926" y="203342"/>
                  </a:lnTo>
                  <a:lnTo>
                    <a:pt x="287473" y="195891"/>
                  </a:lnTo>
                  <a:lnTo>
                    <a:pt x="269777" y="186267"/>
                  </a:lnTo>
                  <a:lnTo>
                    <a:pt x="250840" y="178817"/>
                  </a:lnTo>
                  <a:lnTo>
                    <a:pt x="234387" y="173539"/>
                  </a:lnTo>
                  <a:lnTo>
                    <a:pt x="226936" y="175712"/>
                  </a:lnTo>
                  <a:lnTo>
                    <a:pt x="219796" y="178817"/>
                  </a:lnTo>
                  <a:lnTo>
                    <a:pt x="211413" y="183163"/>
                  </a:lnTo>
                  <a:lnTo>
                    <a:pt x="199927" y="183163"/>
                  </a:lnTo>
                  <a:lnTo>
                    <a:pt x="190614" y="177886"/>
                  </a:lnTo>
                  <a:lnTo>
                    <a:pt x="184094" y="171366"/>
                  </a:lnTo>
                  <a:lnTo>
                    <a:pt x="174781" y="168262"/>
                  </a:lnTo>
                  <a:lnTo>
                    <a:pt x="160190" y="166089"/>
                  </a:lnTo>
                  <a:lnTo>
                    <a:pt x="160190" y="144047"/>
                  </a:lnTo>
                  <a:lnTo>
                    <a:pt x="163294" y="126041"/>
                  </a:lnTo>
                  <a:lnTo>
                    <a:pt x="145599" y="111140"/>
                  </a:lnTo>
                  <a:lnTo>
                    <a:pt x="133181" y="92202"/>
                  </a:lnTo>
                  <a:lnTo>
                    <a:pt x="121695" y="76370"/>
                  </a:lnTo>
                  <a:lnTo>
                    <a:pt x="109277" y="61468"/>
                  </a:lnTo>
                  <a:lnTo>
                    <a:pt x="101826" y="54018"/>
                  </a:lnTo>
                  <a:lnTo>
                    <a:pt x="99964" y="54018"/>
                  </a:lnTo>
                  <a:lnTo>
                    <a:pt x="99964" y="51844"/>
                  </a:lnTo>
                  <a:lnTo>
                    <a:pt x="94686" y="47809"/>
                  </a:lnTo>
                  <a:lnTo>
                    <a:pt x="76991" y="39116"/>
                  </a:lnTo>
                  <a:lnTo>
                    <a:pt x="62400" y="29803"/>
                  </a:lnTo>
                  <a:lnTo>
                    <a:pt x="47809" y="20179"/>
                  </a:lnTo>
                  <a:lnTo>
                    <a:pt x="34149" y="4346"/>
                  </a:lnTo>
                  <a:lnTo>
                    <a:pt x="0" y="0"/>
                  </a:lnTo>
                  <a:lnTo>
                    <a:pt x="4967" y="17075"/>
                  </a:lnTo>
                  <a:lnTo>
                    <a:pt x="16454" y="27630"/>
                  </a:lnTo>
                  <a:lnTo>
                    <a:pt x="29182" y="39116"/>
                  </a:lnTo>
                  <a:lnTo>
                    <a:pt x="40358" y="47809"/>
                  </a:lnTo>
                  <a:lnTo>
                    <a:pt x="50913" y="61468"/>
                  </a:lnTo>
                  <a:lnTo>
                    <a:pt x="62400" y="77301"/>
                  </a:lnTo>
                  <a:lnTo>
                    <a:pt x="72644" y="98411"/>
                  </a:lnTo>
                  <a:lnTo>
                    <a:pt x="85373" y="118590"/>
                  </a:lnTo>
                  <a:lnTo>
                    <a:pt x="97790" y="136596"/>
                  </a:lnTo>
                  <a:lnTo>
                    <a:pt x="114555" y="153671"/>
                  </a:lnTo>
                  <a:lnTo>
                    <a:pt x="133181" y="164226"/>
                  </a:lnTo>
                  <a:lnTo>
                    <a:pt x="155223" y="170435"/>
                  </a:lnTo>
                  <a:lnTo>
                    <a:pt x="153050" y="173539"/>
                  </a:lnTo>
                  <a:lnTo>
                    <a:pt x="150877" y="175712"/>
                  </a:lnTo>
                  <a:lnTo>
                    <a:pt x="147772" y="178817"/>
                  </a:lnTo>
                  <a:lnTo>
                    <a:pt x="155223" y="183163"/>
                  </a:lnTo>
                  <a:lnTo>
                    <a:pt x="170745" y="190614"/>
                  </a:lnTo>
                  <a:lnTo>
                    <a:pt x="190614" y="195891"/>
                  </a:lnTo>
                  <a:lnTo>
                    <a:pt x="216691" y="201169"/>
                  </a:lnTo>
                  <a:lnTo>
                    <a:pt x="240595" y="207378"/>
                  </a:lnTo>
                  <a:lnTo>
                    <a:pt x="263569" y="210793"/>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0" name="Google Shape;410;p14"/>
            <p:cNvSpPr/>
            <p:nvPr/>
          </p:nvSpPr>
          <p:spPr>
            <a:xfrm>
              <a:off x="7403453" y="5901112"/>
              <a:ext cx="24836" cy="21731"/>
            </a:xfrm>
            <a:custGeom>
              <a:rect b="b" l="l" r="r" t="t"/>
              <a:pathLst>
                <a:path extrusionOk="0" h="21731" w="24835">
                  <a:moveTo>
                    <a:pt x="26078" y="24215"/>
                  </a:moveTo>
                  <a:lnTo>
                    <a:pt x="21731" y="18006"/>
                  </a:lnTo>
                  <a:lnTo>
                    <a:pt x="19869" y="12728"/>
                  </a:lnTo>
                  <a:lnTo>
                    <a:pt x="16454" y="9624"/>
                  </a:lnTo>
                  <a:lnTo>
                    <a:pt x="11487" y="5278"/>
                  </a:lnTo>
                  <a:lnTo>
                    <a:pt x="7140" y="3104"/>
                  </a:lnTo>
                  <a:lnTo>
                    <a:pt x="0" y="0"/>
                  </a:lnTo>
                  <a:lnTo>
                    <a:pt x="4036" y="7451"/>
                  </a:lnTo>
                  <a:lnTo>
                    <a:pt x="7140" y="12728"/>
                  </a:lnTo>
                  <a:lnTo>
                    <a:pt x="11487" y="16764"/>
                  </a:lnTo>
                  <a:lnTo>
                    <a:pt x="16454" y="20179"/>
                  </a:lnTo>
                  <a:lnTo>
                    <a:pt x="19869" y="24215"/>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1" name="Google Shape;411;p14"/>
            <p:cNvSpPr/>
            <p:nvPr/>
          </p:nvSpPr>
          <p:spPr>
            <a:xfrm>
              <a:off x="7568921" y="6290411"/>
              <a:ext cx="93134" cy="145910"/>
            </a:xfrm>
            <a:custGeom>
              <a:rect b="b" l="l" r="r" t="t"/>
              <a:pathLst>
                <a:path extrusionOk="0" h="145909" w="93133">
                  <a:moveTo>
                    <a:pt x="89719" y="63641"/>
                  </a:moveTo>
                  <a:lnTo>
                    <a:pt x="87546" y="66746"/>
                  </a:lnTo>
                  <a:lnTo>
                    <a:pt x="83510" y="69850"/>
                  </a:lnTo>
                  <a:lnTo>
                    <a:pt x="80406" y="69850"/>
                  </a:lnTo>
                  <a:lnTo>
                    <a:pt x="78232" y="69850"/>
                  </a:lnTo>
                  <a:lnTo>
                    <a:pt x="75128" y="69850"/>
                  </a:lnTo>
                  <a:lnTo>
                    <a:pt x="68919" y="69850"/>
                  </a:lnTo>
                  <a:lnTo>
                    <a:pt x="63641" y="69850"/>
                  </a:lnTo>
                  <a:lnTo>
                    <a:pt x="53086" y="48740"/>
                  </a:lnTo>
                  <a:lnTo>
                    <a:pt x="38495" y="31976"/>
                  </a:lnTo>
                  <a:lnTo>
                    <a:pt x="23904" y="17075"/>
                  </a:lnTo>
                  <a:lnTo>
                    <a:pt x="7451" y="0"/>
                  </a:lnTo>
                  <a:lnTo>
                    <a:pt x="0" y="0"/>
                  </a:lnTo>
                  <a:lnTo>
                    <a:pt x="4346" y="11797"/>
                  </a:lnTo>
                  <a:lnTo>
                    <a:pt x="9313" y="26388"/>
                  </a:lnTo>
                  <a:lnTo>
                    <a:pt x="17695" y="42531"/>
                  </a:lnTo>
                  <a:lnTo>
                    <a:pt x="29182" y="61468"/>
                  </a:lnTo>
                  <a:lnTo>
                    <a:pt x="36633" y="74196"/>
                  </a:lnTo>
                  <a:lnTo>
                    <a:pt x="43773" y="81647"/>
                  </a:lnTo>
                  <a:lnTo>
                    <a:pt x="38495" y="86925"/>
                  </a:lnTo>
                  <a:lnTo>
                    <a:pt x="32286" y="92202"/>
                  </a:lnTo>
                  <a:lnTo>
                    <a:pt x="27319" y="96238"/>
                  </a:lnTo>
                  <a:lnTo>
                    <a:pt x="23904" y="101826"/>
                  </a:lnTo>
                  <a:lnTo>
                    <a:pt x="22042" y="103689"/>
                  </a:lnTo>
                  <a:lnTo>
                    <a:pt x="22042" y="105862"/>
                  </a:lnTo>
                  <a:lnTo>
                    <a:pt x="23904" y="107104"/>
                  </a:lnTo>
                  <a:lnTo>
                    <a:pt x="27319" y="108966"/>
                  </a:lnTo>
                  <a:lnTo>
                    <a:pt x="31355" y="111140"/>
                  </a:lnTo>
                  <a:lnTo>
                    <a:pt x="34459" y="113313"/>
                  </a:lnTo>
                  <a:lnTo>
                    <a:pt x="38495" y="114244"/>
                  </a:lnTo>
                  <a:lnTo>
                    <a:pt x="41910" y="116417"/>
                  </a:lnTo>
                  <a:lnTo>
                    <a:pt x="43773" y="118590"/>
                  </a:lnTo>
                  <a:lnTo>
                    <a:pt x="43773" y="121695"/>
                  </a:lnTo>
                  <a:lnTo>
                    <a:pt x="43773" y="126041"/>
                  </a:lnTo>
                  <a:lnTo>
                    <a:pt x="41910" y="129145"/>
                  </a:lnTo>
                  <a:lnTo>
                    <a:pt x="41910" y="135665"/>
                  </a:lnTo>
                  <a:lnTo>
                    <a:pt x="41910" y="138769"/>
                  </a:lnTo>
                  <a:lnTo>
                    <a:pt x="43773" y="142805"/>
                  </a:lnTo>
                  <a:lnTo>
                    <a:pt x="43773" y="148083"/>
                  </a:lnTo>
                  <a:lnTo>
                    <a:pt x="54328" y="136596"/>
                  </a:lnTo>
                  <a:lnTo>
                    <a:pt x="63641" y="126041"/>
                  </a:lnTo>
                  <a:lnTo>
                    <a:pt x="75128" y="114244"/>
                  </a:lnTo>
                  <a:lnTo>
                    <a:pt x="75128" y="101826"/>
                  </a:lnTo>
                  <a:lnTo>
                    <a:pt x="87546" y="101826"/>
                  </a:lnTo>
                  <a:lnTo>
                    <a:pt x="89719" y="98411"/>
                  </a:lnTo>
                  <a:lnTo>
                    <a:pt x="90650" y="92202"/>
                  </a:lnTo>
                  <a:lnTo>
                    <a:pt x="92823" y="86925"/>
                  </a:lnTo>
                  <a:lnTo>
                    <a:pt x="94996" y="81647"/>
                  </a:lnTo>
                  <a:lnTo>
                    <a:pt x="94996" y="57122"/>
                  </a:lnTo>
                  <a:lnTo>
                    <a:pt x="90650" y="57122"/>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2" name="Google Shape;412;p14"/>
            <p:cNvSpPr/>
            <p:nvPr/>
          </p:nvSpPr>
          <p:spPr>
            <a:xfrm>
              <a:off x="7483548" y="6426076"/>
              <a:ext cx="117969" cy="136596"/>
            </a:xfrm>
            <a:custGeom>
              <a:rect b="b" l="l" r="r" t="t"/>
              <a:pathLst>
                <a:path extrusionOk="0" h="136596" w="117969">
                  <a:moveTo>
                    <a:pt x="116728" y="7140"/>
                  </a:moveTo>
                  <a:lnTo>
                    <a:pt x="116728" y="3104"/>
                  </a:lnTo>
                  <a:lnTo>
                    <a:pt x="114555" y="3104"/>
                  </a:lnTo>
                  <a:lnTo>
                    <a:pt x="112692" y="3104"/>
                  </a:lnTo>
                  <a:lnTo>
                    <a:pt x="112692" y="5278"/>
                  </a:lnTo>
                  <a:lnTo>
                    <a:pt x="110519" y="8382"/>
                  </a:lnTo>
                  <a:lnTo>
                    <a:pt x="109277" y="10555"/>
                  </a:lnTo>
                  <a:lnTo>
                    <a:pt x="109277" y="12418"/>
                  </a:lnTo>
                  <a:lnTo>
                    <a:pt x="105241" y="8382"/>
                  </a:lnTo>
                  <a:lnTo>
                    <a:pt x="103068" y="7140"/>
                  </a:lnTo>
                  <a:lnTo>
                    <a:pt x="102137" y="5278"/>
                  </a:lnTo>
                  <a:lnTo>
                    <a:pt x="99963" y="3104"/>
                  </a:lnTo>
                  <a:lnTo>
                    <a:pt x="95928" y="931"/>
                  </a:lnTo>
                  <a:lnTo>
                    <a:pt x="92823" y="0"/>
                  </a:lnTo>
                  <a:lnTo>
                    <a:pt x="87546" y="8382"/>
                  </a:lnTo>
                  <a:lnTo>
                    <a:pt x="80406" y="23283"/>
                  </a:lnTo>
                  <a:lnTo>
                    <a:pt x="70782" y="37874"/>
                  </a:lnTo>
                  <a:lnTo>
                    <a:pt x="63641" y="52776"/>
                  </a:lnTo>
                  <a:lnTo>
                    <a:pt x="54328" y="65504"/>
                  </a:lnTo>
                  <a:lnTo>
                    <a:pt x="49051" y="71713"/>
                  </a:lnTo>
                  <a:lnTo>
                    <a:pt x="38495" y="75128"/>
                  </a:lnTo>
                  <a:lnTo>
                    <a:pt x="27009" y="76991"/>
                  </a:lnTo>
                  <a:lnTo>
                    <a:pt x="16764" y="80406"/>
                  </a:lnTo>
                  <a:lnTo>
                    <a:pt x="12418" y="84441"/>
                  </a:lnTo>
                  <a:lnTo>
                    <a:pt x="10555" y="89719"/>
                  </a:lnTo>
                  <a:lnTo>
                    <a:pt x="9313" y="94997"/>
                  </a:lnTo>
                  <a:lnTo>
                    <a:pt x="7451" y="99343"/>
                  </a:lnTo>
                  <a:lnTo>
                    <a:pt x="5277" y="104620"/>
                  </a:lnTo>
                  <a:lnTo>
                    <a:pt x="0" y="108967"/>
                  </a:lnTo>
                  <a:lnTo>
                    <a:pt x="7451" y="119522"/>
                  </a:lnTo>
                  <a:lnTo>
                    <a:pt x="14591" y="124799"/>
                  </a:lnTo>
                  <a:lnTo>
                    <a:pt x="23904" y="131008"/>
                  </a:lnTo>
                  <a:lnTo>
                    <a:pt x="32286" y="137528"/>
                  </a:lnTo>
                  <a:lnTo>
                    <a:pt x="39737" y="137528"/>
                  </a:lnTo>
                  <a:lnTo>
                    <a:pt x="45946" y="132250"/>
                  </a:lnTo>
                  <a:lnTo>
                    <a:pt x="51224" y="128835"/>
                  </a:lnTo>
                  <a:lnTo>
                    <a:pt x="56191" y="124799"/>
                  </a:lnTo>
                  <a:lnTo>
                    <a:pt x="61468" y="121695"/>
                  </a:lnTo>
                  <a:lnTo>
                    <a:pt x="65814" y="117349"/>
                  </a:lnTo>
                  <a:lnTo>
                    <a:pt x="67677" y="109898"/>
                  </a:lnTo>
                  <a:lnTo>
                    <a:pt x="67677" y="104620"/>
                  </a:lnTo>
                  <a:lnTo>
                    <a:pt x="68919" y="99343"/>
                  </a:lnTo>
                  <a:lnTo>
                    <a:pt x="68919" y="94065"/>
                  </a:lnTo>
                  <a:lnTo>
                    <a:pt x="72955" y="87856"/>
                  </a:lnTo>
                  <a:lnTo>
                    <a:pt x="76059" y="86614"/>
                  </a:lnTo>
                  <a:lnTo>
                    <a:pt x="82268" y="82268"/>
                  </a:lnTo>
                  <a:lnTo>
                    <a:pt x="87546" y="80406"/>
                  </a:lnTo>
                  <a:lnTo>
                    <a:pt x="92823" y="79164"/>
                  </a:lnTo>
                  <a:lnTo>
                    <a:pt x="98101" y="75128"/>
                  </a:lnTo>
                  <a:lnTo>
                    <a:pt x="99963" y="71713"/>
                  </a:lnTo>
                  <a:lnTo>
                    <a:pt x="95928" y="60227"/>
                  </a:lnTo>
                  <a:lnTo>
                    <a:pt x="107414" y="42221"/>
                  </a:lnTo>
                  <a:lnTo>
                    <a:pt x="119832" y="27319"/>
                  </a:lnTo>
                  <a:lnTo>
                    <a:pt x="119832" y="22042"/>
                  </a:lnTo>
                  <a:lnTo>
                    <a:pt x="119832" y="15833"/>
                  </a:lnTo>
                  <a:lnTo>
                    <a:pt x="117659" y="10555"/>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3" name="Google Shape;413;p14"/>
            <p:cNvSpPr/>
            <p:nvPr/>
          </p:nvSpPr>
          <p:spPr>
            <a:xfrm>
              <a:off x="7696203" y="6032431"/>
              <a:ext cx="18627" cy="27940"/>
            </a:xfrm>
            <a:custGeom>
              <a:rect b="b" l="l" r="r" t="t"/>
              <a:pathLst>
                <a:path extrusionOk="0" h="27940" w="18626">
                  <a:moveTo>
                    <a:pt x="19558" y="30424"/>
                  </a:moveTo>
                  <a:lnTo>
                    <a:pt x="18627" y="23283"/>
                  </a:lnTo>
                  <a:lnTo>
                    <a:pt x="16454" y="16764"/>
                  </a:lnTo>
                  <a:lnTo>
                    <a:pt x="12418" y="10555"/>
                  </a:lnTo>
                  <a:lnTo>
                    <a:pt x="11486" y="7140"/>
                  </a:lnTo>
                  <a:lnTo>
                    <a:pt x="9313" y="5278"/>
                  </a:lnTo>
                  <a:lnTo>
                    <a:pt x="9313" y="3104"/>
                  </a:lnTo>
                  <a:lnTo>
                    <a:pt x="7140" y="1863"/>
                  </a:lnTo>
                  <a:lnTo>
                    <a:pt x="4036" y="0"/>
                  </a:lnTo>
                  <a:lnTo>
                    <a:pt x="0" y="0"/>
                  </a:lnTo>
                  <a:lnTo>
                    <a:pt x="1863" y="5278"/>
                  </a:lnTo>
                  <a:lnTo>
                    <a:pt x="4036" y="10555"/>
                  </a:lnTo>
                  <a:lnTo>
                    <a:pt x="4967" y="14591"/>
                  </a:lnTo>
                  <a:lnTo>
                    <a:pt x="7140" y="19869"/>
                  </a:lnTo>
                  <a:lnTo>
                    <a:pt x="12418" y="23283"/>
                  </a:lnTo>
                  <a:lnTo>
                    <a:pt x="12418" y="30424"/>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4" name="Google Shape;414;p14"/>
            <p:cNvSpPr/>
            <p:nvPr/>
          </p:nvSpPr>
          <p:spPr>
            <a:xfrm>
              <a:off x="7436671" y="5917876"/>
              <a:ext cx="18627" cy="21731"/>
            </a:xfrm>
            <a:custGeom>
              <a:rect b="b" l="l" r="r" t="t"/>
              <a:pathLst>
                <a:path extrusionOk="0" h="21731" w="18626">
                  <a:moveTo>
                    <a:pt x="12418" y="23283"/>
                  </a:moveTo>
                  <a:lnTo>
                    <a:pt x="19869" y="23283"/>
                  </a:lnTo>
                  <a:lnTo>
                    <a:pt x="12418" y="0"/>
                  </a:lnTo>
                  <a:lnTo>
                    <a:pt x="0" y="0"/>
                  </a:lnTo>
                  <a:lnTo>
                    <a:pt x="931" y="5277"/>
                  </a:lnTo>
                  <a:lnTo>
                    <a:pt x="3104" y="8692"/>
                  </a:lnTo>
                  <a:lnTo>
                    <a:pt x="5277" y="12728"/>
                  </a:lnTo>
                  <a:lnTo>
                    <a:pt x="7451" y="16143"/>
                  </a:lnTo>
                  <a:lnTo>
                    <a:pt x="12418" y="20179"/>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5" name="Google Shape;415;p14"/>
            <p:cNvSpPr/>
            <p:nvPr/>
          </p:nvSpPr>
          <p:spPr>
            <a:xfrm>
              <a:off x="7423321" y="5928431"/>
              <a:ext cx="18627" cy="15522"/>
            </a:xfrm>
            <a:custGeom>
              <a:rect b="b" l="l" r="r" t="t"/>
              <a:pathLst>
                <a:path extrusionOk="0" h="15522" w="18626">
                  <a:moveTo>
                    <a:pt x="13349" y="4346"/>
                  </a:moveTo>
                  <a:lnTo>
                    <a:pt x="9313" y="0"/>
                  </a:lnTo>
                  <a:lnTo>
                    <a:pt x="6209" y="4346"/>
                  </a:lnTo>
                  <a:lnTo>
                    <a:pt x="4036" y="4346"/>
                  </a:lnTo>
                  <a:lnTo>
                    <a:pt x="1863" y="4346"/>
                  </a:lnTo>
                  <a:lnTo>
                    <a:pt x="1863" y="5588"/>
                  </a:lnTo>
                  <a:lnTo>
                    <a:pt x="1863" y="9624"/>
                  </a:lnTo>
                  <a:lnTo>
                    <a:pt x="0" y="12728"/>
                  </a:lnTo>
                  <a:lnTo>
                    <a:pt x="6209" y="14901"/>
                  </a:lnTo>
                  <a:lnTo>
                    <a:pt x="7140" y="14901"/>
                  </a:lnTo>
                  <a:lnTo>
                    <a:pt x="9313" y="14901"/>
                  </a:lnTo>
                  <a:lnTo>
                    <a:pt x="11176" y="17075"/>
                  </a:lnTo>
                  <a:lnTo>
                    <a:pt x="13349" y="17075"/>
                  </a:lnTo>
                  <a:lnTo>
                    <a:pt x="20800" y="17075"/>
                  </a:lnTo>
                  <a:lnTo>
                    <a:pt x="20800" y="9624"/>
                  </a:lnTo>
                  <a:lnTo>
                    <a:pt x="16454" y="745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6" name="Google Shape;416;p14"/>
            <p:cNvSpPr/>
            <p:nvPr/>
          </p:nvSpPr>
          <p:spPr>
            <a:xfrm>
              <a:off x="7449089" y="5945506"/>
              <a:ext cx="12418" cy="12418"/>
            </a:xfrm>
            <a:custGeom>
              <a:rect b="b" l="l" r="r" t="t"/>
              <a:pathLst>
                <a:path extrusionOk="0" h="12417" w="12417">
                  <a:moveTo>
                    <a:pt x="0" y="3104"/>
                  </a:moveTo>
                  <a:lnTo>
                    <a:pt x="0" y="5278"/>
                  </a:lnTo>
                  <a:lnTo>
                    <a:pt x="2173" y="5278"/>
                  </a:lnTo>
                  <a:lnTo>
                    <a:pt x="2173" y="7451"/>
                  </a:lnTo>
                  <a:lnTo>
                    <a:pt x="3104" y="8382"/>
                  </a:lnTo>
                  <a:lnTo>
                    <a:pt x="3104" y="12728"/>
                  </a:lnTo>
                  <a:lnTo>
                    <a:pt x="14591" y="12728"/>
                  </a:lnTo>
                  <a:lnTo>
                    <a:pt x="14591" y="5278"/>
                  </a:lnTo>
                  <a:lnTo>
                    <a:pt x="0"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7" name="Google Shape;417;p14"/>
            <p:cNvSpPr/>
            <p:nvPr/>
          </p:nvSpPr>
          <p:spPr>
            <a:xfrm>
              <a:off x="7229293" y="6429180"/>
              <a:ext cx="52776" cy="68298"/>
            </a:xfrm>
            <a:custGeom>
              <a:rect b="b" l="l" r="r" t="t"/>
              <a:pathLst>
                <a:path extrusionOk="0" h="68298" w="52775">
                  <a:moveTo>
                    <a:pt x="46877" y="0"/>
                  </a:moveTo>
                  <a:lnTo>
                    <a:pt x="37564" y="9313"/>
                  </a:lnTo>
                  <a:lnTo>
                    <a:pt x="27319" y="11487"/>
                  </a:lnTo>
                  <a:lnTo>
                    <a:pt x="14591" y="4036"/>
                  </a:lnTo>
                  <a:lnTo>
                    <a:pt x="0" y="4036"/>
                  </a:lnTo>
                  <a:lnTo>
                    <a:pt x="7451" y="24215"/>
                  </a:lnTo>
                  <a:lnTo>
                    <a:pt x="14591" y="46567"/>
                  </a:lnTo>
                  <a:lnTo>
                    <a:pt x="19869" y="68609"/>
                  </a:lnTo>
                  <a:lnTo>
                    <a:pt x="32286" y="62400"/>
                  </a:lnTo>
                  <a:lnTo>
                    <a:pt x="41910" y="57122"/>
                  </a:lnTo>
                  <a:lnTo>
                    <a:pt x="49982" y="47498"/>
                  </a:lnTo>
                  <a:lnTo>
                    <a:pt x="54328" y="31666"/>
                  </a:lnTo>
                  <a:lnTo>
                    <a:pt x="52155" y="14902"/>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8" name="Google Shape;418;p14"/>
            <p:cNvSpPr/>
            <p:nvPr/>
          </p:nvSpPr>
          <p:spPr>
            <a:xfrm>
              <a:off x="4103104" y="5644063"/>
              <a:ext cx="9313" cy="12418"/>
            </a:xfrm>
            <a:custGeom>
              <a:rect b="b" l="l" r="r" t="t"/>
              <a:pathLst>
                <a:path extrusionOk="0" h="12417" w="9313">
                  <a:moveTo>
                    <a:pt x="2173" y="5278"/>
                  </a:moveTo>
                  <a:lnTo>
                    <a:pt x="2173" y="7140"/>
                  </a:lnTo>
                  <a:lnTo>
                    <a:pt x="2173" y="9313"/>
                  </a:lnTo>
                  <a:lnTo>
                    <a:pt x="4346" y="11487"/>
                  </a:lnTo>
                  <a:lnTo>
                    <a:pt x="5278" y="11487"/>
                  </a:lnTo>
                  <a:lnTo>
                    <a:pt x="9624" y="12418"/>
                  </a:lnTo>
                  <a:lnTo>
                    <a:pt x="9624" y="5278"/>
                  </a:lnTo>
                  <a:lnTo>
                    <a:pt x="0"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9" name="Google Shape;419;p14"/>
            <p:cNvSpPr/>
            <p:nvPr/>
          </p:nvSpPr>
          <p:spPr>
            <a:xfrm>
              <a:off x="4008418" y="5514917"/>
              <a:ext cx="34149" cy="18627"/>
            </a:xfrm>
            <a:custGeom>
              <a:rect b="b" l="l" r="r" t="t"/>
              <a:pathLst>
                <a:path extrusionOk="0" h="18626" w="34149">
                  <a:moveTo>
                    <a:pt x="21731" y="5278"/>
                  </a:moveTo>
                  <a:lnTo>
                    <a:pt x="16764" y="1863"/>
                  </a:lnTo>
                  <a:lnTo>
                    <a:pt x="7140" y="0"/>
                  </a:lnTo>
                  <a:lnTo>
                    <a:pt x="6209" y="1863"/>
                  </a:lnTo>
                  <a:lnTo>
                    <a:pt x="4036" y="1863"/>
                  </a:lnTo>
                  <a:lnTo>
                    <a:pt x="2173" y="4036"/>
                  </a:lnTo>
                  <a:lnTo>
                    <a:pt x="0" y="4036"/>
                  </a:lnTo>
                  <a:lnTo>
                    <a:pt x="0" y="16764"/>
                  </a:lnTo>
                  <a:lnTo>
                    <a:pt x="6209" y="18937"/>
                  </a:lnTo>
                  <a:lnTo>
                    <a:pt x="13660" y="18937"/>
                  </a:lnTo>
                  <a:lnTo>
                    <a:pt x="16764" y="19869"/>
                  </a:lnTo>
                  <a:lnTo>
                    <a:pt x="21731" y="18937"/>
                  </a:lnTo>
                  <a:lnTo>
                    <a:pt x="28251" y="16764"/>
                  </a:lnTo>
                  <a:lnTo>
                    <a:pt x="35391" y="16764"/>
                  </a:lnTo>
                  <a:lnTo>
                    <a:pt x="35391" y="12728"/>
                  </a:lnTo>
                  <a:lnTo>
                    <a:pt x="29182" y="9313"/>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0" name="Google Shape;420;p14"/>
            <p:cNvSpPr/>
            <p:nvPr/>
          </p:nvSpPr>
          <p:spPr>
            <a:xfrm>
              <a:off x="3912490" y="5445999"/>
              <a:ext cx="155223" cy="58985"/>
            </a:xfrm>
            <a:custGeom>
              <a:rect b="b" l="l" r="r" t="t"/>
              <a:pathLst>
                <a:path extrusionOk="0" h="58984" w="155222">
                  <a:moveTo>
                    <a:pt x="156465" y="44394"/>
                  </a:moveTo>
                  <a:lnTo>
                    <a:pt x="134423" y="33838"/>
                  </a:lnTo>
                  <a:lnTo>
                    <a:pt x="114554" y="24215"/>
                  </a:lnTo>
                  <a:lnTo>
                    <a:pt x="94996" y="14901"/>
                  </a:lnTo>
                  <a:lnTo>
                    <a:pt x="68919" y="6519"/>
                  </a:lnTo>
                  <a:lnTo>
                    <a:pt x="39737" y="0"/>
                  </a:lnTo>
                  <a:lnTo>
                    <a:pt x="36633" y="2173"/>
                  </a:lnTo>
                  <a:lnTo>
                    <a:pt x="32286" y="2173"/>
                  </a:lnTo>
                  <a:lnTo>
                    <a:pt x="29182" y="4346"/>
                  </a:lnTo>
                  <a:lnTo>
                    <a:pt x="23904" y="4346"/>
                  </a:lnTo>
                  <a:lnTo>
                    <a:pt x="17695" y="9624"/>
                  </a:lnTo>
                  <a:lnTo>
                    <a:pt x="12418" y="13660"/>
                  </a:lnTo>
                  <a:lnTo>
                    <a:pt x="7451" y="21110"/>
                  </a:lnTo>
                  <a:lnTo>
                    <a:pt x="0" y="21110"/>
                  </a:lnTo>
                  <a:lnTo>
                    <a:pt x="3104" y="22352"/>
                  </a:lnTo>
                  <a:lnTo>
                    <a:pt x="10555" y="26388"/>
                  </a:lnTo>
                  <a:lnTo>
                    <a:pt x="16764" y="28561"/>
                  </a:lnTo>
                  <a:lnTo>
                    <a:pt x="22042" y="22352"/>
                  </a:lnTo>
                  <a:lnTo>
                    <a:pt x="25146" y="17075"/>
                  </a:lnTo>
                  <a:lnTo>
                    <a:pt x="31355" y="11797"/>
                  </a:lnTo>
                  <a:lnTo>
                    <a:pt x="58364" y="24215"/>
                  </a:lnTo>
                  <a:lnTo>
                    <a:pt x="83510" y="36943"/>
                  </a:lnTo>
                  <a:lnTo>
                    <a:pt x="110519" y="44394"/>
                  </a:lnTo>
                  <a:lnTo>
                    <a:pt x="112692" y="48740"/>
                  </a:lnTo>
                  <a:lnTo>
                    <a:pt x="112692" y="50913"/>
                  </a:lnTo>
                  <a:lnTo>
                    <a:pt x="112692" y="51844"/>
                  </a:lnTo>
                  <a:lnTo>
                    <a:pt x="112692" y="54017"/>
                  </a:lnTo>
                  <a:lnTo>
                    <a:pt x="112692" y="58364"/>
                  </a:lnTo>
                  <a:lnTo>
                    <a:pt x="110519" y="61468"/>
                  </a:lnTo>
                  <a:lnTo>
                    <a:pt x="124178" y="59295"/>
                  </a:lnTo>
                  <a:lnTo>
                    <a:pt x="136596" y="56191"/>
                  </a:lnTo>
                  <a:lnTo>
                    <a:pt x="146841" y="51844"/>
                  </a:lnTo>
                  <a:lnTo>
                    <a:pt x="156465" y="51844"/>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1" name="Google Shape;421;p14"/>
            <p:cNvSpPr/>
            <p:nvPr/>
          </p:nvSpPr>
          <p:spPr>
            <a:xfrm>
              <a:off x="4008418" y="5417438"/>
              <a:ext cx="12418" cy="24836"/>
            </a:xfrm>
            <a:custGeom>
              <a:rect b="b" l="l" r="r" t="t"/>
              <a:pathLst>
                <a:path extrusionOk="0" h="24835" w="12417">
                  <a:moveTo>
                    <a:pt x="6209" y="3104"/>
                  </a:moveTo>
                  <a:lnTo>
                    <a:pt x="0" y="0"/>
                  </a:lnTo>
                  <a:lnTo>
                    <a:pt x="0" y="7451"/>
                  </a:lnTo>
                  <a:lnTo>
                    <a:pt x="0" y="10555"/>
                  </a:lnTo>
                  <a:lnTo>
                    <a:pt x="2173" y="14901"/>
                  </a:lnTo>
                  <a:lnTo>
                    <a:pt x="4036" y="18006"/>
                  </a:lnTo>
                  <a:lnTo>
                    <a:pt x="6209" y="20179"/>
                  </a:lnTo>
                  <a:lnTo>
                    <a:pt x="7140" y="25457"/>
                  </a:lnTo>
                  <a:lnTo>
                    <a:pt x="14591" y="25457"/>
                  </a:lnTo>
                  <a:lnTo>
                    <a:pt x="14591" y="15833"/>
                  </a:lnTo>
                  <a:lnTo>
                    <a:pt x="13660" y="10555"/>
                  </a:lnTo>
                  <a:lnTo>
                    <a:pt x="9313" y="745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2" name="Google Shape;422;p14"/>
            <p:cNvSpPr/>
            <p:nvPr/>
          </p:nvSpPr>
          <p:spPr>
            <a:xfrm>
              <a:off x="4000036" y="5393223"/>
              <a:ext cx="27940" cy="15522"/>
            </a:xfrm>
            <a:custGeom>
              <a:rect b="b" l="l" r="r" t="t"/>
              <a:pathLst>
                <a:path extrusionOk="0" h="15522" w="27940">
                  <a:moveTo>
                    <a:pt x="29182" y="16764"/>
                  </a:moveTo>
                  <a:lnTo>
                    <a:pt x="29182" y="12728"/>
                  </a:lnTo>
                  <a:lnTo>
                    <a:pt x="30113" y="10555"/>
                  </a:lnTo>
                  <a:lnTo>
                    <a:pt x="30113" y="9313"/>
                  </a:lnTo>
                  <a:lnTo>
                    <a:pt x="29182" y="7451"/>
                  </a:lnTo>
                  <a:lnTo>
                    <a:pt x="29182" y="5277"/>
                  </a:lnTo>
                  <a:lnTo>
                    <a:pt x="25146" y="3104"/>
                  </a:lnTo>
                  <a:lnTo>
                    <a:pt x="22973" y="0"/>
                  </a:lnTo>
                  <a:lnTo>
                    <a:pt x="0" y="0"/>
                  </a:lnTo>
                  <a:lnTo>
                    <a:pt x="0" y="3104"/>
                  </a:lnTo>
                  <a:lnTo>
                    <a:pt x="931" y="7451"/>
                  </a:lnTo>
                  <a:lnTo>
                    <a:pt x="5278" y="9313"/>
                  </a:lnTo>
                  <a:lnTo>
                    <a:pt x="8382" y="9313"/>
                  </a:lnTo>
                  <a:lnTo>
                    <a:pt x="12418" y="10555"/>
                  </a:lnTo>
                  <a:lnTo>
                    <a:pt x="17695" y="10555"/>
                  </a:lnTo>
                  <a:lnTo>
                    <a:pt x="22973" y="1272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3" name="Google Shape;423;p14"/>
            <p:cNvSpPr/>
            <p:nvPr/>
          </p:nvSpPr>
          <p:spPr>
            <a:xfrm>
              <a:off x="5743810" y="6002628"/>
              <a:ext cx="99343" cy="207999"/>
            </a:xfrm>
            <a:custGeom>
              <a:rect b="b" l="l" r="r" t="t"/>
              <a:pathLst>
                <a:path extrusionOk="0" h="207998" w="99342">
                  <a:moveTo>
                    <a:pt x="92823" y="0"/>
                  </a:moveTo>
                  <a:lnTo>
                    <a:pt x="83510" y="5278"/>
                  </a:lnTo>
                  <a:lnTo>
                    <a:pt x="72023" y="14901"/>
                  </a:lnTo>
                  <a:lnTo>
                    <a:pt x="59606" y="27630"/>
                  </a:lnTo>
                  <a:lnTo>
                    <a:pt x="49051" y="40358"/>
                  </a:lnTo>
                  <a:lnTo>
                    <a:pt x="37564" y="51844"/>
                  </a:lnTo>
                  <a:lnTo>
                    <a:pt x="32286" y="60226"/>
                  </a:lnTo>
                  <a:lnTo>
                    <a:pt x="12728" y="60226"/>
                  </a:lnTo>
                  <a:lnTo>
                    <a:pt x="12728" y="75128"/>
                  </a:lnTo>
                  <a:lnTo>
                    <a:pt x="14591" y="90029"/>
                  </a:lnTo>
                  <a:lnTo>
                    <a:pt x="15833" y="104931"/>
                  </a:lnTo>
                  <a:lnTo>
                    <a:pt x="15833" y="114244"/>
                  </a:lnTo>
                  <a:lnTo>
                    <a:pt x="10555" y="129145"/>
                  </a:lnTo>
                  <a:lnTo>
                    <a:pt x="5278" y="144047"/>
                  </a:lnTo>
                  <a:lnTo>
                    <a:pt x="0" y="156775"/>
                  </a:lnTo>
                  <a:lnTo>
                    <a:pt x="1242" y="171366"/>
                  </a:lnTo>
                  <a:lnTo>
                    <a:pt x="8382" y="186267"/>
                  </a:lnTo>
                  <a:lnTo>
                    <a:pt x="10555" y="193718"/>
                  </a:lnTo>
                  <a:lnTo>
                    <a:pt x="14591" y="198996"/>
                  </a:lnTo>
                  <a:lnTo>
                    <a:pt x="19869" y="203342"/>
                  </a:lnTo>
                  <a:lnTo>
                    <a:pt x="25146" y="205205"/>
                  </a:lnTo>
                  <a:lnTo>
                    <a:pt x="32286" y="206446"/>
                  </a:lnTo>
                  <a:lnTo>
                    <a:pt x="32286" y="210482"/>
                  </a:lnTo>
                  <a:lnTo>
                    <a:pt x="45015" y="201169"/>
                  </a:lnTo>
                  <a:lnTo>
                    <a:pt x="52155" y="190614"/>
                  </a:lnTo>
                  <a:lnTo>
                    <a:pt x="54328" y="176644"/>
                  </a:lnTo>
                  <a:lnTo>
                    <a:pt x="56501" y="160811"/>
                  </a:lnTo>
                  <a:lnTo>
                    <a:pt x="59606" y="141874"/>
                  </a:lnTo>
                  <a:lnTo>
                    <a:pt x="66746" y="126972"/>
                  </a:lnTo>
                  <a:lnTo>
                    <a:pt x="76059" y="108966"/>
                  </a:lnTo>
                  <a:lnTo>
                    <a:pt x="86614" y="90029"/>
                  </a:lnTo>
                  <a:lnTo>
                    <a:pt x="95928" y="69850"/>
                  </a:lnTo>
                  <a:lnTo>
                    <a:pt x="101205" y="49671"/>
                  </a:lnTo>
                  <a:lnTo>
                    <a:pt x="101205" y="27630"/>
                  </a:lnTo>
                  <a:lnTo>
                    <a:pt x="92823" y="745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4" name="Google Shape;424;p14"/>
            <p:cNvSpPr/>
            <p:nvPr/>
          </p:nvSpPr>
          <p:spPr>
            <a:xfrm>
              <a:off x="4236596" y="6662015"/>
              <a:ext cx="74507" cy="31045"/>
            </a:xfrm>
            <a:custGeom>
              <a:rect b="b" l="l" r="r" t="t"/>
              <a:pathLst>
                <a:path extrusionOk="0" h="31044" w="74506">
                  <a:moveTo>
                    <a:pt x="46877" y="3104"/>
                  </a:moveTo>
                  <a:lnTo>
                    <a:pt x="32286" y="0"/>
                  </a:lnTo>
                  <a:lnTo>
                    <a:pt x="21731" y="5278"/>
                  </a:lnTo>
                  <a:lnTo>
                    <a:pt x="10245" y="10555"/>
                  </a:lnTo>
                  <a:lnTo>
                    <a:pt x="0" y="14591"/>
                  </a:lnTo>
                  <a:lnTo>
                    <a:pt x="0" y="31666"/>
                  </a:lnTo>
                  <a:lnTo>
                    <a:pt x="12418" y="27319"/>
                  </a:lnTo>
                  <a:lnTo>
                    <a:pt x="21731" y="25457"/>
                  </a:lnTo>
                  <a:lnTo>
                    <a:pt x="30113" y="20179"/>
                  </a:lnTo>
                  <a:lnTo>
                    <a:pt x="39427" y="10555"/>
                  </a:lnTo>
                  <a:lnTo>
                    <a:pt x="42531" y="10555"/>
                  </a:lnTo>
                  <a:lnTo>
                    <a:pt x="41600" y="14591"/>
                  </a:lnTo>
                  <a:lnTo>
                    <a:pt x="39427" y="16764"/>
                  </a:lnTo>
                  <a:lnTo>
                    <a:pt x="39427" y="18006"/>
                  </a:lnTo>
                  <a:lnTo>
                    <a:pt x="37564" y="20179"/>
                  </a:lnTo>
                  <a:lnTo>
                    <a:pt x="34460" y="22042"/>
                  </a:lnTo>
                  <a:lnTo>
                    <a:pt x="32286" y="24215"/>
                  </a:lnTo>
                  <a:lnTo>
                    <a:pt x="32286" y="31666"/>
                  </a:lnTo>
                  <a:lnTo>
                    <a:pt x="46877" y="27319"/>
                  </a:lnTo>
                  <a:lnTo>
                    <a:pt x="59295" y="22042"/>
                  </a:lnTo>
                  <a:lnTo>
                    <a:pt x="71713" y="14591"/>
                  </a:lnTo>
                  <a:lnTo>
                    <a:pt x="76059" y="14591"/>
                  </a:lnTo>
                  <a:lnTo>
                    <a:pt x="63641" y="9313"/>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5" name="Google Shape;425;p14"/>
            <p:cNvSpPr/>
            <p:nvPr/>
          </p:nvSpPr>
          <p:spPr>
            <a:xfrm>
              <a:off x="4403305" y="5779417"/>
              <a:ext cx="34149" cy="31045"/>
            </a:xfrm>
            <a:custGeom>
              <a:rect b="b" l="l" r="r" t="t"/>
              <a:pathLst>
                <a:path extrusionOk="0" h="31044" w="34149">
                  <a:moveTo>
                    <a:pt x="27009" y="23283"/>
                  </a:moveTo>
                  <a:lnTo>
                    <a:pt x="26078" y="22042"/>
                  </a:lnTo>
                  <a:lnTo>
                    <a:pt x="23904" y="22042"/>
                  </a:lnTo>
                  <a:lnTo>
                    <a:pt x="19558" y="22042"/>
                  </a:lnTo>
                  <a:lnTo>
                    <a:pt x="16454" y="20179"/>
                  </a:lnTo>
                  <a:lnTo>
                    <a:pt x="16454" y="0"/>
                  </a:lnTo>
                  <a:lnTo>
                    <a:pt x="12418" y="0"/>
                  </a:lnTo>
                  <a:lnTo>
                    <a:pt x="4967" y="12728"/>
                  </a:lnTo>
                  <a:lnTo>
                    <a:pt x="0" y="12728"/>
                  </a:lnTo>
                  <a:lnTo>
                    <a:pt x="0" y="15833"/>
                  </a:lnTo>
                  <a:lnTo>
                    <a:pt x="11487" y="20179"/>
                  </a:lnTo>
                  <a:lnTo>
                    <a:pt x="21731" y="25457"/>
                  </a:lnTo>
                  <a:lnTo>
                    <a:pt x="29182" y="30734"/>
                  </a:lnTo>
                  <a:lnTo>
                    <a:pt x="33218" y="32907"/>
                  </a:lnTo>
                  <a:lnTo>
                    <a:pt x="34149" y="30734"/>
                  </a:lnTo>
                  <a:lnTo>
                    <a:pt x="34149" y="29492"/>
                  </a:lnTo>
                  <a:lnTo>
                    <a:pt x="36322" y="27319"/>
                  </a:lnTo>
                  <a:lnTo>
                    <a:pt x="36322" y="23283"/>
                  </a:lnTo>
                  <a:lnTo>
                    <a:pt x="29182" y="23283"/>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6" name="Google Shape;426;p14"/>
            <p:cNvSpPr/>
            <p:nvPr/>
          </p:nvSpPr>
          <p:spPr>
            <a:xfrm>
              <a:off x="4237527" y="6453395"/>
              <a:ext cx="12418" cy="18627"/>
            </a:xfrm>
            <a:custGeom>
              <a:rect b="b" l="l" r="r" t="t"/>
              <a:pathLst>
                <a:path extrusionOk="0" h="18626" w="12417">
                  <a:moveTo>
                    <a:pt x="4346" y="15833"/>
                  </a:moveTo>
                  <a:lnTo>
                    <a:pt x="6209" y="20179"/>
                  </a:lnTo>
                  <a:lnTo>
                    <a:pt x="14591" y="20179"/>
                  </a:lnTo>
                  <a:lnTo>
                    <a:pt x="13660" y="14901"/>
                  </a:lnTo>
                  <a:lnTo>
                    <a:pt x="13660" y="10555"/>
                  </a:lnTo>
                  <a:lnTo>
                    <a:pt x="11487" y="7451"/>
                  </a:lnTo>
                  <a:lnTo>
                    <a:pt x="9313" y="5277"/>
                  </a:lnTo>
                  <a:lnTo>
                    <a:pt x="6209" y="3104"/>
                  </a:lnTo>
                  <a:lnTo>
                    <a:pt x="2173" y="0"/>
                  </a:lnTo>
                  <a:lnTo>
                    <a:pt x="2173" y="5277"/>
                  </a:lnTo>
                  <a:lnTo>
                    <a:pt x="0" y="8382"/>
                  </a:lnTo>
                  <a:lnTo>
                    <a:pt x="2173" y="10555"/>
                  </a:lnTo>
                  <a:lnTo>
                    <a:pt x="2173" y="1272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7" name="Google Shape;427;p14"/>
            <p:cNvSpPr/>
            <p:nvPr/>
          </p:nvSpPr>
          <p:spPr>
            <a:xfrm>
              <a:off x="4152155" y="6693680"/>
              <a:ext cx="58985" cy="52776"/>
            </a:xfrm>
            <a:custGeom>
              <a:rect b="b" l="l" r="r" t="t"/>
              <a:pathLst>
                <a:path extrusionOk="0" h="52775" w="58984">
                  <a:moveTo>
                    <a:pt x="29182" y="22352"/>
                  </a:moveTo>
                  <a:lnTo>
                    <a:pt x="14591" y="8382"/>
                  </a:lnTo>
                  <a:lnTo>
                    <a:pt x="0" y="0"/>
                  </a:lnTo>
                  <a:lnTo>
                    <a:pt x="0" y="15833"/>
                  </a:lnTo>
                  <a:lnTo>
                    <a:pt x="4036" y="34770"/>
                  </a:lnTo>
                  <a:lnTo>
                    <a:pt x="7451" y="49671"/>
                  </a:lnTo>
                  <a:lnTo>
                    <a:pt x="14591" y="51844"/>
                  </a:lnTo>
                  <a:lnTo>
                    <a:pt x="27009" y="54949"/>
                  </a:lnTo>
                  <a:lnTo>
                    <a:pt x="41600" y="54949"/>
                  </a:lnTo>
                  <a:lnTo>
                    <a:pt x="50913" y="52776"/>
                  </a:lnTo>
                  <a:lnTo>
                    <a:pt x="60537" y="52776"/>
                  </a:lnTo>
                  <a:lnTo>
                    <a:pt x="60537" y="44394"/>
                  </a:lnTo>
                  <a:lnTo>
                    <a:pt x="43773" y="3477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8" name="Google Shape;428;p14"/>
            <p:cNvSpPr/>
            <p:nvPr/>
          </p:nvSpPr>
          <p:spPr>
            <a:xfrm>
              <a:off x="4063677" y="5497843"/>
              <a:ext cx="86925" cy="34149"/>
            </a:xfrm>
            <a:custGeom>
              <a:rect b="b" l="l" r="r" t="t"/>
              <a:pathLst>
                <a:path extrusionOk="0" h="34149" w="86924">
                  <a:moveTo>
                    <a:pt x="88477" y="17075"/>
                  </a:moveTo>
                  <a:lnTo>
                    <a:pt x="70782" y="11797"/>
                  </a:lnTo>
                  <a:lnTo>
                    <a:pt x="56191" y="6519"/>
                  </a:lnTo>
                  <a:lnTo>
                    <a:pt x="37564" y="2173"/>
                  </a:lnTo>
                  <a:lnTo>
                    <a:pt x="15522" y="0"/>
                  </a:lnTo>
                  <a:lnTo>
                    <a:pt x="17695" y="6519"/>
                  </a:lnTo>
                  <a:lnTo>
                    <a:pt x="19869" y="9624"/>
                  </a:lnTo>
                  <a:lnTo>
                    <a:pt x="21731" y="11797"/>
                  </a:lnTo>
                  <a:lnTo>
                    <a:pt x="24836" y="14902"/>
                  </a:lnTo>
                  <a:lnTo>
                    <a:pt x="29182" y="17075"/>
                  </a:lnTo>
                  <a:lnTo>
                    <a:pt x="22973" y="18937"/>
                  </a:lnTo>
                  <a:lnTo>
                    <a:pt x="15522" y="21110"/>
                  </a:lnTo>
                  <a:lnTo>
                    <a:pt x="9313" y="21110"/>
                  </a:lnTo>
                  <a:lnTo>
                    <a:pt x="0" y="21110"/>
                  </a:lnTo>
                  <a:lnTo>
                    <a:pt x="5278" y="33839"/>
                  </a:lnTo>
                  <a:lnTo>
                    <a:pt x="15522" y="33839"/>
                  </a:lnTo>
                  <a:lnTo>
                    <a:pt x="30113" y="36012"/>
                  </a:lnTo>
                  <a:lnTo>
                    <a:pt x="43773" y="36943"/>
                  </a:lnTo>
                  <a:lnTo>
                    <a:pt x="49050" y="36943"/>
                  </a:lnTo>
                  <a:lnTo>
                    <a:pt x="52155" y="26388"/>
                  </a:lnTo>
                  <a:lnTo>
                    <a:pt x="54018" y="24525"/>
                  </a:lnTo>
                  <a:lnTo>
                    <a:pt x="56191" y="26388"/>
                  </a:lnTo>
                  <a:lnTo>
                    <a:pt x="58364" y="28561"/>
                  </a:lnTo>
                  <a:lnTo>
                    <a:pt x="59295" y="29803"/>
                  </a:lnTo>
                  <a:lnTo>
                    <a:pt x="59295" y="31666"/>
                  </a:lnTo>
                  <a:lnTo>
                    <a:pt x="59295" y="33839"/>
                  </a:lnTo>
                  <a:lnTo>
                    <a:pt x="65504" y="33839"/>
                  </a:lnTo>
                  <a:lnTo>
                    <a:pt x="68609" y="31666"/>
                  </a:lnTo>
                  <a:lnTo>
                    <a:pt x="72955" y="29803"/>
                  </a:lnTo>
                  <a:lnTo>
                    <a:pt x="77922" y="28561"/>
                  </a:lnTo>
                  <a:lnTo>
                    <a:pt x="81337" y="26388"/>
                  </a:lnTo>
                  <a:lnTo>
                    <a:pt x="88477" y="2638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9" name="Google Shape;429;p14"/>
            <p:cNvSpPr/>
            <p:nvPr/>
          </p:nvSpPr>
          <p:spPr>
            <a:xfrm>
              <a:off x="4215796" y="5526404"/>
              <a:ext cx="34149" cy="12418"/>
            </a:xfrm>
            <a:custGeom>
              <a:rect b="b" l="l" r="r" t="t"/>
              <a:pathLst>
                <a:path extrusionOk="0" h="12417" w="34149">
                  <a:moveTo>
                    <a:pt x="27940" y="12728"/>
                  </a:moveTo>
                  <a:lnTo>
                    <a:pt x="31045" y="10555"/>
                  </a:lnTo>
                  <a:lnTo>
                    <a:pt x="33218" y="7451"/>
                  </a:lnTo>
                  <a:lnTo>
                    <a:pt x="36322" y="5278"/>
                  </a:lnTo>
                  <a:lnTo>
                    <a:pt x="27940" y="1242"/>
                  </a:lnTo>
                  <a:lnTo>
                    <a:pt x="20800" y="0"/>
                  </a:lnTo>
                  <a:lnTo>
                    <a:pt x="13349" y="0"/>
                  </a:lnTo>
                  <a:lnTo>
                    <a:pt x="0" y="1242"/>
                  </a:lnTo>
                  <a:lnTo>
                    <a:pt x="0" y="12728"/>
                  </a:lnTo>
                  <a:lnTo>
                    <a:pt x="6209" y="10555"/>
                  </a:lnTo>
                  <a:lnTo>
                    <a:pt x="11487" y="10555"/>
                  </a:lnTo>
                  <a:lnTo>
                    <a:pt x="16454" y="10555"/>
                  </a:lnTo>
                  <a:lnTo>
                    <a:pt x="21731" y="1272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0" name="Google Shape;430;p14"/>
            <p:cNvSpPr/>
            <p:nvPr/>
          </p:nvSpPr>
          <p:spPr>
            <a:xfrm>
              <a:off x="4066782" y="5047076"/>
              <a:ext cx="12418" cy="15522"/>
            </a:xfrm>
            <a:custGeom>
              <a:rect b="b" l="l" r="r" t="t"/>
              <a:pathLst>
                <a:path extrusionOk="0" h="15522" w="12417">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1" name="Google Shape;431;p14"/>
            <p:cNvSpPr/>
            <p:nvPr/>
          </p:nvSpPr>
          <p:spPr>
            <a:xfrm>
              <a:off x="3707286" y="4372477"/>
              <a:ext cx="55880" cy="43462"/>
            </a:xfrm>
            <a:custGeom>
              <a:rect b="b" l="l" r="r" t="t"/>
              <a:pathLst>
                <a:path extrusionOk="0" h="43462" w="55880">
                  <a:moveTo>
                    <a:pt x="16764" y="37564"/>
                  </a:moveTo>
                  <a:lnTo>
                    <a:pt x="23904" y="45015"/>
                  </a:lnTo>
                  <a:lnTo>
                    <a:pt x="32286" y="45015"/>
                  </a:lnTo>
                  <a:lnTo>
                    <a:pt x="38495" y="44083"/>
                  </a:lnTo>
                  <a:lnTo>
                    <a:pt x="43773" y="44083"/>
                  </a:lnTo>
                  <a:lnTo>
                    <a:pt x="46877" y="41910"/>
                  </a:lnTo>
                  <a:lnTo>
                    <a:pt x="51224" y="36633"/>
                  </a:lnTo>
                  <a:lnTo>
                    <a:pt x="56191" y="36633"/>
                  </a:lnTo>
                  <a:lnTo>
                    <a:pt x="41600" y="22973"/>
                  </a:lnTo>
                  <a:lnTo>
                    <a:pt x="27009" y="10245"/>
                  </a:lnTo>
                  <a:lnTo>
                    <a:pt x="10555" y="0"/>
                  </a:lnTo>
                  <a:lnTo>
                    <a:pt x="12418" y="7140"/>
                  </a:lnTo>
                  <a:lnTo>
                    <a:pt x="12418" y="10245"/>
                  </a:lnTo>
                  <a:lnTo>
                    <a:pt x="14591" y="12418"/>
                  </a:lnTo>
                  <a:lnTo>
                    <a:pt x="16764" y="15522"/>
                  </a:lnTo>
                  <a:lnTo>
                    <a:pt x="0" y="25146"/>
                  </a:lnTo>
                  <a:lnTo>
                    <a:pt x="0" y="29182"/>
                  </a:lnTo>
                  <a:lnTo>
                    <a:pt x="9313" y="3228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2" name="Google Shape;432;p14"/>
            <p:cNvSpPr/>
            <p:nvPr/>
          </p:nvSpPr>
          <p:spPr>
            <a:xfrm>
              <a:off x="3927081" y="4626422"/>
              <a:ext cx="24836" cy="21731"/>
            </a:xfrm>
            <a:custGeom>
              <a:rect b="b" l="l" r="r" t="t"/>
              <a:pathLst>
                <a:path extrusionOk="0" h="21731" w="24835">
                  <a:moveTo>
                    <a:pt x="24215" y="4346"/>
                  </a:moveTo>
                  <a:lnTo>
                    <a:pt x="19869" y="0"/>
                  </a:lnTo>
                  <a:lnTo>
                    <a:pt x="14591" y="6519"/>
                  </a:lnTo>
                  <a:lnTo>
                    <a:pt x="7451" y="9624"/>
                  </a:lnTo>
                  <a:lnTo>
                    <a:pt x="0" y="12728"/>
                  </a:lnTo>
                  <a:lnTo>
                    <a:pt x="0" y="17075"/>
                  </a:lnTo>
                  <a:lnTo>
                    <a:pt x="4346" y="17075"/>
                  </a:lnTo>
                  <a:lnTo>
                    <a:pt x="9624" y="20179"/>
                  </a:lnTo>
                  <a:lnTo>
                    <a:pt x="16764" y="22042"/>
                  </a:lnTo>
                  <a:lnTo>
                    <a:pt x="24215" y="24215"/>
                  </a:lnTo>
                  <a:lnTo>
                    <a:pt x="24215" y="20179"/>
                  </a:lnTo>
                  <a:lnTo>
                    <a:pt x="27319" y="20179"/>
                  </a:lnTo>
                  <a:lnTo>
                    <a:pt x="27319" y="14901"/>
                  </a:lnTo>
                  <a:lnTo>
                    <a:pt x="27319" y="11797"/>
                  </a:lnTo>
                  <a:lnTo>
                    <a:pt x="26077" y="7451"/>
                  </a:lnTo>
                  <a:lnTo>
                    <a:pt x="26077" y="6519"/>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3" name="Google Shape;433;p14"/>
            <p:cNvSpPr/>
            <p:nvPr/>
          </p:nvSpPr>
          <p:spPr>
            <a:xfrm>
              <a:off x="3587454" y="4223153"/>
              <a:ext cx="37253" cy="31045"/>
            </a:xfrm>
            <a:custGeom>
              <a:rect b="b" l="l" r="r" t="t"/>
              <a:pathLst>
                <a:path extrusionOk="0" h="31044" w="37253">
                  <a:moveTo>
                    <a:pt x="19869" y="33528"/>
                  </a:moveTo>
                  <a:lnTo>
                    <a:pt x="25146" y="31665"/>
                  </a:lnTo>
                  <a:lnTo>
                    <a:pt x="30424" y="31665"/>
                  </a:lnTo>
                  <a:lnTo>
                    <a:pt x="34460" y="29492"/>
                  </a:lnTo>
                  <a:lnTo>
                    <a:pt x="39737" y="29492"/>
                  </a:lnTo>
                  <a:lnTo>
                    <a:pt x="39737" y="22042"/>
                  </a:lnTo>
                  <a:lnTo>
                    <a:pt x="37564" y="16764"/>
                  </a:lnTo>
                  <a:lnTo>
                    <a:pt x="37564" y="12728"/>
                  </a:lnTo>
                  <a:lnTo>
                    <a:pt x="36633" y="7451"/>
                  </a:lnTo>
                  <a:lnTo>
                    <a:pt x="30424" y="4346"/>
                  </a:lnTo>
                  <a:lnTo>
                    <a:pt x="22973" y="2173"/>
                  </a:lnTo>
                  <a:lnTo>
                    <a:pt x="15833" y="0"/>
                  </a:lnTo>
                  <a:lnTo>
                    <a:pt x="7451" y="0"/>
                  </a:lnTo>
                  <a:lnTo>
                    <a:pt x="0" y="16764"/>
                  </a:lnTo>
                  <a:lnTo>
                    <a:pt x="10555" y="24215"/>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4" name="Google Shape;434;p14"/>
            <p:cNvSpPr/>
            <p:nvPr/>
          </p:nvSpPr>
          <p:spPr>
            <a:xfrm>
              <a:off x="2717274" y="4696893"/>
              <a:ext cx="18627" cy="9313"/>
            </a:xfrm>
            <a:custGeom>
              <a:rect b="b" l="l" r="r" t="t"/>
              <a:pathLst>
                <a:path extrusionOk="0" h="9313" w="18626">
                  <a:moveTo>
                    <a:pt x="4346" y="3104"/>
                  </a:moveTo>
                  <a:lnTo>
                    <a:pt x="7451" y="5278"/>
                  </a:lnTo>
                  <a:lnTo>
                    <a:pt x="11486" y="8382"/>
                  </a:lnTo>
                  <a:lnTo>
                    <a:pt x="16764" y="10555"/>
                  </a:lnTo>
                  <a:lnTo>
                    <a:pt x="16764" y="7451"/>
                  </a:lnTo>
                  <a:lnTo>
                    <a:pt x="20800" y="7451"/>
                  </a:lnTo>
                  <a:lnTo>
                    <a:pt x="20800" y="0"/>
                  </a:lnTo>
                  <a:lnTo>
                    <a:pt x="0"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5" name="Google Shape;435;p14"/>
            <p:cNvSpPr/>
            <p:nvPr/>
          </p:nvSpPr>
          <p:spPr>
            <a:xfrm>
              <a:off x="2917512" y="4768295"/>
              <a:ext cx="31045" cy="34149"/>
            </a:xfrm>
            <a:custGeom>
              <a:rect b="b" l="l" r="r" t="t"/>
              <a:pathLst>
                <a:path extrusionOk="0" h="34149" w="31044">
                  <a:moveTo>
                    <a:pt x="21731" y="3104"/>
                  </a:moveTo>
                  <a:lnTo>
                    <a:pt x="16764" y="5278"/>
                  </a:lnTo>
                  <a:lnTo>
                    <a:pt x="13349" y="7451"/>
                  </a:lnTo>
                  <a:lnTo>
                    <a:pt x="0" y="12728"/>
                  </a:lnTo>
                  <a:lnTo>
                    <a:pt x="2173" y="18006"/>
                  </a:lnTo>
                  <a:lnTo>
                    <a:pt x="2173" y="23283"/>
                  </a:lnTo>
                  <a:lnTo>
                    <a:pt x="4036" y="29492"/>
                  </a:lnTo>
                  <a:lnTo>
                    <a:pt x="6209" y="32597"/>
                  </a:lnTo>
                  <a:lnTo>
                    <a:pt x="9313" y="36943"/>
                  </a:lnTo>
                  <a:lnTo>
                    <a:pt x="11487" y="34770"/>
                  </a:lnTo>
                  <a:lnTo>
                    <a:pt x="18627" y="30424"/>
                  </a:lnTo>
                  <a:lnTo>
                    <a:pt x="26077" y="25146"/>
                  </a:lnTo>
                  <a:lnTo>
                    <a:pt x="31355" y="15833"/>
                  </a:lnTo>
                  <a:lnTo>
                    <a:pt x="31355" y="8382"/>
                  </a:lnTo>
                  <a:lnTo>
                    <a:pt x="26077"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6" name="Google Shape;436;p14"/>
            <p:cNvSpPr/>
            <p:nvPr/>
          </p:nvSpPr>
          <p:spPr>
            <a:xfrm>
              <a:off x="3423849" y="4239917"/>
              <a:ext cx="245252" cy="170745"/>
            </a:xfrm>
            <a:custGeom>
              <a:rect b="b" l="l" r="r" t="t"/>
              <a:pathLst>
                <a:path extrusionOk="0" h="170745" w="245252">
                  <a:moveTo>
                    <a:pt x="7451" y="86304"/>
                  </a:moveTo>
                  <a:lnTo>
                    <a:pt x="12418" y="96859"/>
                  </a:lnTo>
                  <a:lnTo>
                    <a:pt x="14591" y="108346"/>
                  </a:lnTo>
                  <a:lnTo>
                    <a:pt x="30424" y="108346"/>
                  </a:lnTo>
                  <a:lnTo>
                    <a:pt x="43773" y="108346"/>
                  </a:lnTo>
                  <a:lnTo>
                    <a:pt x="49982" y="108346"/>
                  </a:lnTo>
                  <a:lnTo>
                    <a:pt x="63641" y="110519"/>
                  </a:lnTo>
                  <a:lnTo>
                    <a:pt x="70782" y="111450"/>
                  </a:lnTo>
                  <a:lnTo>
                    <a:pt x="76059" y="115486"/>
                  </a:lnTo>
                  <a:lnTo>
                    <a:pt x="83510" y="120763"/>
                  </a:lnTo>
                  <a:lnTo>
                    <a:pt x="83510" y="125110"/>
                  </a:lnTo>
                  <a:lnTo>
                    <a:pt x="66746" y="126041"/>
                  </a:lnTo>
                  <a:lnTo>
                    <a:pt x="49982" y="128214"/>
                  </a:lnTo>
                  <a:lnTo>
                    <a:pt x="36633" y="132560"/>
                  </a:lnTo>
                  <a:lnTo>
                    <a:pt x="27009" y="140942"/>
                  </a:lnTo>
                  <a:lnTo>
                    <a:pt x="22973" y="140942"/>
                  </a:lnTo>
                  <a:lnTo>
                    <a:pt x="29182" y="152429"/>
                  </a:lnTo>
                  <a:lnTo>
                    <a:pt x="37564" y="157706"/>
                  </a:lnTo>
                  <a:lnTo>
                    <a:pt x="46877" y="159880"/>
                  </a:lnTo>
                  <a:lnTo>
                    <a:pt x="57432" y="161742"/>
                  </a:lnTo>
                  <a:lnTo>
                    <a:pt x="70782" y="164847"/>
                  </a:lnTo>
                  <a:lnTo>
                    <a:pt x="95928" y="172297"/>
                  </a:lnTo>
                  <a:lnTo>
                    <a:pt x="117659" y="172297"/>
                  </a:lnTo>
                  <a:lnTo>
                    <a:pt x="137527" y="169193"/>
                  </a:lnTo>
                  <a:lnTo>
                    <a:pt x="157396" y="162984"/>
                  </a:lnTo>
                  <a:lnTo>
                    <a:pt x="178196" y="159880"/>
                  </a:lnTo>
                  <a:lnTo>
                    <a:pt x="195891" y="161742"/>
                  </a:lnTo>
                  <a:lnTo>
                    <a:pt x="214828" y="169193"/>
                  </a:lnTo>
                  <a:lnTo>
                    <a:pt x="225073" y="169193"/>
                  </a:lnTo>
                  <a:lnTo>
                    <a:pt x="234387" y="167020"/>
                  </a:lnTo>
                  <a:lnTo>
                    <a:pt x="244010" y="164847"/>
                  </a:lnTo>
                  <a:lnTo>
                    <a:pt x="241837" y="159880"/>
                  </a:lnTo>
                  <a:lnTo>
                    <a:pt x="241837" y="157706"/>
                  </a:lnTo>
                  <a:lnTo>
                    <a:pt x="241837" y="154602"/>
                  </a:lnTo>
                  <a:lnTo>
                    <a:pt x="239664" y="154602"/>
                  </a:lnTo>
                  <a:lnTo>
                    <a:pt x="237491" y="152429"/>
                  </a:lnTo>
                  <a:lnTo>
                    <a:pt x="234387" y="148083"/>
                  </a:lnTo>
                  <a:lnTo>
                    <a:pt x="234387" y="140942"/>
                  </a:lnTo>
                  <a:lnTo>
                    <a:pt x="237491" y="142805"/>
                  </a:lnTo>
                  <a:lnTo>
                    <a:pt x="239664" y="144978"/>
                  </a:lnTo>
                  <a:lnTo>
                    <a:pt x="241837" y="147151"/>
                  </a:lnTo>
                  <a:lnTo>
                    <a:pt x="244010" y="148083"/>
                  </a:lnTo>
                  <a:lnTo>
                    <a:pt x="247115" y="148083"/>
                  </a:lnTo>
                  <a:lnTo>
                    <a:pt x="244942" y="132560"/>
                  </a:lnTo>
                  <a:lnTo>
                    <a:pt x="239664" y="122937"/>
                  </a:lnTo>
                  <a:lnTo>
                    <a:pt x="230351" y="115486"/>
                  </a:lnTo>
                  <a:lnTo>
                    <a:pt x="219796" y="113623"/>
                  </a:lnTo>
                  <a:lnTo>
                    <a:pt x="203342" y="111450"/>
                  </a:lnTo>
                  <a:lnTo>
                    <a:pt x="198064" y="83199"/>
                  </a:lnTo>
                  <a:lnTo>
                    <a:pt x="192787" y="54638"/>
                  </a:lnTo>
                  <a:lnTo>
                    <a:pt x="185647" y="32597"/>
                  </a:lnTo>
                  <a:lnTo>
                    <a:pt x="171987" y="14901"/>
                  </a:lnTo>
                  <a:lnTo>
                    <a:pt x="150256" y="0"/>
                  </a:lnTo>
                  <a:lnTo>
                    <a:pt x="144978" y="10555"/>
                  </a:lnTo>
                  <a:lnTo>
                    <a:pt x="143736" y="22042"/>
                  </a:lnTo>
                  <a:lnTo>
                    <a:pt x="150256" y="32597"/>
                  </a:lnTo>
                  <a:lnTo>
                    <a:pt x="150256" y="40048"/>
                  </a:lnTo>
                  <a:lnTo>
                    <a:pt x="150256" y="46256"/>
                  </a:lnTo>
                  <a:lnTo>
                    <a:pt x="149014" y="51534"/>
                  </a:lnTo>
                  <a:lnTo>
                    <a:pt x="146841" y="56812"/>
                  </a:lnTo>
                  <a:lnTo>
                    <a:pt x="141874" y="49361"/>
                  </a:lnTo>
                  <a:lnTo>
                    <a:pt x="134423" y="38806"/>
                  </a:lnTo>
                  <a:lnTo>
                    <a:pt x="127283" y="24215"/>
                  </a:lnTo>
                  <a:lnTo>
                    <a:pt x="122005" y="25457"/>
                  </a:lnTo>
                  <a:lnTo>
                    <a:pt x="115796" y="25457"/>
                  </a:lnTo>
                  <a:lnTo>
                    <a:pt x="114555" y="27319"/>
                  </a:lnTo>
                  <a:lnTo>
                    <a:pt x="110519" y="29492"/>
                  </a:lnTo>
                  <a:lnTo>
                    <a:pt x="108346" y="31666"/>
                  </a:lnTo>
                  <a:lnTo>
                    <a:pt x="107414" y="36943"/>
                  </a:lnTo>
                  <a:lnTo>
                    <a:pt x="103068" y="32597"/>
                  </a:lnTo>
                  <a:lnTo>
                    <a:pt x="99964" y="31666"/>
                  </a:lnTo>
                  <a:lnTo>
                    <a:pt x="98101" y="27319"/>
                  </a:lnTo>
                  <a:lnTo>
                    <a:pt x="95928" y="24215"/>
                  </a:lnTo>
                  <a:lnTo>
                    <a:pt x="93755" y="22042"/>
                  </a:lnTo>
                  <a:lnTo>
                    <a:pt x="90650" y="20179"/>
                  </a:lnTo>
                  <a:lnTo>
                    <a:pt x="83510" y="20179"/>
                  </a:lnTo>
                  <a:lnTo>
                    <a:pt x="72023" y="20179"/>
                  </a:lnTo>
                  <a:lnTo>
                    <a:pt x="59295" y="20179"/>
                  </a:lnTo>
                  <a:lnTo>
                    <a:pt x="49982" y="20179"/>
                  </a:lnTo>
                  <a:lnTo>
                    <a:pt x="49982" y="16764"/>
                  </a:lnTo>
                  <a:lnTo>
                    <a:pt x="49050" y="14901"/>
                  </a:lnTo>
                  <a:lnTo>
                    <a:pt x="49050" y="12728"/>
                  </a:lnTo>
                  <a:lnTo>
                    <a:pt x="49982" y="12728"/>
                  </a:lnTo>
                  <a:lnTo>
                    <a:pt x="49982" y="10555"/>
                  </a:lnTo>
                  <a:lnTo>
                    <a:pt x="49982" y="7451"/>
                  </a:lnTo>
                  <a:lnTo>
                    <a:pt x="46877" y="7451"/>
                  </a:lnTo>
                  <a:lnTo>
                    <a:pt x="34459" y="5278"/>
                  </a:lnTo>
                  <a:lnTo>
                    <a:pt x="22973" y="12728"/>
                  </a:lnTo>
                  <a:lnTo>
                    <a:pt x="14591" y="24215"/>
                  </a:lnTo>
                  <a:lnTo>
                    <a:pt x="7451" y="36943"/>
                  </a:lnTo>
                  <a:lnTo>
                    <a:pt x="0" y="47498"/>
                  </a:lnTo>
                  <a:lnTo>
                    <a:pt x="0" y="66125"/>
                  </a:lnTo>
                  <a:lnTo>
                    <a:pt x="3104" y="7668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7" name="Google Shape;437;p14"/>
            <p:cNvSpPr/>
            <p:nvPr/>
          </p:nvSpPr>
          <p:spPr>
            <a:xfrm>
              <a:off x="2687161" y="4573956"/>
              <a:ext cx="37253" cy="27940"/>
            </a:xfrm>
            <a:custGeom>
              <a:rect b="b" l="l" r="r" t="t"/>
              <a:pathLst>
                <a:path extrusionOk="0" h="27940" w="37253">
                  <a:moveTo>
                    <a:pt x="32286" y="23283"/>
                  </a:moveTo>
                  <a:lnTo>
                    <a:pt x="36322" y="23283"/>
                  </a:lnTo>
                  <a:lnTo>
                    <a:pt x="39737" y="19869"/>
                  </a:lnTo>
                  <a:lnTo>
                    <a:pt x="30113" y="8382"/>
                  </a:lnTo>
                  <a:lnTo>
                    <a:pt x="17695" y="3104"/>
                  </a:lnTo>
                  <a:lnTo>
                    <a:pt x="0" y="0"/>
                  </a:lnTo>
                  <a:lnTo>
                    <a:pt x="0" y="7451"/>
                  </a:lnTo>
                  <a:lnTo>
                    <a:pt x="0" y="10555"/>
                  </a:lnTo>
                  <a:lnTo>
                    <a:pt x="3104" y="14901"/>
                  </a:lnTo>
                  <a:lnTo>
                    <a:pt x="5278" y="15833"/>
                  </a:lnTo>
                  <a:lnTo>
                    <a:pt x="10555" y="18006"/>
                  </a:lnTo>
                  <a:lnTo>
                    <a:pt x="14591" y="22042"/>
                  </a:lnTo>
                  <a:lnTo>
                    <a:pt x="19869" y="25146"/>
                  </a:lnTo>
                  <a:lnTo>
                    <a:pt x="22973" y="29492"/>
                  </a:lnTo>
                  <a:lnTo>
                    <a:pt x="29182" y="27319"/>
                  </a:lnTo>
                  <a:lnTo>
                    <a:pt x="30113" y="2514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8" name="Google Shape;438;p14"/>
            <p:cNvSpPr/>
            <p:nvPr/>
          </p:nvSpPr>
          <p:spPr>
            <a:xfrm>
              <a:off x="3878341" y="4529873"/>
              <a:ext cx="93134" cy="86925"/>
            </a:xfrm>
            <a:custGeom>
              <a:rect b="b" l="l" r="r" t="t"/>
              <a:pathLst>
                <a:path extrusionOk="0" h="86924" w="93133">
                  <a:moveTo>
                    <a:pt x="60226" y="29492"/>
                  </a:moveTo>
                  <a:lnTo>
                    <a:pt x="39427" y="29492"/>
                  </a:lnTo>
                  <a:lnTo>
                    <a:pt x="39427" y="22042"/>
                  </a:lnTo>
                  <a:lnTo>
                    <a:pt x="39427" y="15833"/>
                  </a:lnTo>
                  <a:lnTo>
                    <a:pt x="38495" y="12728"/>
                  </a:lnTo>
                  <a:lnTo>
                    <a:pt x="36322" y="8382"/>
                  </a:lnTo>
                  <a:lnTo>
                    <a:pt x="36322" y="0"/>
                  </a:lnTo>
                  <a:lnTo>
                    <a:pt x="24836" y="10555"/>
                  </a:lnTo>
                  <a:lnTo>
                    <a:pt x="17695" y="25146"/>
                  </a:lnTo>
                  <a:lnTo>
                    <a:pt x="10245" y="40048"/>
                  </a:lnTo>
                  <a:lnTo>
                    <a:pt x="0" y="52465"/>
                  </a:lnTo>
                  <a:lnTo>
                    <a:pt x="3104" y="56812"/>
                  </a:lnTo>
                  <a:lnTo>
                    <a:pt x="7140" y="58985"/>
                  </a:lnTo>
                  <a:lnTo>
                    <a:pt x="9313" y="58985"/>
                  </a:lnTo>
                  <a:lnTo>
                    <a:pt x="12418" y="59916"/>
                  </a:lnTo>
                  <a:lnTo>
                    <a:pt x="16454" y="59916"/>
                  </a:lnTo>
                  <a:lnTo>
                    <a:pt x="19558" y="62089"/>
                  </a:lnTo>
                  <a:lnTo>
                    <a:pt x="24836" y="63952"/>
                  </a:lnTo>
                  <a:lnTo>
                    <a:pt x="27009" y="69229"/>
                  </a:lnTo>
                  <a:lnTo>
                    <a:pt x="29182" y="73576"/>
                  </a:lnTo>
                  <a:lnTo>
                    <a:pt x="31045" y="76680"/>
                  </a:lnTo>
                  <a:lnTo>
                    <a:pt x="29182" y="81026"/>
                  </a:lnTo>
                  <a:lnTo>
                    <a:pt x="29182" y="84131"/>
                  </a:lnTo>
                  <a:lnTo>
                    <a:pt x="29182" y="89408"/>
                  </a:lnTo>
                  <a:lnTo>
                    <a:pt x="43773" y="84131"/>
                  </a:lnTo>
                  <a:lnTo>
                    <a:pt x="54018" y="74507"/>
                  </a:lnTo>
                  <a:lnTo>
                    <a:pt x="60226" y="59916"/>
                  </a:lnTo>
                  <a:lnTo>
                    <a:pt x="65504" y="63952"/>
                  </a:lnTo>
                  <a:lnTo>
                    <a:pt x="68608" y="66125"/>
                  </a:lnTo>
                  <a:lnTo>
                    <a:pt x="72955" y="69229"/>
                  </a:lnTo>
                  <a:lnTo>
                    <a:pt x="72955" y="71403"/>
                  </a:lnTo>
                  <a:lnTo>
                    <a:pt x="72955" y="74507"/>
                  </a:lnTo>
                  <a:lnTo>
                    <a:pt x="72955" y="81026"/>
                  </a:lnTo>
                  <a:lnTo>
                    <a:pt x="72955" y="86304"/>
                  </a:lnTo>
                  <a:lnTo>
                    <a:pt x="77922" y="84131"/>
                  </a:lnTo>
                  <a:lnTo>
                    <a:pt x="83199" y="84131"/>
                  </a:lnTo>
                  <a:lnTo>
                    <a:pt x="85373" y="84131"/>
                  </a:lnTo>
                  <a:lnTo>
                    <a:pt x="87546" y="81958"/>
                  </a:lnTo>
                  <a:lnTo>
                    <a:pt x="89408" y="81026"/>
                  </a:lnTo>
                  <a:lnTo>
                    <a:pt x="92513" y="76680"/>
                  </a:lnTo>
                  <a:lnTo>
                    <a:pt x="94686" y="74507"/>
                  </a:lnTo>
                  <a:lnTo>
                    <a:pt x="94686" y="73576"/>
                  </a:lnTo>
                  <a:lnTo>
                    <a:pt x="95617" y="71403"/>
                  </a:lnTo>
                  <a:lnTo>
                    <a:pt x="95617" y="69229"/>
                  </a:lnTo>
                  <a:lnTo>
                    <a:pt x="77922" y="4936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9" name="Google Shape;439;p14"/>
            <p:cNvSpPr/>
            <p:nvPr/>
          </p:nvSpPr>
          <p:spPr>
            <a:xfrm>
              <a:off x="4263915" y="4941524"/>
              <a:ext cx="93134" cy="111760"/>
            </a:xfrm>
            <a:custGeom>
              <a:rect b="b" l="l" r="r" t="t"/>
              <a:pathLst>
                <a:path extrusionOk="0" h="111760" w="93133">
                  <a:moveTo>
                    <a:pt x="54018" y="51534"/>
                  </a:moveTo>
                  <a:lnTo>
                    <a:pt x="53086" y="39116"/>
                  </a:lnTo>
                  <a:lnTo>
                    <a:pt x="50913" y="28561"/>
                  </a:lnTo>
                  <a:lnTo>
                    <a:pt x="50913" y="14901"/>
                  </a:lnTo>
                  <a:lnTo>
                    <a:pt x="50913" y="0"/>
                  </a:lnTo>
                  <a:lnTo>
                    <a:pt x="39427" y="0"/>
                  </a:lnTo>
                  <a:lnTo>
                    <a:pt x="29182" y="24215"/>
                  </a:lnTo>
                  <a:lnTo>
                    <a:pt x="21731" y="48430"/>
                  </a:lnTo>
                  <a:lnTo>
                    <a:pt x="10245" y="70471"/>
                  </a:lnTo>
                  <a:lnTo>
                    <a:pt x="0" y="85062"/>
                  </a:lnTo>
                  <a:lnTo>
                    <a:pt x="4036" y="88477"/>
                  </a:lnTo>
                  <a:lnTo>
                    <a:pt x="9313" y="90340"/>
                  </a:lnTo>
                  <a:lnTo>
                    <a:pt x="14591" y="90340"/>
                  </a:lnTo>
                  <a:lnTo>
                    <a:pt x="19558" y="92513"/>
                  </a:lnTo>
                  <a:lnTo>
                    <a:pt x="23904" y="92513"/>
                  </a:lnTo>
                  <a:lnTo>
                    <a:pt x="27009" y="92513"/>
                  </a:lnTo>
                  <a:lnTo>
                    <a:pt x="36322" y="92513"/>
                  </a:lnTo>
                  <a:lnTo>
                    <a:pt x="41600" y="92513"/>
                  </a:lnTo>
                  <a:lnTo>
                    <a:pt x="45635" y="94686"/>
                  </a:lnTo>
                  <a:lnTo>
                    <a:pt x="46877" y="95617"/>
                  </a:lnTo>
                  <a:lnTo>
                    <a:pt x="46877" y="97790"/>
                  </a:lnTo>
                  <a:lnTo>
                    <a:pt x="46877" y="103068"/>
                  </a:lnTo>
                  <a:lnTo>
                    <a:pt x="46877" y="108346"/>
                  </a:lnTo>
                  <a:lnTo>
                    <a:pt x="56191" y="103068"/>
                  </a:lnTo>
                  <a:lnTo>
                    <a:pt x="63331" y="95617"/>
                  </a:lnTo>
                  <a:lnTo>
                    <a:pt x="70782" y="88477"/>
                  </a:lnTo>
                  <a:lnTo>
                    <a:pt x="74817" y="88477"/>
                  </a:lnTo>
                  <a:lnTo>
                    <a:pt x="74817" y="92513"/>
                  </a:lnTo>
                  <a:lnTo>
                    <a:pt x="74817" y="95617"/>
                  </a:lnTo>
                  <a:lnTo>
                    <a:pt x="72955" y="97790"/>
                  </a:lnTo>
                  <a:lnTo>
                    <a:pt x="72955" y="99964"/>
                  </a:lnTo>
                  <a:lnTo>
                    <a:pt x="70782" y="100895"/>
                  </a:lnTo>
                  <a:lnTo>
                    <a:pt x="70782" y="108346"/>
                  </a:lnTo>
                  <a:lnTo>
                    <a:pt x="74817" y="107104"/>
                  </a:lnTo>
                  <a:lnTo>
                    <a:pt x="76059" y="107104"/>
                  </a:lnTo>
                  <a:lnTo>
                    <a:pt x="76059" y="105241"/>
                  </a:lnTo>
                  <a:lnTo>
                    <a:pt x="77922" y="105241"/>
                  </a:lnTo>
                  <a:lnTo>
                    <a:pt x="80095" y="100895"/>
                  </a:lnTo>
                  <a:lnTo>
                    <a:pt x="80095" y="103068"/>
                  </a:lnTo>
                  <a:lnTo>
                    <a:pt x="82268" y="105241"/>
                  </a:lnTo>
                  <a:lnTo>
                    <a:pt x="82268" y="107104"/>
                  </a:lnTo>
                  <a:lnTo>
                    <a:pt x="82268" y="108346"/>
                  </a:lnTo>
                  <a:lnTo>
                    <a:pt x="83200" y="112381"/>
                  </a:lnTo>
                  <a:lnTo>
                    <a:pt x="87546" y="112381"/>
                  </a:lnTo>
                  <a:lnTo>
                    <a:pt x="89408" y="99964"/>
                  </a:lnTo>
                  <a:lnTo>
                    <a:pt x="92513" y="87235"/>
                  </a:lnTo>
                  <a:lnTo>
                    <a:pt x="94686" y="75749"/>
                  </a:lnTo>
                  <a:lnTo>
                    <a:pt x="92513" y="73576"/>
                  </a:lnTo>
                  <a:lnTo>
                    <a:pt x="90650" y="73576"/>
                  </a:lnTo>
                  <a:lnTo>
                    <a:pt x="89408" y="73576"/>
                  </a:lnTo>
                  <a:lnTo>
                    <a:pt x="87546" y="73576"/>
                  </a:lnTo>
                  <a:lnTo>
                    <a:pt x="85373" y="73576"/>
                  </a:lnTo>
                  <a:lnTo>
                    <a:pt x="83200" y="72644"/>
                  </a:lnTo>
                  <a:lnTo>
                    <a:pt x="74817" y="72644"/>
                  </a:lnTo>
                  <a:lnTo>
                    <a:pt x="74817" y="51534"/>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0" name="Google Shape;440;p14"/>
            <p:cNvSpPr/>
            <p:nvPr/>
          </p:nvSpPr>
          <p:spPr>
            <a:xfrm>
              <a:off x="4034496" y="4432083"/>
              <a:ext cx="27940" cy="40358"/>
            </a:xfrm>
            <a:custGeom>
              <a:rect b="b" l="l" r="r" t="t"/>
              <a:pathLst>
                <a:path extrusionOk="0" h="40357" w="27940">
                  <a:moveTo>
                    <a:pt x="4346" y="42221"/>
                  </a:moveTo>
                  <a:lnTo>
                    <a:pt x="12418" y="40979"/>
                  </a:lnTo>
                  <a:lnTo>
                    <a:pt x="18937" y="40979"/>
                  </a:lnTo>
                  <a:lnTo>
                    <a:pt x="23904" y="39116"/>
                  </a:lnTo>
                  <a:lnTo>
                    <a:pt x="29182" y="36943"/>
                  </a:lnTo>
                  <a:lnTo>
                    <a:pt x="27009" y="29492"/>
                  </a:lnTo>
                  <a:lnTo>
                    <a:pt x="26077" y="24215"/>
                  </a:lnTo>
                  <a:lnTo>
                    <a:pt x="23904" y="18937"/>
                  </a:lnTo>
                  <a:lnTo>
                    <a:pt x="19869" y="12728"/>
                  </a:lnTo>
                  <a:lnTo>
                    <a:pt x="18937" y="9624"/>
                  </a:lnTo>
                  <a:lnTo>
                    <a:pt x="18937" y="7451"/>
                  </a:lnTo>
                  <a:lnTo>
                    <a:pt x="18937" y="5278"/>
                  </a:lnTo>
                  <a:lnTo>
                    <a:pt x="16764" y="4346"/>
                  </a:lnTo>
                  <a:lnTo>
                    <a:pt x="14591" y="4346"/>
                  </a:lnTo>
                  <a:lnTo>
                    <a:pt x="12418" y="2173"/>
                  </a:lnTo>
                  <a:lnTo>
                    <a:pt x="9313" y="0"/>
                  </a:lnTo>
                  <a:lnTo>
                    <a:pt x="5278" y="5278"/>
                  </a:lnTo>
                  <a:lnTo>
                    <a:pt x="4346" y="9624"/>
                  </a:lnTo>
                  <a:lnTo>
                    <a:pt x="0" y="12728"/>
                  </a:lnTo>
                  <a:lnTo>
                    <a:pt x="0" y="24215"/>
                  </a:lnTo>
                  <a:lnTo>
                    <a:pt x="2173" y="33839"/>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1" name="Google Shape;441;p14"/>
            <p:cNvSpPr/>
            <p:nvPr/>
          </p:nvSpPr>
          <p:spPr>
            <a:xfrm>
              <a:off x="3958436" y="4877572"/>
              <a:ext cx="15522" cy="9313"/>
            </a:xfrm>
            <a:custGeom>
              <a:rect b="b" l="l" r="r" t="t"/>
              <a:pathLst>
                <a:path extrusionOk="0" h="9313" w="15522">
                  <a:moveTo>
                    <a:pt x="0" y="11487"/>
                  </a:moveTo>
                  <a:lnTo>
                    <a:pt x="5278" y="11487"/>
                  </a:lnTo>
                  <a:lnTo>
                    <a:pt x="7451" y="9313"/>
                  </a:lnTo>
                  <a:lnTo>
                    <a:pt x="9313" y="9313"/>
                  </a:lnTo>
                  <a:lnTo>
                    <a:pt x="10555" y="9313"/>
                  </a:lnTo>
                  <a:lnTo>
                    <a:pt x="12418" y="7451"/>
                  </a:lnTo>
                  <a:lnTo>
                    <a:pt x="15522" y="7451"/>
                  </a:lnTo>
                  <a:lnTo>
                    <a:pt x="15522" y="0"/>
                  </a:lnTo>
                  <a:lnTo>
                    <a:pt x="0"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2" name="Google Shape;442;p14"/>
            <p:cNvSpPr/>
            <p:nvPr/>
          </p:nvSpPr>
          <p:spPr>
            <a:xfrm>
              <a:off x="4347115" y="4401659"/>
              <a:ext cx="40358" cy="34149"/>
            </a:xfrm>
            <a:custGeom>
              <a:rect b="b" l="l" r="r" t="t"/>
              <a:pathLst>
                <a:path extrusionOk="0" h="34149" w="40357">
                  <a:moveTo>
                    <a:pt x="13660" y="25457"/>
                  </a:moveTo>
                  <a:lnTo>
                    <a:pt x="18937" y="30424"/>
                  </a:lnTo>
                  <a:lnTo>
                    <a:pt x="23904" y="35701"/>
                  </a:lnTo>
                  <a:lnTo>
                    <a:pt x="27009" y="34770"/>
                  </a:lnTo>
                  <a:lnTo>
                    <a:pt x="29182" y="32597"/>
                  </a:lnTo>
                  <a:lnTo>
                    <a:pt x="31355" y="32597"/>
                  </a:lnTo>
                  <a:lnTo>
                    <a:pt x="33528" y="32597"/>
                  </a:lnTo>
                  <a:lnTo>
                    <a:pt x="33528" y="30424"/>
                  </a:lnTo>
                  <a:lnTo>
                    <a:pt x="36633" y="27319"/>
                  </a:lnTo>
                  <a:lnTo>
                    <a:pt x="36633" y="25457"/>
                  </a:lnTo>
                  <a:lnTo>
                    <a:pt x="38495" y="25457"/>
                  </a:lnTo>
                  <a:lnTo>
                    <a:pt x="38495" y="23283"/>
                  </a:lnTo>
                  <a:lnTo>
                    <a:pt x="40668" y="20179"/>
                  </a:lnTo>
                  <a:lnTo>
                    <a:pt x="34459" y="14901"/>
                  </a:lnTo>
                  <a:lnTo>
                    <a:pt x="29182" y="10555"/>
                  </a:lnTo>
                  <a:lnTo>
                    <a:pt x="26077" y="7451"/>
                  </a:lnTo>
                  <a:lnTo>
                    <a:pt x="18937" y="3104"/>
                  </a:lnTo>
                  <a:lnTo>
                    <a:pt x="11487" y="0"/>
                  </a:lnTo>
                  <a:lnTo>
                    <a:pt x="9313" y="1242"/>
                  </a:lnTo>
                  <a:lnTo>
                    <a:pt x="7451" y="3104"/>
                  </a:lnTo>
                  <a:lnTo>
                    <a:pt x="4346" y="3104"/>
                  </a:lnTo>
                  <a:lnTo>
                    <a:pt x="0" y="15833"/>
                  </a:lnTo>
                  <a:lnTo>
                    <a:pt x="6209" y="20179"/>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3" name="Google Shape;443;p14"/>
            <p:cNvSpPr/>
            <p:nvPr/>
          </p:nvSpPr>
          <p:spPr>
            <a:xfrm>
              <a:off x="4024251" y="4593825"/>
              <a:ext cx="12418" cy="15522"/>
            </a:xfrm>
            <a:custGeom>
              <a:rect b="b" l="l" r="r" t="t"/>
              <a:pathLst>
                <a:path extrusionOk="0" h="15522" w="12417">
                  <a:moveTo>
                    <a:pt x="4967" y="17075"/>
                  </a:moveTo>
                  <a:lnTo>
                    <a:pt x="7140" y="14901"/>
                  </a:lnTo>
                  <a:lnTo>
                    <a:pt x="8072" y="14901"/>
                  </a:lnTo>
                  <a:lnTo>
                    <a:pt x="10245" y="12728"/>
                  </a:lnTo>
                  <a:lnTo>
                    <a:pt x="12418" y="10555"/>
                  </a:lnTo>
                  <a:lnTo>
                    <a:pt x="14591" y="9624"/>
                  </a:lnTo>
                  <a:lnTo>
                    <a:pt x="14591" y="7451"/>
                  </a:lnTo>
                  <a:lnTo>
                    <a:pt x="14591" y="5278"/>
                  </a:lnTo>
                  <a:lnTo>
                    <a:pt x="10245" y="5278"/>
                  </a:lnTo>
                  <a:lnTo>
                    <a:pt x="8072" y="3415"/>
                  </a:lnTo>
                  <a:lnTo>
                    <a:pt x="7140" y="2173"/>
                  </a:lnTo>
                  <a:lnTo>
                    <a:pt x="3104" y="0"/>
                  </a:lnTo>
                  <a:lnTo>
                    <a:pt x="931" y="5278"/>
                  </a:lnTo>
                  <a:lnTo>
                    <a:pt x="0" y="7451"/>
                  </a:lnTo>
                  <a:lnTo>
                    <a:pt x="0" y="10555"/>
                  </a:lnTo>
                  <a:lnTo>
                    <a:pt x="0" y="17075"/>
                  </a:lnTo>
                  <a:lnTo>
                    <a:pt x="3104" y="17075"/>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4" name="Google Shape;444;p14"/>
            <p:cNvSpPr/>
            <p:nvPr/>
          </p:nvSpPr>
          <p:spPr>
            <a:xfrm>
              <a:off x="3970854" y="4639150"/>
              <a:ext cx="21731" cy="27940"/>
            </a:xfrm>
            <a:custGeom>
              <a:rect b="b" l="l" r="r" t="t"/>
              <a:pathLst>
                <a:path extrusionOk="0" h="27940" w="21731">
                  <a:moveTo>
                    <a:pt x="2173" y="13660"/>
                  </a:moveTo>
                  <a:lnTo>
                    <a:pt x="2173" y="14591"/>
                  </a:lnTo>
                  <a:lnTo>
                    <a:pt x="2173" y="16764"/>
                  </a:lnTo>
                  <a:lnTo>
                    <a:pt x="0" y="21110"/>
                  </a:lnTo>
                  <a:lnTo>
                    <a:pt x="2173" y="22042"/>
                  </a:lnTo>
                  <a:lnTo>
                    <a:pt x="2173" y="24215"/>
                  </a:lnTo>
                  <a:lnTo>
                    <a:pt x="3104" y="24215"/>
                  </a:lnTo>
                  <a:lnTo>
                    <a:pt x="3104" y="28251"/>
                  </a:lnTo>
                  <a:lnTo>
                    <a:pt x="9624" y="28251"/>
                  </a:lnTo>
                  <a:lnTo>
                    <a:pt x="14591" y="26388"/>
                  </a:lnTo>
                  <a:lnTo>
                    <a:pt x="16764" y="26388"/>
                  </a:lnTo>
                  <a:lnTo>
                    <a:pt x="19869" y="24215"/>
                  </a:lnTo>
                  <a:lnTo>
                    <a:pt x="24215" y="24215"/>
                  </a:lnTo>
                  <a:lnTo>
                    <a:pt x="22042" y="16764"/>
                  </a:lnTo>
                  <a:lnTo>
                    <a:pt x="17695" y="9313"/>
                  </a:lnTo>
                  <a:lnTo>
                    <a:pt x="12728" y="4346"/>
                  </a:lnTo>
                  <a:lnTo>
                    <a:pt x="7451" y="0"/>
                  </a:lnTo>
                  <a:lnTo>
                    <a:pt x="3104" y="11487"/>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5" name="Google Shape;445;p14"/>
            <p:cNvSpPr/>
            <p:nvPr/>
          </p:nvSpPr>
          <p:spPr>
            <a:xfrm>
              <a:off x="7159753" y="4855531"/>
              <a:ext cx="43462" cy="189372"/>
            </a:xfrm>
            <a:custGeom>
              <a:rect b="b" l="l" r="r" t="t"/>
              <a:pathLst>
                <a:path extrusionOk="0" h="189371" w="43462">
                  <a:moveTo>
                    <a:pt x="44704" y="130077"/>
                  </a:moveTo>
                  <a:lnTo>
                    <a:pt x="39427" y="108035"/>
                  </a:lnTo>
                  <a:lnTo>
                    <a:pt x="30113" y="88167"/>
                  </a:lnTo>
                  <a:lnTo>
                    <a:pt x="24836" y="70471"/>
                  </a:lnTo>
                  <a:lnTo>
                    <a:pt x="21731" y="51534"/>
                  </a:lnTo>
                  <a:lnTo>
                    <a:pt x="21731" y="35701"/>
                  </a:lnTo>
                  <a:lnTo>
                    <a:pt x="21731" y="18937"/>
                  </a:lnTo>
                  <a:lnTo>
                    <a:pt x="15522" y="6209"/>
                  </a:lnTo>
                  <a:lnTo>
                    <a:pt x="15522" y="4036"/>
                  </a:lnTo>
                  <a:lnTo>
                    <a:pt x="14591" y="4036"/>
                  </a:lnTo>
                  <a:lnTo>
                    <a:pt x="14591" y="2173"/>
                  </a:lnTo>
                  <a:lnTo>
                    <a:pt x="12418" y="0"/>
                  </a:lnTo>
                  <a:lnTo>
                    <a:pt x="10245" y="7451"/>
                  </a:lnTo>
                  <a:lnTo>
                    <a:pt x="9313" y="13660"/>
                  </a:lnTo>
                  <a:lnTo>
                    <a:pt x="7140" y="16764"/>
                  </a:lnTo>
                  <a:lnTo>
                    <a:pt x="5278" y="21110"/>
                  </a:lnTo>
                  <a:lnTo>
                    <a:pt x="3104" y="24215"/>
                  </a:lnTo>
                  <a:lnTo>
                    <a:pt x="0" y="29492"/>
                  </a:lnTo>
                  <a:lnTo>
                    <a:pt x="0" y="70471"/>
                  </a:lnTo>
                  <a:lnTo>
                    <a:pt x="3104" y="85993"/>
                  </a:lnTo>
                  <a:lnTo>
                    <a:pt x="3104" y="110208"/>
                  </a:lnTo>
                  <a:lnTo>
                    <a:pt x="3104" y="136596"/>
                  </a:lnTo>
                  <a:lnTo>
                    <a:pt x="3104" y="159569"/>
                  </a:lnTo>
                  <a:lnTo>
                    <a:pt x="5278" y="180679"/>
                  </a:lnTo>
                  <a:lnTo>
                    <a:pt x="9313" y="191235"/>
                  </a:lnTo>
                  <a:lnTo>
                    <a:pt x="12418" y="189061"/>
                  </a:lnTo>
                  <a:lnTo>
                    <a:pt x="14591" y="189061"/>
                  </a:lnTo>
                  <a:lnTo>
                    <a:pt x="19869" y="186888"/>
                  </a:lnTo>
                  <a:lnTo>
                    <a:pt x="22973" y="186888"/>
                  </a:lnTo>
                  <a:lnTo>
                    <a:pt x="29182" y="186888"/>
                  </a:lnTo>
                  <a:lnTo>
                    <a:pt x="24836" y="169193"/>
                  </a:lnTo>
                  <a:lnTo>
                    <a:pt x="22973" y="156465"/>
                  </a:lnTo>
                  <a:lnTo>
                    <a:pt x="19869" y="143736"/>
                  </a:lnTo>
                  <a:lnTo>
                    <a:pt x="19869" y="126972"/>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6" name="Google Shape;446;p14"/>
            <p:cNvSpPr/>
            <p:nvPr/>
          </p:nvSpPr>
          <p:spPr>
            <a:xfrm>
              <a:off x="3223922" y="4869190"/>
              <a:ext cx="34149" cy="43462"/>
            </a:xfrm>
            <a:custGeom>
              <a:rect b="b" l="l" r="r" t="t"/>
              <a:pathLst>
                <a:path extrusionOk="0" h="43462" w="34149">
                  <a:moveTo>
                    <a:pt x="29182" y="17695"/>
                  </a:moveTo>
                  <a:lnTo>
                    <a:pt x="27009" y="3104"/>
                  </a:lnTo>
                  <a:lnTo>
                    <a:pt x="19558" y="3104"/>
                  </a:lnTo>
                  <a:lnTo>
                    <a:pt x="14591" y="3104"/>
                  </a:lnTo>
                  <a:lnTo>
                    <a:pt x="10245" y="931"/>
                  </a:lnTo>
                  <a:lnTo>
                    <a:pt x="7140" y="0"/>
                  </a:lnTo>
                  <a:lnTo>
                    <a:pt x="0" y="0"/>
                  </a:lnTo>
                  <a:lnTo>
                    <a:pt x="0" y="5278"/>
                  </a:lnTo>
                  <a:lnTo>
                    <a:pt x="0" y="8382"/>
                  </a:lnTo>
                  <a:lnTo>
                    <a:pt x="931" y="12728"/>
                  </a:lnTo>
                  <a:lnTo>
                    <a:pt x="3104" y="15833"/>
                  </a:lnTo>
                  <a:lnTo>
                    <a:pt x="7140" y="22042"/>
                  </a:lnTo>
                  <a:lnTo>
                    <a:pt x="10245" y="27319"/>
                  </a:lnTo>
                  <a:lnTo>
                    <a:pt x="14591" y="30424"/>
                  </a:lnTo>
                  <a:lnTo>
                    <a:pt x="19558" y="34770"/>
                  </a:lnTo>
                  <a:lnTo>
                    <a:pt x="22973" y="37874"/>
                  </a:lnTo>
                  <a:lnTo>
                    <a:pt x="27009" y="44083"/>
                  </a:lnTo>
                  <a:lnTo>
                    <a:pt x="34149" y="44083"/>
                  </a:lnTo>
                  <a:lnTo>
                    <a:pt x="32286" y="29492"/>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7" name="Google Shape;447;p14"/>
            <p:cNvSpPr/>
            <p:nvPr/>
          </p:nvSpPr>
          <p:spPr>
            <a:xfrm>
              <a:off x="5439263" y="4744081"/>
              <a:ext cx="18627" cy="18627"/>
            </a:xfrm>
            <a:custGeom>
              <a:rect b="b" l="l" r="r" t="t"/>
              <a:pathLst>
                <a:path extrusionOk="0" h="18626" w="18626">
                  <a:moveTo>
                    <a:pt x="931" y="3104"/>
                  </a:moveTo>
                  <a:lnTo>
                    <a:pt x="0" y="7451"/>
                  </a:lnTo>
                  <a:lnTo>
                    <a:pt x="0" y="9624"/>
                  </a:lnTo>
                  <a:lnTo>
                    <a:pt x="0" y="12728"/>
                  </a:lnTo>
                  <a:lnTo>
                    <a:pt x="0" y="16764"/>
                  </a:lnTo>
                  <a:lnTo>
                    <a:pt x="931" y="16764"/>
                  </a:lnTo>
                  <a:lnTo>
                    <a:pt x="3104" y="18006"/>
                  </a:lnTo>
                  <a:lnTo>
                    <a:pt x="5278" y="18006"/>
                  </a:lnTo>
                  <a:lnTo>
                    <a:pt x="8382" y="20179"/>
                  </a:lnTo>
                  <a:lnTo>
                    <a:pt x="10555" y="16764"/>
                  </a:lnTo>
                  <a:lnTo>
                    <a:pt x="14591" y="14901"/>
                  </a:lnTo>
                  <a:lnTo>
                    <a:pt x="15522" y="12728"/>
                  </a:lnTo>
                  <a:lnTo>
                    <a:pt x="19869" y="12728"/>
                  </a:lnTo>
                  <a:lnTo>
                    <a:pt x="19869" y="7451"/>
                  </a:lnTo>
                  <a:lnTo>
                    <a:pt x="5278"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8" name="Google Shape;448;p14"/>
            <p:cNvSpPr/>
            <p:nvPr/>
          </p:nvSpPr>
          <p:spPr>
            <a:xfrm>
              <a:off x="5039098" y="4734767"/>
              <a:ext cx="111760" cy="217312"/>
            </a:xfrm>
            <a:custGeom>
              <a:rect b="b" l="l" r="r" t="t"/>
              <a:pathLst>
                <a:path extrusionOk="0" h="217312" w="111760">
                  <a:moveTo>
                    <a:pt x="103068" y="141874"/>
                  </a:moveTo>
                  <a:lnTo>
                    <a:pt x="93755" y="122937"/>
                  </a:lnTo>
                  <a:lnTo>
                    <a:pt x="83510" y="106173"/>
                  </a:lnTo>
                  <a:lnTo>
                    <a:pt x="70782" y="92513"/>
                  </a:lnTo>
                  <a:lnTo>
                    <a:pt x="61468" y="78853"/>
                  </a:lnTo>
                  <a:lnTo>
                    <a:pt x="52155" y="70471"/>
                  </a:lnTo>
                  <a:lnTo>
                    <a:pt x="56191" y="63021"/>
                  </a:lnTo>
                  <a:lnTo>
                    <a:pt x="61468" y="53397"/>
                  </a:lnTo>
                  <a:lnTo>
                    <a:pt x="64573" y="41910"/>
                  </a:lnTo>
                  <a:lnTo>
                    <a:pt x="59295" y="29492"/>
                  </a:lnTo>
                  <a:lnTo>
                    <a:pt x="59295" y="22042"/>
                  </a:lnTo>
                  <a:lnTo>
                    <a:pt x="54328" y="22042"/>
                  </a:lnTo>
                  <a:lnTo>
                    <a:pt x="49982" y="24215"/>
                  </a:lnTo>
                  <a:lnTo>
                    <a:pt x="49051" y="26078"/>
                  </a:lnTo>
                  <a:lnTo>
                    <a:pt x="44704" y="29492"/>
                  </a:lnTo>
                  <a:lnTo>
                    <a:pt x="35391" y="29492"/>
                  </a:lnTo>
                  <a:lnTo>
                    <a:pt x="39737" y="24215"/>
                  </a:lnTo>
                  <a:lnTo>
                    <a:pt x="42842" y="18937"/>
                  </a:lnTo>
                  <a:lnTo>
                    <a:pt x="44704" y="12418"/>
                  </a:lnTo>
                  <a:lnTo>
                    <a:pt x="49051" y="5278"/>
                  </a:lnTo>
                  <a:lnTo>
                    <a:pt x="34460" y="2173"/>
                  </a:lnTo>
                  <a:lnTo>
                    <a:pt x="15522" y="0"/>
                  </a:lnTo>
                  <a:lnTo>
                    <a:pt x="14591" y="16764"/>
                  </a:lnTo>
                  <a:lnTo>
                    <a:pt x="8382" y="27319"/>
                  </a:lnTo>
                  <a:lnTo>
                    <a:pt x="3104" y="36633"/>
                  </a:lnTo>
                  <a:lnTo>
                    <a:pt x="0" y="46257"/>
                  </a:lnTo>
                  <a:lnTo>
                    <a:pt x="931" y="58674"/>
                  </a:lnTo>
                  <a:lnTo>
                    <a:pt x="5278" y="75438"/>
                  </a:lnTo>
                  <a:lnTo>
                    <a:pt x="8382" y="93444"/>
                  </a:lnTo>
                  <a:lnTo>
                    <a:pt x="10555" y="92513"/>
                  </a:lnTo>
                  <a:lnTo>
                    <a:pt x="12418" y="90340"/>
                  </a:lnTo>
                  <a:lnTo>
                    <a:pt x="14591" y="90340"/>
                  </a:lnTo>
                  <a:lnTo>
                    <a:pt x="14591" y="88167"/>
                  </a:lnTo>
                  <a:lnTo>
                    <a:pt x="14591" y="85994"/>
                  </a:lnTo>
                  <a:lnTo>
                    <a:pt x="15522" y="82889"/>
                  </a:lnTo>
                  <a:lnTo>
                    <a:pt x="19869" y="82889"/>
                  </a:lnTo>
                  <a:lnTo>
                    <a:pt x="19869" y="85994"/>
                  </a:lnTo>
                  <a:lnTo>
                    <a:pt x="19869" y="88167"/>
                  </a:lnTo>
                  <a:lnTo>
                    <a:pt x="17695" y="90340"/>
                  </a:lnTo>
                  <a:lnTo>
                    <a:pt x="17695" y="92513"/>
                  </a:lnTo>
                  <a:lnTo>
                    <a:pt x="15522" y="93444"/>
                  </a:lnTo>
                  <a:lnTo>
                    <a:pt x="17695" y="97480"/>
                  </a:lnTo>
                  <a:lnTo>
                    <a:pt x="17695" y="100895"/>
                  </a:lnTo>
                  <a:lnTo>
                    <a:pt x="17695" y="102758"/>
                  </a:lnTo>
                  <a:lnTo>
                    <a:pt x="19869" y="104931"/>
                  </a:lnTo>
                  <a:lnTo>
                    <a:pt x="19869" y="106173"/>
                  </a:lnTo>
                  <a:lnTo>
                    <a:pt x="22973" y="106173"/>
                  </a:lnTo>
                  <a:lnTo>
                    <a:pt x="27009" y="108035"/>
                  </a:lnTo>
                  <a:lnTo>
                    <a:pt x="30113" y="108035"/>
                  </a:lnTo>
                  <a:lnTo>
                    <a:pt x="32286" y="108035"/>
                  </a:lnTo>
                  <a:lnTo>
                    <a:pt x="35391" y="110208"/>
                  </a:lnTo>
                  <a:lnTo>
                    <a:pt x="39737" y="112381"/>
                  </a:lnTo>
                  <a:lnTo>
                    <a:pt x="41600" y="112381"/>
                  </a:lnTo>
                  <a:lnTo>
                    <a:pt x="41600" y="113313"/>
                  </a:lnTo>
                  <a:lnTo>
                    <a:pt x="42842" y="113313"/>
                  </a:lnTo>
                  <a:lnTo>
                    <a:pt x="44704" y="117659"/>
                  </a:lnTo>
                  <a:lnTo>
                    <a:pt x="44704" y="119832"/>
                  </a:lnTo>
                  <a:lnTo>
                    <a:pt x="46877" y="120763"/>
                  </a:lnTo>
                  <a:lnTo>
                    <a:pt x="46877" y="122937"/>
                  </a:lnTo>
                  <a:lnTo>
                    <a:pt x="49051" y="126972"/>
                  </a:lnTo>
                  <a:lnTo>
                    <a:pt x="42842" y="130077"/>
                  </a:lnTo>
                  <a:lnTo>
                    <a:pt x="35391" y="134423"/>
                  </a:lnTo>
                  <a:lnTo>
                    <a:pt x="32286" y="137528"/>
                  </a:lnTo>
                  <a:lnTo>
                    <a:pt x="27009" y="142805"/>
                  </a:lnTo>
                  <a:lnTo>
                    <a:pt x="25146" y="150256"/>
                  </a:lnTo>
                  <a:lnTo>
                    <a:pt x="22973" y="154292"/>
                  </a:lnTo>
                  <a:lnTo>
                    <a:pt x="22973" y="156465"/>
                  </a:lnTo>
                  <a:lnTo>
                    <a:pt x="25146" y="157396"/>
                  </a:lnTo>
                  <a:lnTo>
                    <a:pt x="25146" y="159569"/>
                  </a:lnTo>
                  <a:lnTo>
                    <a:pt x="29182" y="163915"/>
                  </a:lnTo>
                  <a:lnTo>
                    <a:pt x="15522" y="167020"/>
                  </a:lnTo>
                  <a:lnTo>
                    <a:pt x="17695" y="172297"/>
                  </a:lnTo>
                  <a:lnTo>
                    <a:pt x="17695" y="176333"/>
                  </a:lnTo>
                  <a:lnTo>
                    <a:pt x="19869" y="178506"/>
                  </a:lnTo>
                  <a:lnTo>
                    <a:pt x="19869" y="179438"/>
                  </a:lnTo>
                  <a:lnTo>
                    <a:pt x="22973" y="181611"/>
                  </a:lnTo>
                  <a:lnTo>
                    <a:pt x="27009" y="181611"/>
                  </a:lnTo>
                  <a:lnTo>
                    <a:pt x="32286" y="181611"/>
                  </a:lnTo>
                  <a:lnTo>
                    <a:pt x="22973" y="198375"/>
                  </a:lnTo>
                  <a:lnTo>
                    <a:pt x="12418" y="214208"/>
                  </a:lnTo>
                  <a:lnTo>
                    <a:pt x="12418" y="218554"/>
                  </a:lnTo>
                  <a:lnTo>
                    <a:pt x="29182" y="216381"/>
                  </a:lnTo>
                  <a:lnTo>
                    <a:pt x="49051" y="211103"/>
                  </a:lnTo>
                  <a:lnTo>
                    <a:pt x="70782" y="205826"/>
                  </a:lnTo>
                  <a:lnTo>
                    <a:pt x="88477" y="198375"/>
                  </a:lnTo>
                  <a:lnTo>
                    <a:pt x="99964" y="191235"/>
                  </a:lnTo>
                  <a:lnTo>
                    <a:pt x="108346" y="183784"/>
                  </a:lnTo>
                  <a:lnTo>
                    <a:pt x="112692" y="171056"/>
                  </a:lnTo>
                  <a:lnTo>
                    <a:pt x="110519" y="15739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9" name="Google Shape;449;p14"/>
            <p:cNvSpPr/>
            <p:nvPr/>
          </p:nvSpPr>
          <p:spPr>
            <a:xfrm>
              <a:off x="5278762" y="4812379"/>
              <a:ext cx="24836" cy="34149"/>
            </a:xfrm>
            <a:custGeom>
              <a:rect b="b" l="l" r="r" t="t"/>
              <a:pathLst>
                <a:path extrusionOk="0" h="34149" w="24835">
                  <a:moveTo>
                    <a:pt x="23904" y="10555"/>
                  </a:moveTo>
                  <a:lnTo>
                    <a:pt x="23904" y="7451"/>
                  </a:lnTo>
                  <a:lnTo>
                    <a:pt x="22042" y="5278"/>
                  </a:lnTo>
                  <a:lnTo>
                    <a:pt x="19869" y="3104"/>
                  </a:lnTo>
                  <a:lnTo>
                    <a:pt x="16764" y="0"/>
                  </a:lnTo>
                  <a:lnTo>
                    <a:pt x="9313" y="10555"/>
                  </a:lnTo>
                  <a:lnTo>
                    <a:pt x="2173" y="14901"/>
                  </a:lnTo>
                  <a:lnTo>
                    <a:pt x="0" y="15833"/>
                  </a:lnTo>
                  <a:lnTo>
                    <a:pt x="0" y="18006"/>
                  </a:lnTo>
                  <a:lnTo>
                    <a:pt x="3104" y="23283"/>
                  </a:lnTo>
                  <a:lnTo>
                    <a:pt x="9313" y="35701"/>
                  </a:lnTo>
                  <a:lnTo>
                    <a:pt x="12418" y="35701"/>
                  </a:lnTo>
                  <a:lnTo>
                    <a:pt x="14591" y="34770"/>
                  </a:lnTo>
                  <a:lnTo>
                    <a:pt x="16764" y="34770"/>
                  </a:lnTo>
                  <a:lnTo>
                    <a:pt x="17695" y="34770"/>
                  </a:lnTo>
                  <a:lnTo>
                    <a:pt x="19869" y="32597"/>
                  </a:lnTo>
                  <a:lnTo>
                    <a:pt x="22042" y="30424"/>
                  </a:lnTo>
                  <a:lnTo>
                    <a:pt x="22042" y="28561"/>
                  </a:lnTo>
                  <a:lnTo>
                    <a:pt x="22042" y="27319"/>
                  </a:lnTo>
                  <a:lnTo>
                    <a:pt x="22042" y="25146"/>
                  </a:lnTo>
                  <a:lnTo>
                    <a:pt x="23904" y="23283"/>
                  </a:lnTo>
                  <a:lnTo>
                    <a:pt x="25146" y="19869"/>
                  </a:lnTo>
                  <a:lnTo>
                    <a:pt x="23904" y="1490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0" name="Google Shape;450;p14"/>
            <p:cNvSpPr/>
            <p:nvPr/>
          </p:nvSpPr>
          <p:spPr>
            <a:xfrm>
              <a:off x="7689063" y="4320943"/>
              <a:ext cx="49671" cy="27940"/>
            </a:xfrm>
            <a:custGeom>
              <a:rect b="b" l="l" r="r" t="t"/>
              <a:pathLst>
                <a:path extrusionOk="0" h="27940" w="49671">
                  <a:moveTo>
                    <a:pt x="49051" y="12418"/>
                  </a:moveTo>
                  <a:lnTo>
                    <a:pt x="44704" y="10555"/>
                  </a:lnTo>
                  <a:lnTo>
                    <a:pt x="43773" y="10555"/>
                  </a:lnTo>
                  <a:lnTo>
                    <a:pt x="41600" y="10555"/>
                  </a:lnTo>
                  <a:lnTo>
                    <a:pt x="37564" y="10555"/>
                  </a:lnTo>
                  <a:lnTo>
                    <a:pt x="36322" y="10555"/>
                  </a:lnTo>
                  <a:lnTo>
                    <a:pt x="34460" y="9313"/>
                  </a:lnTo>
                  <a:lnTo>
                    <a:pt x="30113" y="9313"/>
                  </a:lnTo>
                  <a:lnTo>
                    <a:pt x="27009" y="5278"/>
                  </a:lnTo>
                  <a:lnTo>
                    <a:pt x="22973" y="0"/>
                  </a:lnTo>
                  <a:lnTo>
                    <a:pt x="15522" y="3104"/>
                  </a:lnTo>
                  <a:lnTo>
                    <a:pt x="10555" y="7451"/>
                  </a:lnTo>
                  <a:lnTo>
                    <a:pt x="5278" y="10555"/>
                  </a:lnTo>
                  <a:lnTo>
                    <a:pt x="0" y="15833"/>
                  </a:lnTo>
                  <a:lnTo>
                    <a:pt x="0" y="30424"/>
                  </a:lnTo>
                  <a:lnTo>
                    <a:pt x="36322" y="27319"/>
                  </a:lnTo>
                  <a:lnTo>
                    <a:pt x="43773" y="22042"/>
                  </a:lnTo>
                  <a:lnTo>
                    <a:pt x="50913" y="15833"/>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1" name="Google Shape;451;p14"/>
            <p:cNvSpPr/>
            <p:nvPr/>
          </p:nvSpPr>
          <p:spPr>
            <a:xfrm>
              <a:off x="5774854" y="4394519"/>
              <a:ext cx="15522" cy="9313"/>
            </a:xfrm>
            <a:custGeom>
              <a:rect b="b" l="l" r="r" t="t"/>
              <a:pathLst>
                <a:path extrusionOk="0" h="9313" w="15522">
                  <a:moveTo>
                    <a:pt x="0" y="931"/>
                  </a:moveTo>
                  <a:lnTo>
                    <a:pt x="2173" y="3104"/>
                  </a:lnTo>
                  <a:lnTo>
                    <a:pt x="2173" y="5278"/>
                  </a:lnTo>
                  <a:lnTo>
                    <a:pt x="4036" y="8382"/>
                  </a:lnTo>
                  <a:lnTo>
                    <a:pt x="4036" y="10245"/>
                  </a:lnTo>
                  <a:lnTo>
                    <a:pt x="7140" y="10245"/>
                  </a:lnTo>
                  <a:lnTo>
                    <a:pt x="9313" y="10245"/>
                  </a:lnTo>
                  <a:lnTo>
                    <a:pt x="13349" y="7140"/>
                  </a:lnTo>
                  <a:lnTo>
                    <a:pt x="16764" y="7140"/>
                  </a:lnTo>
                  <a:lnTo>
                    <a:pt x="16764" y="0"/>
                  </a:lnTo>
                  <a:lnTo>
                    <a:pt x="0"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2" name="Google Shape;452;p14"/>
            <p:cNvSpPr/>
            <p:nvPr/>
          </p:nvSpPr>
          <p:spPr>
            <a:xfrm>
              <a:off x="7132744" y="4215702"/>
              <a:ext cx="55880" cy="21731"/>
            </a:xfrm>
            <a:custGeom>
              <a:rect b="b" l="l" r="r" t="t"/>
              <a:pathLst>
                <a:path extrusionOk="0" h="21731" w="55880">
                  <a:moveTo>
                    <a:pt x="51844" y="7451"/>
                  </a:moveTo>
                  <a:lnTo>
                    <a:pt x="36322" y="4346"/>
                  </a:lnTo>
                  <a:lnTo>
                    <a:pt x="19558" y="0"/>
                  </a:lnTo>
                  <a:lnTo>
                    <a:pt x="0" y="0"/>
                  </a:lnTo>
                  <a:lnTo>
                    <a:pt x="0" y="7451"/>
                  </a:lnTo>
                  <a:lnTo>
                    <a:pt x="931" y="13660"/>
                  </a:lnTo>
                  <a:lnTo>
                    <a:pt x="931" y="18937"/>
                  </a:lnTo>
                  <a:lnTo>
                    <a:pt x="3104" y="24215"/>
                  </a:lnTo>
                  <a:lnTo>
                    <a:pt x="56191" y="24215"/>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3" name="Google Shape;453;p14"/>
            <p:cNvSpPr/>
            <p:nvPr/>
          </p:nvSpPr>
          <p:spPr>
            <a:xfrm>
              <a:off x="5371586" y="4771400"/>
              <a:ext cx="18627" cy="27940"/>
            </a:xfrm>
            <a:custGeom>
              <a:rect b="b" l="l" r="r" t="t"/>
              <a:pathLst>
                <a:path extrusionOk="0" h="27940" w="18626">
                  <a:moveTo>
                    <a:pt x="16454" y="2173"/>
                  </a:moveTo>
                  <a:lnTo>
                    <a:pt x="14591" y="2173"/>
                  </a:lnTo>
                  <a:lnTo>
                    <a:pt x="12418" y="2173"/>
                  </a:lnTo>
                  <a:lnTo>
                    <a:pt x="7140" y="0"/>
                  </a:lnTo>
                  <a:lnTo>
                    <a:pt x="7140" y="5278"/>
                  </a:lnTo>
                  <a:lnTo>
                    <a:pt x="5278" y="9624"/>
                  </a:lnTo>
                  <a:lnTo>
                    <a:pt x="3104" y="12728"/>
                  </a:lnTo>
                  <a:lnTo>
                    <a:pt x="0" y="16764"/>
                  </a:lnTo>
                  <a:lnTo>
                    <a:pt x="1863" y="20179"/>
                  </a:lnTo>
                  <a:lnTo>
                    <a:pt x="1863" y="22042"/>
                  </a:lnTo>
                  <a:lnTo>
                    <a:pt x="1863" y="24215"/>
                  </a:lnTo>
                  <a:lnTo>
                    <a:pt x="3104" y="24215"/>
                  </a:lnTo>
                  <a:lnTo>
                    <a:pt x="3104" y="29492"/>
                  </a:lnTo>
                  <a:lnTo>
                    <a:pt x="9313" y="26388"/>
                  </a:lnTo>
                  <a:lnTo>
                    <a:pt x="12418" y="20179"/>
                  </a:lnTo>
                  <a:lnTo>
                    <a:pt x="14591" y="14901"/>
                  </a:lnTo>
                  <a:lnTo>
                    <a:pt x="16454" y="9624"/>
                  </a:lnTo>
                  <a:lnTo>
                    <a:pt x="19868" y="4346"/>
                  </a:lnTo>
                  <a:lnTo>
                    <a:pt x="17695" y="434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4" name="Google Shape;454;p14"/>
            <p:cNvSpPr/>
            <p:nvPr/>
          </p:nvSpPr>
          <p:spPr>
            <a:xfrm>
              <a:off x="4983839" y="4840940"/>
              <a:ext cx="52776" cy="80716"/>
            </a:xfrm>
            <a:custGeom>
              <a:rect b="b" l="l" r="r" t="t"/>
              <a:pathLst>
                <a:path extrusionOk="0" h="80715" w="52775">
                  <a:moveTo>
                    <a:pt x="34460" y="1863"/>
                  </a:moveTo>
                  <a:lnTo>
                    <a:pt x="23904" y="7140"/>
                  </a:lnTo>
                  <a:lnTo>
                    <a:pt x="14591" y="14591"/>
                  </a:lnTo>
                  <a:lnTo>
                    <a:pt x="4346" y="23904"/>
                  </a:lnTo>
                  <a:lnTo>
                    <a:pt x="5278" y="42841"/>
                  </a:lnTo>
                  <a:lnTo>
                    <a:pt x="5278" y="58674"/>
                  </a:lnTo>
                  <a:lnTo>
                    <a:pt x="0" y="72334"/>
                  </a:lnTo>
                  <a:lnTo>
                    <a:pt x="0" y="80716"/>
                  </a:lnTo>
                  <a:lnTo>
                    <a:pt x="19869" y="79785"/>
                  </a:lnTo>
                  <a:lnTo>
                    <a:pt x="33528" y="75438"/>
                  </a:lnTo>
                  <a:lnTo>
                    <a:pt x="48119" y="67988"/>
                  </a:lnTo>
                  <a:lnTo>
                    <a:pt x="53086" y="44083"/>
                  </a:lnTo>
                  <a:lnTo>
                    <a:pt x="55259" y="22042"/>
                  </a:lnTo>
                  <a:lnTo>
                    <a:pt x="51224"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5" name="Google Shape;455;p14"/>
            <p:cNvSpPr/>
            <p:nvPr/>
          </p:nvSpPr>
          <p:spPr>
            <a:xfrm>
              <a:off x="4217969" y="4962635"/>
              <a:ext cx="31045" cy="18627"/>
            </a:xfrm>
            <a:custGeom>
              <a:rect b="b" l="l" r="r" t="t"/>
              <a:pathLst>
                <a:path extrusionOk="0" h="18626" w="31044">
                  <a:moveTo>
                    <a:pt x="0" y="0"/>
                  </a:moveTo>
                  <a:lnTo>
                    <a:pt x="4036" y="5278"/>
                  </a:lnTo>
                  <a:lnTo>
                    <a:pt x="6209" y="8382"/>
                  </a:lnTo>
                  <a:lnTo>
                    <a:pt x="7140" y="12728"/>
                  </a:lnTo>
                  <a:lnTo>
                    <a:pt x="9313" y="14591"/>
                  </a:lnTo>
                  <a:lnTo>
                    <a:pt x="13660" y="19869"/>
                  </a:lnTo>
                  <a:lnTo>
                    <a:pt x="18627" y="18006"/>
                  </a:lnTo>
                  <a:lnTo>
                    <a:pt x="21731" y="18006"/>
                  </a:lnTo>
                  <a:lnTo>
                    <a:pt x="26077" y="18006"/>
                  </a:lnTo>
                  <a:lnTo>
                    <a:pt x="29182" y="15833"/>
                  </a:lnTo>
                  <a:lnTo>
                    <a:pt x="33218" y="15833"/>
                  </a:lnTo>
                  <a:lnTo>
                    <a:pt x="33218" y="7451"/>
                  </a:lnTo>
                  <a:lnTo>
                    <a:pt x="21731" y="3104"/>
                  </a:lnTo>
                  <a:lnTo>
                    <a:pt x="13660" y="93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6" name="Google Shape;456;p14"/>
            <p:cNvSpPr/>
            <p:nvPr/>
          </p:nvSpPr>
          <p:spPr>
            <a:xfrm>
              <a:off x="4778634" y="4498518"/>
              <a:ext cx="158327" cy="117969"/>
            </a:xfrm>
            <a:custGeom>
              <a:rect b="b" l="l" r="r" t="t"/>
              <a:pathLst>
                <a:path extrusionOk="0" h="117969" w="158327">
                  <a:moveTo>
                    <a:pt x="156154" y="29182"/>
                  </a:moveTo>
                  <a:lnTo>
                    <a:pt x="156154" y="23904"/>
                  </a:lnTo>
                  <a:lnTo>
                    <a:pt x="156154" y="16764"/>
                  </a:lnTo>
                  <a:lnTo>
                    <a:pt x="154292" y="12418"/>
                  </a:lnTo>
                  <a:lnTo>
                    <a:pt x="154292" y="9313"/>
                  </a:lnTo>
                  <a:lnTo>
                    <a:pt x="153050" y="7140"/>
                  </a:lnTo>
                  <a:lnTo>
                    <a:pt x="151187" y="4036"/>
                  </a:lnTo>
                  <a:lnTo>
                    <a:pt x="149014" y="0"/>
                  </a:lnTo>
                  <a:lnTo>
                    <a:pt x="134423" y="1863"/>
                  </a:lnTo>
                  <a:lnTo>
                    <a:pt x="126972" y="7140"/>
                  </a:lnTo>
                  <a:lnTo>
                    <a:pt x="119832" y="12418"/>
                  </a:lnTo>
                  <a:lnTo>
                    <a:pt x="114554" y="18937"/>
                  </a:lnTo>
                  <a:lnTo>
                    <a:pt x="105241" y="23904"/>
                  </a:lnTo>
                  <a:lnTo>
                    <a:pt x="102137" y="23904"/>
                  </a:lnTo>
                  <a:lnTo>
                    <a:pt x="99964" y="23904"/>
                  </a:lnTo>
                  <a:lnTo>
                    <a:pt x="97790" y="23904"/>
                  </a:lnTo>
                  <a:lnTo>
                    <a:pt x="97790" y="22042"/>
                  </a:lnTo>
                  <a:lnTo>
                    <a:pt x="94686" y="19869"/>
                  </a:lnTo>
                  <a:lnTo>
                    <a:pt x="92823" y="14591"/>
                  </a:lnTo>
                  <a:lnTo>
                    <a:pt x="78232" y="19869"/>
                  </a:lnTo>
                  <a:lnTo>
                    <a:pt x="67677" y="27319"/>
                  </a:lnTo>
                  <a:lnTo>
                    <a:pt x="56191" y="36633"/>
                  </a:lnTo>
                  <a:lnTo>
                    <a:pt x="53086" y="29182"/>
                  </a:lnTo>
                  <a:lnTo>
                    <a:pt x="49050" y="26077"/>
                  </a:lnTo>
                  <a:lnTo>
                    <a:pt x="45946" y="19869"/>
                  </a:lnTo>
                  <a:lnTo>
                    <a:pt x="39427" y="14591"/>
                  </a:lnTo>
                  <a:lnTo>
                    <a:pt x="24836" y="18937"/>
                  </a:lnTo>
                  <a:lnTo>
                    <a:pt x="16764" y="22042"/>
                  </a:lnTo>
                  <a:lnTo>
                    <a:pt x="9313" y="29182"/>
                  </a:lnTo>
                  <a:lnTo>
                    <a:pt x="0" y="36633"/>
                  </a:lnTo>
                  <a:lnTo>
                    <a:pt x="5278" y="47188"/>
                  </a:lnTo>
                  <a:lnTo>
                    <a:pt x="32286" y="47188"/>
                  </a:lnTo>
                  <a:lnTo>
                    <a:pt x="32286" y="60847"/>
                  </a:lnTo>
                  <a:lnTo>
                    <a:pt x="27009" y="60847"/>
                  </a:lnTo>
                  <a:lnTo>
                    <a:pt x="21731" y="60847"/>
                  </a:lnTo>
                  <a:lnTo>
                    <a:pt x="19868" y="61779"/>
                  </a:lnTo>
                  <a:lnTo>
                    <a:pt x="17695" y="61779"/>
                  </a:lnTo>
                  <a:lnTo>
                    <a:pt x="16764" y="63952"/>
                  </a:lnTo>
                  <a:lnTo>
                    <a:pt x="12418" y="68298"/>
                  </a:lnTo>
                  <a:lnTo>
                    <a:pt x="9313" y="68298"/>
                  </a:lnTo>
                  <a:lnTo>
                    <a:pt x="14591" y="71403"/>
                  </a:lnTo>
                  <a:lnTo>
                    <a:pt x="19868" y="75438"/>
                  </a:lnTo>
                  <a:lnTo>
                    <a:pt x="27009" y="76680"/>
                  </a:lnTo>
                  <a:lnTo>
                    <a:pt x="32286" y="80716"/>
                  </a:lnTo>
                  <a:lnTo>
                    <a:pt x="31355" y="83820"/>
                  </a:lnTo>
                  <a:lnTo>
                    <a:pt x="31355" y="85993"/>
                  </a:lnTo>
                  <a:lnTo>
                    <a:pt x="29182" y="88167"/>
                  </a:lnTo>
                  <a:lnTo>
                    <a:pt x="27009" y="90340"/>
                  </a:lnTo>
                  <a:lnTo>
                    <a:pt x="24836" y="91271"/>
                  </a:lnTo>
                  <a:lnTo>
                    <a:pt x="29182" y="95307"/>
                  </a:lnTo>
                  <a:lnTo>
                    <a:pt x="38495" y="100584"/>
                  </a:lnTo>
                  <a:lnTo>
                    <a:pt x="49050" y="105862"/>
                  </a:lnTo>
                  <a:lnTo>
                    <a:pt x="61468" y="113313"/>
                  </a:lnTo>
                  <a:lnTo>
                    <a:pt x="70782" y="117659"/>
                  </a:lnTo>
                  <a:lnTo>
                    <a:pt x="76059" y="120763"/>
                  </a:lnTo>
                  <a:lnTo>
                    <a:pt x="94686" y="105862"/>
                  </a:lnTo>
                  <a:lnTo>
                    <a:pt x="116728" y="95307"/>
                  </a:lnTo>
                  <a:lnTo>
                    <a:pt x="139701" y="85993"/>
                  </a:lnTo>
                  <a:lnTo>
                    <a:pt x="160501" y="75438"/>
                  </a:lnTo>
                  <a:lnTo>
                    <a:pt x="160501" y="60847"/>
                  </a:lnTo>
                  <a:lnTo>
                    <a:pt x="158327" y="44083"/>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457" name="Google Shape;457;p14"/>
          <p:cNvSpPr/>
          <p:nvPr/>
        </p:nvSpPr>
        <p:spPr>
          <a:xfrm flipH="1">
            <a:off x="-112742" y="3144456"/>
            <a:ext cx="4322719" cy="3724449"/>
          </a:xfrm>
          <a:custGeom>
            <a:rect b="b" l="l" r="r" t="t"/>
            <a:pathLst>
              <a:path extrusionOk="0" h="3414289" w="3962737">
                <a:moveTo>
                  <a:pt x="2199473" y="1297594"/>
                </a:moveTo>
                <a:cubicBezTo>
                  <a:pt x="2189728" y="1599693"/>
                  <a:pt x="2315806" y="2040660"/>
                  <a:pt x="2387676" y="2323881"/>
                </a:cubicBezTo>
                <a:cubicBezTo>
                  <a:pt x="2406557" y="2252010"/>
                  <a:pt x="2392548" y="2032744"/>
                  <a:pt x="2407168" y="1951127"/>
                </a:cubicBezTo>
                <a:cubicBezTo>
                  <a:pt x="2422394" y="1861595"/>
                  <a:pt x="2429092" y="1817133"/>
                  <a:pt x="2451628" y="1732472"/>
                </a:cubicBezTo>
                <a:cubicBezTo>
                  <a:pt x="2427875" y="1684354"/>
                  <a:pt x="2402293" y="1645373"/>
                  <a:pt x="2359660" y="1601519"/>
                </a:cubicBezTo>
                <a:lnTo>
                  <a:pt x="2409603" y="1549141"/>
                </a:lnTo>
                <a:cubicBezTo>
                  <a:pt x="2315197" y="1473007"/>
                  <a:pt x="2254900" y="1400527"/>
                  <a:pt x="2199473" y="1297594"/>
                </a:cubicBezTo>
                <a:close/>
                <a:moveTo>
                  <a:pt x="2797583" y="1197705"/>
                </a:moveTo>
                <a:cubicBezTo>
                  <a:pt x="2737892" y="1362764"/>
                  <a:pt x="2666630" y="1428544"/>
                  <a:pt x="2595371" y="1541222"/>
                </a:cubicBezTo>
                <a:lnTo>
                  <a:pt x="2652622" y="1583858"/>
                </a:lnTo>
                <a:cubicBezTo>
                  <a:pt x="2625823" y="1636237"/>
                  <a:pt x="2567352" y="1672781"/>
                  <a:pt x="2583189" y="1720289"/>
                </a:cubicBezTo>
                <a:cubicBezTo>
                  <a:pt x="2625823" y="1849413"/>
                  <a:pt x="2647750" y="1923719"/>
                  <a:pt x="2674549" y="2061370"/>
                </a:cubicBezTo>
                <a:lnTo>
                  <a:pt x="2692821" y="2396360"/>
                </a:lnTo>
                <a:cubicBezTo>
                  <a:pt x="2779311" y="2073552"/>
                  <a:pt x="2857880" y="1675827"/>
                  <a:pt x="2797583" y="1197705"/>
                </a:cubicBezTo>
                <a:close/>
                <a:moveTo>
                  <a:pt x="2456503" y="880"/>
                </a:moveTo>
                <a:cubicBezTo>
                  <a:pt x="2826208" y="1489"/>
                  <a:pt x="2817072" y="146447"/>
                  <a:pt x="2877980" y="275571"/>
                </a:cubicBezTo>
                <a:cubicBezTo>
                  <a:pt x="2962639" y="456464"/>
                  <a:pt x="2943758" y="505191"/>
                  <a:pt x="2910261" y="619697"/>
                </a:cubicBezTo>
                <a:cubicBezTo>
                  <a:pt x="2969340" y="632486"/>
                  <a:pt x="2943150" y="756737"/>
                  <a:pt x="2862143" y="828608"/>
                </a:cubicBezTo>
                <a:lnTo>
                  <a:pt x="2801846" y="946158"/>
                </a:lnTo>
                <a:cubicBezTo>
                  <a:pt x="2780528" y="1011330"/>
                  <a:pt x="2715356" y="1106345"/>
                  <a:pt x="2753120" y="1147761"/>
                </a:cubicBezTo>
                <a:cubicBezTo>
                  <a:pt x="2816464" y="1218414"/>
                  <a:pt x="2901734" y="1266531"/>
                  <a:pt x="2974212" y="1296374"/>
                </a:cubicBezTo>
                <a:cubicBezTo>
                  <a:pt x="3043648" y="1329266"/>
                  <a:pt x="3072882" y="1333529"/>
                  <a:pt x="3169117" y="1359720"/>
                </a:cubicBezTo>
                <a:cubicBezTo>
                  <a:pt x="3306765" y="1385908"/>
                  <a:pt x="3387163" y="1411490"/>
                  <a:pt x="3517504" y="1458998"/>
                </a:cubicBezTo>
                <a:cubicBezTo>
                  <a:pt x="3664900" y="1513814"/>
                  <a:pt x="3702664" y="1568630"/>
                  <a:pt x="3716672" y="1680091"/>
                </a:cubicBezTo>
                <a:cubicBezTo>
                  <a:pt x="3730680" y="1801296"/>
                  <a:pt x="3783059" y="1746480"/>
                  <a:pt x="3768442" y="1891438"/>
                </a:cubicBezTo>
                <a:cubicBezTo>
                  <a:pt x="3755042" y="1976708"/>
                  <a:pt x="3874421" y="1921284"/>
                  <a:pt x="3870158" y="2217901"/>
                </a:cubicBezTo>
                <a:cubicBezTo>
                  <a:pt x="3867721" y="2289772"/>
                  <a:pt x="3878532" y="2348547"/>
                  <a:pt x="3891475" y="2403516"/>
                </a:cubicBezTo>
                <a:lnTo>
                  <a:pt x="3892990" y="2409750"/>
                </a:lnTo>
                <a:lnTo>
                  <a:pt x="3940615" y="2805307"/>
                </a:lnTo>
                <a:lnTo>
                  <a:pt x="3962737" y="3129157"/>
                </a:lnTo>
                <a:lnTo>
                  <a:pt x="3905587" y="3405382"/>
                </a:lnTo>
                <a:lnTo>
                  <a:pt x="1505573" y="3414289"/>
                </a:lnTo>
                <a:lnTo>
                  <a:pt x="1546550" y="3029794"/>
                </a:lnTo>
                <a:cubicBezTo>
                  <a:pt x="1430826" y="3212517"/>
                  <a:pt x="1329718" y="3312404"/>
                  <a:pt x="1191459" y="3297178"/>
                </a:cubicBezTo>
                <a:cubicBezTo>
                  <a:pt x="977068" y="3276468"/>
                  <a:pt x="854034" y="3219215"/>
                  <a:pt x="771201" y="3186326"/>
                </a:cubicBezTo>
                <a:cubicBezTo>
                  <a:pt x="647559" y="3171709"/>
                  <a:pt x="637205" y="3072431"/>
                  <a:pt x="580561" y="3080347"/>
                </a:cubicBezTo>
                <a:cubicBezTo>
                  <a:pt x="497728" y="3068776"/>
                  <a:pt x="420374" y="2990204"/>
                  <a:pt x="400885" y="2928078"/>
                </a:cubicBezTo>
                <a:cubicBezTo>
                  <a:pt x="400276" y="2887271"/>
                  <a:pt x="419157" y="2892143"/>
                  <a:pt x="444738" y="2772767"/>
                </a:cubicBezTo>
                <a:cubicBezTo>
                  <a:pt x="355814" y="2724041"/>
                  <a:pt x="285769" y="2675314"/>
                  <a:pt x="220600" y="2597963"/>
                </a:cubicBezTo>
                <a:cubicBezTo>
                  <a:pt x="197456" y="2573599"/>
                  <a:pt x="145075" y="2544364"/>
                  <a:pt x="116449" y="2491375"/>
                </a:cubicBezTo>
                <a:cubicBezTo>
                  <a:pt x="94523" y="2457266"/>
                  <a:pt x="131675" y="2431686"/>
                  <a:pt x="64677" y="2377479"/>
                </a:cubicBezTo>
                <a:cubicBezTo>
                  <a:pt x="37878" y="2353724"/>
                  <a:pt x="28133" y="2272109"/>
                  <a:pt x="27524" y="2224600"/>
                </a:cubicBezTo>
                <a:cubicBezTo>
                  <a:pt x="34832" y="2194757"/>
                  <a:pt x="-24248" y="2142985"/>
                  <a:pt x="11687" y="2118014"/>
                </a:cubicBezTo>
                <a:cubicBezTo>
                  <a:pt x="47014" y="2085123"/>
                  <a:pt x="189537" y="2308044"/>
                  <a:pt x="315615" y="2248355"/>
                </a:cubicBezTo>
                <a:cubicBezTo>
                  <a:pt x="395404" y="2223382"/>
                  <a:pt x="232171" y="1982189"/>
                  <a:pt x="335715" y="1945646"/>
                </a:cubicBezTo>
                <a:cubicBezTo>
                  <a:pt x="428293" y="1920675"/>
                  <a:pt x="428293" y="2183792"/>
                  <a:pt x="516609" y="2317788"/>
                </a:cubicBezTo>
                <a:cubicBezTo>
                  <a:pt x="562897" y="2382960"/>
                  <a:pt x="578126" y="2442649"/>
                  <a:pt x="591525" y="2515128"/>
                </a:cubicBezTo>
                <a:cubicBezTo>
                  <a:pt x="723084" y="2567509"/>
                  <a:pt x="776682" y="2653388"/>
                  <a:pt x="903977" y="2661915"/>
                </a:cubicBezTo>
                <a:cubicBezTo>
                  <a:pt x="1022139" y="2660697"/>
                  <a:pt x="1094618" y="2742921"/>
                  <a:pt x="1139080" y="2724041"/>
                </a:cubicBezTo>
                <a:cubicBezTo>
                  <a:pt x="1222522" y="2694195"/>
                  <a:pt x="1194505" y="2602227"/>
                  <a:pt x="1209122" y="2551063"/>
                </a:cubicBezTo>
                <a:cubicBezTo>
                  <a:pt x="1268204" y="2449958"/>
                  <a:pt x="1293174" y="2272717"/>
                  <a:pt x="1357126" y="2155167"/>
                </a:cubicBezTo>
                <a:cubicBezTo>
                  <a:pt x="1377227" y="2116186"/>
                  <a:pt x="1316319" y="2119840"/>
                  <a:pt x="1338854" y="2040052"/>
                </a:cubicBezTo>
                <a:cubicBezTo>
                  <a:pt x="1425953" y="1801296"/>
                  <a:pt x="1467978" y="1630147"/>
                  <a:pt x="1529495" y="1602739"/>
                </a:cubicBezTo>
                <a:lnTo>
                  <a:pt x="2028324" y="1396264"/>
                </a:lnTo>
                <a:lnTo>
                  <a:pt x="2199473" y="1197705"/>
                </a:lnTo>
                <a:cubicBezTo>
                  <a:pt x="2264036" y="1085026"/>
                  <a:pt x="2158665" y="1052137"/>
                  <a:pt x="2141611" y="963213"/>
                </a:cubicBezTo>
                <a:lnTo>
                  <a:pt x="2064259" y="848097"/>
                </a:lnTo>
                <a:cubicBezTo>
                  <a:pt x="2042941" y="804855"/>
                  <a:pt x="2047205" y="712275"/>
                  <a:pt x="2028324" y="623958"/>
                </a:cubicBezTo>
                <a:cubicBezTo>
                  <a:pt x="1888238" y="232935"/>
                  <a:pt x="2146483" y="-16783"/>
                  <a:pt x="2456503" y="880"/>
                </a:cubicBezTo>
                <a:close/>
              </a:path>
            </a:pathLst>
          </a:custGeom>
          <a:solidFill>
            <a:srgbClr val="7F7F7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8" name="Google Shape;458;p14"/>
          <p:cNvSpPr txBox="1"/>
          <p:nvPr/>
        </p:nvSpPr>
        <p:spPr>
          <a:xfrm>
            <a:off x="7633417" y="1482273"/>
            <a:ext cx="1576012" cy="83099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4800">
                <a:solidFill>
                  <a:schemeClr val="accent4"/>
                </a:solidFill>
                <a:latin typeface="Arial"/>
                <a:ea typeface="Arial"/>
                <a:cs typeface="Arial"/>
                <a:sym typeface="Arial"/>
              </a:rPr>
              <a:t>32%</a:t>
            </a:r>
            <a:endParaRPr b="1" sz="4800">
              <a:solidFill>
                <a:schemeClr val="accent4"/>
              </a:solidFill>
              <a:latin typeface="Arial"/>
              <a:ea typeface="Arial"/>
              <a:cs typeface="Arial"/>
              <a:sym typeface="Arial"/>
            </a:endParaRPr>
          </a:p>
        </p:txBody>
      </p:sp>
      <p:grpSp>
        <p:nvGrpSpPr>
          <p:cNvPr id="459" name="Google Shape;459;p14"/>
          <p:cNvGrpSpPr/>
          <p:nvPr/>
        </p:nvGrpSpPr>
        <p:grpSpPr>
          <a:xfrm>
            <a:off x="9185749" y="1433831"/>
            <a:ext cx="1377983" cy="927880"/>
            <a:chOff x="323529" y="1876742"/>
            <a:chExt cx="2664296" cy="927880"/>
          </a:xfrm>
        </p:grpSpPr>
        <p:sp>
          <p:nvSpPr>
            <p:cNvPr id="460" name="Google Shape;460;p14"/>
            <p:cNvSpPr txBox="1"/>
            <p:nvPr/>
          </p:nvSpPr>
          <p:spPr>
            <a:xfrm>
              <a:off x="323529" y="1876742"/>
              <a:ext cx="2664296" cy="30777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400">
                  <a:solidFill>
                    <a:srgbClr val="3F3F3F"/>
                  </a:solidFill>
                  <a:latin typeface="Arial"/>
                  <a:ea typeface="Arial"/>
                  <a:cs typeface="Arial"/>
                  <a:sym typeface="Arial"/>
                </a:rPr>
                <a:t>Content  Here</a:t>
              </a:r>
              <a:endParaRPr b="1" sz="1400">
                <a:solidFill>
                  <a:srgbClr val="3F3F3F"/>
                </a:solidFill>
                <a:latin typeface="Arial"/>
                <a:ea typeface="Arial"/>
                <a:cs typeface="Arial"/>
                <a:sym typeface="Arial"/>
              </a:endParaRPr>
            </a:p>
          </p:txBody>
        </p:sp>
        <p:sp>
          <p:nvSpPr>
            <p:cNvPr id="461" name="Google Shape;461;p14"/>
            <p:cNvSpPr txBox="1"/>
            <p:nvPr/>
          </p:nvSpPr>
          <p:spPr>
            <a:xfrm>
              <a:off x="323531" y="2158291"/>
              <a:ext cx="266429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Easy to change colors, photos and Text.</a:t>
              </a:r>
              <a:endParaRPr sz="1200">
                <a:solidFill>
                  <a:srgbClr val="3F3F3F"/>
                </a:solidFill>
                <a:latin typeface="Arial"/>
                <a:ea typeface="Arial"/>
                <a:cs typeface="Arial"/>
                <a:sym typeface="Arial"/>
              </a:endParaRPr>
            </a:p>
          </p:txBody>
        </p:sp>
      </p:grpSp>
      <p:sp>
        <p:nvSpPr>
          <p:cNvPr id="462" name="Google Shape;462;p14"/>
          <p:cNvSpPr txBox="1"/>
          <p:nvPr/>
        </p:nvSpPr>
        <p:spPr>
          <a:xfrm>
            <a:off x="9169173" y="2412563"/>
            <a:ext cx="2808312" cy="830997"/>
          </a:xfrm>
          <a:prstGeom prst="rect">
            <a:avLst/>
          </a:prstGeom>
          <a:noFill/>
          <a:ln>
            <a:noFill/>
          </a:ln>
        </p:spPr>
        <p:txBody>
          <a:bodyPr anchorCtr="0" anchor="ctr" bIns="45700" lIns="91425" spcFirstLastPara="1" rIns="91425" wrap="square" tIns="45700">
            <a:spAutoFit/>
          </a:bodyPr>
          <a:lstStyle/>
          <a:p>
            <a:pPr indent="-171459" lvl="0" marL="171459" marR="0" rtl="0" algn="l">
              <a:spcBef>
                <a:spcPts val="0"/>
              </a:spcBef>
              <a:spcAft>
                <a:spcPts val="0"/>
              </a:spcAft>
              <a:buClr>
                <a:schemeClr val="accent4"/>
              </a:buClr>
              <a:buSzPts val="1200"/>
              <a:buFont typeface="Noto Sans Symbols"/>
              <a:buChar char="❖"/>
            </a:pPr>
            <a:r>
              <a:rPr lang="en-US" sz="1200">
                <a:solidFill>
                  <a:schemeClr val="accent4"/>
                </a:solidFill>
                <a:latin typeface="Arial"/>
                <a:ea typeface="Arial"/>
                <a:cs typeface="Arial"/>
                <a:sym typeface="Arial"/>
              </a:rPr>
              <a:t>Get a PowerPoint Presentation</a:t>
            </a:r>
            <a:endParaRPr/>
          </a:p>
          <a:p>
            <a:pPr indent="-171459" lvl="0" marL="171459" marR="0" rtl="0" algn="l">
              <a:spcBef>
                <a:spcPts val="0"/>
              </a:spcBef>
              <a:spcAft>
                <a:spcPts val="0"/>
              </a:spcAft>
              <a:buClr>
                <a:schemeClr val="accent4"/>
              </a:buClr>
              <a:buSzPts val="1200"/>
              <a:buFont typeface="Noto Sans Symbols"/>
              <a:buChar char="❖"/>
            </a:pPr>
            <a:r>
              <a:rPr lang="en-US" sz="1200">
                <a:solidFill>
                  <a:schemeClr val="accent4"/>
                </a:solidFill>
                <a:latin typeface="Arial"/>
                <a:ea typeface="Arial"/>
                <a:cs typeface="Arial"/>
                <a:sym typeface="Arial"/>
              </a:rPr>
              <a:t>Get a PowerPoint Presentation </a:t>
            </a:r>
            <a:endParaRPr/>
          </a:p>
          <a:p>
            <a:pPr indent="-171459" lvl="0" marL="171459" marR="0" rtl="0" algn="l">
              <a:spcBef>
                <a:spcPts val="0"/>
              </a:spcBef>
              <a:spcAft>
                <a:spcPts val="0"/>
              </a:spcAft>
              <a:buClr>
                <a:schemeClr val="accent4"/>
              </a:buClr>
              <a:buSzPts val="1200"/>
              <a:buFont typeface="Noto Sans Symbols"/>
              <a:buChar char="❖"/>
            </a:pPr>
            <a:r>
              <a:rPr lang="en-US" sz="1200">
                <a:solidFill>
                  <a:schemeClr val="accent4"/>
                </a:solidFill>
                <a:latin typeface="Arial"/>
                <a:ea typeface="Arial"/>
                <a:cs typeface="Arial"/>
                <a:sym typeface="Arial"/>
              </a:rPr>
              <a:t>Get a PowerPoint Presentation </a:t>
            </a:r>
            <a:endParaRPr/>
          </a:p>
          <a:p>
            <a:pPr indent="-171459" lvl="0" marL="171459" marR="0" rtl="0" algn="l">
              <a:spcBef>
                <a:spcPts val="0"/>
              </a:spcBef>
              <a:spcAft>
                <a:spcPts val="0"/>
              </a:spcAft>
              <a:buClr>
                <a:schemeClr val="accent4"/>
              </a:buClr>
              <a:buSzPts val="1200"/>
              <a:buFont typeface="Noto Sans Symbols"/>
              <a:buChar char="❖"/>
            </a:pPr>
            <a:r>
              <a:rPr lang="en-US" sz="1200">
                <a:solidFill>
                  <a:schemeClr val="accent4"/>
                </a:solidFill>
                <a:latin typeface="Arial"/>
                <a:ea typeface="Arial"/>
                <a:cs typeface="Arial"/>
                <a:sym typeface="Arial"/>
              </a:rPr>
              <a:t>Get a PowerPoint Presentation </a:t>
            </a:r>
            <a:endParaRPr/>
          </a:p>
        </p:txBody>
      </p:sp>
      <p:sp>
        <p:nvSpPr>
          <p:cNvPr id="463" name="Google Shape;463;p14"/>
          <p:cNvSpPr txBox="1"/>
          <p:nvPr/>
        </p:nvSpPr>
        <p:spPr>
          <a:xfrm>
            <a:off x="7645507" y="3614997"/>
            <a:ext cx="1576012" cy="83099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4800">
                <a:solidFill>
                  <a:schemeClr val="accent3"/>
                </a:solidFill>
                <a:latin typeface="Arial"/>
                <a:ea typeface="Arial"/>
                <a:cs typeface="Arial"/>
                <a:sym typeface="Arial"/>
              </a:rPr>
              <a:t>15%</a:t>
            </a:r>
            <a:endParaRPr b="1" sz="4800">
              <a:solidFill>
                <a:schemeClr val="accent3"/>
              </a:solidFill>
              <a:latin typeface="Arial"/>
              <a:ea typeface="Arial"/>
              <a:cs typeface="Arial"/>
              <a:sym typeface="Arial"/>
            </a:endParaRPr>
          </a:p>
        </p:txBody>
      </p:sp>
      <p:grpSp>
        <p:nvGrpSpPr>
          <p:cNvPr id="464" name="Google Shape;464;p14"/>
          <p:cNvGrpSpPr/>
          <p:nvPr/>
        </p:nvGrpSpPr>
        <p:grpSpPr>
          <a:xfrm>
            <a:off x="9197839" y="3566555"/>
            <a:ext cx="1377983" cy="927880"/>
            <a:chOff x="323529" y="1876742"/>
            <a:chExt cx="2664296" cy="927880"/>
          </a:xfrm>
        </p:grpSpPr>
        <p:sp>
          <p:nvSpPr>
            <p:cNvPr id="465" name="Google Shape;465;p14"/>
            <p:cNvSpPr txBox="1"/>
            <p:nvPr/>
          </p:nvSpPr>
          <p:spPr>
            <a:xfrm>
              <a:off x="323529" y="1876742"/>
              <a:ext cx="2664296" cy="30777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400">
                  <a:solidFill>
                    <a:srgbClr val="3F3F3F"/>
                  </a:solidFill>
                  <a:latin typeface="Arial"/>
                  <a:ea typeface="Arial"/>
                  <a:cs typeface="Arial"/>
                  <a:sym typeface="Arial"/>
                </a:rPr>
                <a:t>Content  Here</a:t>
              </a:r>
              <a:endParaRPr b="1" sz="1400">
                <a:solidFill>
                  <a:srgbClr val="3F3F3F"/>
                </a:solidFill>
                <a:latin typeface="Arial"/>
                <a:ea typeface="Arial"/>
                <a:cs typeface="Arial"/>
                <a:sym typeface="Arial"/>
              </a:endParaRPr>
            </a:p>
          </p:txBody>
        </p:sp>
        <p:sp>
          <p:nvSpPr>
            <p:cNvPr id="466" name="Google Shape;466;p14"/>
            <p:cNvSpPr txBox="1"/>
            <p:nvPr/>
          </p:nvSpPr>
          <p:spPr>
            <a:xfrm>
              <a:off x="323531" y="2158291"/>
              <a:ext cx="266429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Easy to change colors, photos and Text.</a:t>
              </a:r>
              <a:endParaRPr sz="1200">
                <a:solidFill>
                  <a:srgbClr val="3F3F3F"/>
                </a:solidFill>
                <a:latin typeface="Arial"/>
                <a:ea typeface="Arial"/>
                <a:cs typeface="Arial"/>
                <a:sym typeface="Arial"/>
              </a:endParaRPr>
            </a:p>
          </p:txBody>
        </p:sp>
      </p:grpSp>
      <p:sp>
        <p:nvSpPr>
          <p:cNvPr id="467" name="Google Shape;467;p14"/>
          <p:cNvSpPr txBox="1"/>
          <p:nvPr/>
        </p:nvSpPr>
        <p:spPr>
          <a:xfrm>
            <a:off x="9181263" y="4545287"/>
            <a:ext cx="2808312" cy="830997"/>
          </a:xfrm>
          <a:prstGeom prst="rect">
            <a:avLst/>
          </a:prstGeom>
          <a:noFill/>
          <a:ln>
            <a:noFill/>
          </a:ln>
        </p:spPr>
        <p:txBody>
          <a:bodyPr anchorCtr="0" anchor="ctr" bIns="45700" lIns="91425" spcFirstLastPara="1" rIns="91425" wrap="square" tIns="45700">
            <a:spAutoFit/>
          </a:bodyPr>
          <a:lstStyle/>
          <a:p>
            <a:pPr indent="-171459" lvl="0" marL="171459" marR="0" rtl="0" algn="l">
              <a:spcBef>
                <a:spcPts val="0"/>
              </a:spcBef>
              <a:spcAft>
                <a:spcPts val="0"/>
              </a:spcAft>
              <a:buClr>
                <a:schemeClr val="accent3"/>
              </a:buClr>
              <a:buSzPts val="1200"/>
              <a:buFont typeface="Noto Sans Symbols"/>
              <a:buChar char="❖"/>
            </a:pPr>
            <a:r>
              <a:rPr lang="en-US" sz="1200">
                <a:solidFill>
                  <a:schemeClr val="accent3"/>
                </a:solidFill>
                <a:latin typeface="Arial"/>
                <a:ea typeface="Arial"/>
                <a:cs typeface="Arial"/>
                <a:sym typeface="Arial"/>
              </a:rPr>
              <a:t>Get a PowerPoint Presentation</a:t>
            </a:r>
            <a:endParaRPr/>
          </a:p>
          <a:p>
            <a:pPr indent="-171459" lvl="0" marL="171459" marR="0" rtl="0" algn="l">
              <a:spcBef>
                <a:spcPts val="0"/>
              </a:spcBef>
              <a:spcAft>
                <a:spcPts val="0"/>
              </a:spcAft>
              <a:buClr>
                <a:schemeClr val="accent3"/>
              </a:buClr>
              <a:buSzPts val="1200"/>
              <a:buFont typeface="Noto Sans Symbols"/>
              <a:buChar char="❖"/>
            </a:pPr>
            <a:r>
              <a:rPr lang="en-US" sz="1200">
                <a:solidFill>
                  <a:schemeClr val="accent3"/>
                </a:solidFill>
                <a:latin typeface="Arial"/>
                <a:ea typeface="Arial"/>
                <a:cs typeface="Arial"/>
                <a:sym typeface="Arial"/>
              </a:rPr>
              <a:t>Get a PowerPoint Presentation </a:t>
            </a:r>
            <a:endParaRPr/>
          </a:p>
          <a:p>
            <a:pPr indent="-171459" lvl="0" marL="171459" marR="0" rtl="0" algn="l">
              <a:spcBef>
                <a:spcPts val="0"/>
              </a:spcBef>
              <a:spcAft>
                <a:spcPts val="0"/>
              </a:spcAft>
              <a:buClr>
                <a:schemeClr val="accent3"/>
              </a:buClr>
              <a:buSzPts val="1200"/>
              <a:buFont typeface="Noto Sans Symbols"/>
              <a:buChar char="❖"/>
            </a:pPr>
            <a:r>
              <a:rPr lang="en-US" sz="1200">
                <a:solidFill>
                  <a:schemeClr val="accent3"/>
                </a:solidFill>
                <a:latin typeface="Arial"/>
                <a:ea typeface="Arial"/>
                <a:cs typeface="Arial"/>
                <a:sym typeface="Arial"/>
              </a:rPr>
              <a:t>Get a PowerPoint Presentation </a:t>
            </a:r>
            <a:endParaRPr/>
          </a:p>
          <a:p>
            <a:pPr indent="-171459" lvl="0" marL="171459" marR="0" rtl="0" algn="l">
              <a:spcBef>
                <a:spcPts val="0"/>
              </a:spcBef>
              <a:spcAft>
                <a:spcPts val="0"/>
              </a:spcAft>
              <a:buClr>
                <a:schemeClr val="accent3"/>
              </a:buClr>
              <a:buSzPts val="1200"/>
              <a:buFont typeface="Noto Sans Symbols"/>
              <a:buChar char="❖"/>
            </a:pPr>
            <a:r>
              <a:rPr lang="en-US" sz="1200">
                <a:solidFill>
                  <a:schemeClr val="accent3"/>
                </a:solidFill>
                <a:latin typeface="Arial"/>
                <a:ea typeface="Arial"/>
                <a:cs typeface="Arial"/>
                <a:sym typeface="Arial"/>
              </a:rPr>
              <a:t>Get a PowerPoint Presentation </a:t>
            </a:r>
            <a:endParaRPr/>
          </a:p>
        </p:txBody>
      </p:sp>
      <p:grpSp>
        <p:nvGrpSpPr>
          <p:cNvPr id="468" name="Google Shape;468;p14"/>
          <p:cNvGrpSpPr/>
          <p:nvPr/>
        </p:nvGrpSpPr>
        <p:grpSpPr>
          <a:xfrm>
            <a:off x="4762510" y="5442791"/>
            <a:ext cx="7120088" cy="1038550"/>
            <a:chOff x="3501215" y="1904844"/>
            <a:chExt cx="4031191" cy="1038550"/>
          </a:xfrm>
        </p:grpSpPr>
        <p:sp>
          <p:nvSpPr>
            <p:cNvPr id="469" name="Google Shape;469;p14"/>
            <p:cNvSpPr txBox="1"/>
            <p:nvPr/>
          </p:nvSpPr>
          <p:spPr>
            <a:xfrm>
              <a:off x="3507646" y="2297063"/>
              <a:ext cx="402476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Example Text : Get a modern PowerPoint  Presentation that is beautifully designed. I hope and I believe that this Template will your Time, Money and Reputation. You can simply impress your audience and add a unique zing. </a:t>
              </a:r>
              <a:endParaRPr sz="1200">
                <a:solidFill>
                  <a:srgbClr val="3F3F3F"/>
                </a:solidFill>
                <a:latin typeface="Arial"/>
                <a:ea typeface="Arial"/>
                <a:cs typeface="Arial"/>
                <a:sym typeface="Arial"/>
              </a:endParaRPr>
            </a:p>
          </p:txBody>
        </p:sp>
        <p:sp>
          <p:nvSpPr>
            <p:cNvPr id="470" name="Google Shape;470;p14"/>
            <p:cNvSpPr txBox="1"/>
            <p:nvPr/>
          </p:nvSpPr>
          <p:spPr>
            <a:xfrm>
              <a:off x="3501215" y="1904844"/>
              <a:ext cx="40298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3F3F3F"/>
                  </a:solidFill>
                  <a:latin typeface="Arial"/>
                  <a:ea typeface="Arial"/>
                  <a:cs typeface="Arial"/>
                  <a:sym typeface="Arial"/>
                </a:rPr>
                <a:t>Contents_Here</a:t>
              </a:r>
              <a:endParaRPr b="1" sz="1800">
                <a:solidFill>
                  <a:srgbClr val="3F3F3F"/>
                </a:solidFill>
                <a:latin typeface="Arial"/>
                <a:ea typeface="Arial"/>
                <a:cs typeface="Arial"/>
                <a:sym typeface="Arial"/>
              </a:endParaRPr>
            </a:p>
          </p:txBody>
        </p:sp>
      </p:grpSp>
      <p:sp>
        <p:nvSpPr>
          <p:cNvPr id="471" name="Google Shape;471;p14"/>
          <p:cNvSpPr/>
          <p:nvPr/>
        </p:nvSpPr>
        <p:spPr>
          <a:xfrm>
            <a:off x="6683521" y="2140526"/>
            <a:ext cx="325123" cy="569311"/>
          </a:xfrm>
          <a:custGeom>
            <a:rect b="b" l="l" r="r" t="t"/>
            <a:pathLst>
              <a:path extrusionOk="0" h="569311" w="325123">
                <a:moveTo>
                  <a:pt x="241381" y="440505"/>
                </a:moveTo>
                <a:lnTo>
                  <a:pt x="243463" y="440505"/>
                </a:lnTo>
                <a:lnTo>
                  <a:pt x="237631" y="450607"/>
                </a:lnTo>
                <a:cubicBezTo>
                  <a:pt x="238758" y="447182"/>
                  <a:pt x="240064" y="443834"/>
                  <a:pt x="241381" y="440505"/>
                </a:cubicBezTo>
                <a:close/>
                <a:moveTo>
                  <a:pt x="163308" y="112730"/>
                </a:moveTo>
                <a:cubicBezTo>
                  <a:pt x="135281" y="112730"/>
                  <a:pt x="112560" y="135450"/>
                  <a:pt x="112560" y="163478"/>
                </a:cubicBezTo>
                <a:cubicBezTo>
                  <a:pt x="112560" y="191506"/>
                  <a:pt x="135281" y="214227"/>
                  <a:pt x="163308" y="214227"/>
                </a:cubicBezTo>
                <a:cubicBezTo>
                  <a:pt x="191336" y="214227"/>
                  <a:pt x="214057" y="191506"/>
                  <a:pt x="214057" y="163478"/>
                </a:cubicBezTo>
                <a:cubicBezTo>
                  <a:pt x="214057" y="135450"/>
                  <a:pt x="191336" y="112730"/>
                  <a:pt x="163308" y="112730"/>
                </a:cubicBezTo>
                <a:close/>
                <a:moveTo>
                  <a:pt x="163308" y="0"/>
                </a:moveTo>
                <a:cubicBezTo>
                  <a:pt x="205474" y="0"/>
                  <a:pt x="247639" y="16086"/>
                  <a:pt x="279811" y="48257"/>
                </a:cubicBezTo>
                <a:cubicBezTo>
                  <a:pt x="344153" y="112600"/>
                  <a:pt x="336170" y="209823"/>
                  <a:pt x="279811" y="281262"/>
                </a:cubicBezTo>
                <a:cubicBezTo>
                  <a:pt x="226438" y="348914"/>
                  <a:pt x="181297" y="523451"/>
                  <a:pt x="166822" y="569311"/>
                </a:cubicBezTo>
                <a:lnTo>
                  <a:pt x="147706" y="531085"/>
                </a:lnTo>
                <a:cubicBezTo>
                  <a:pt x="127993" y="460439"/>
                  <a:pt x="92870" y="333100"/>
                  <a:pt x="46806" y="281261"/>
                </a:cubicBezTo>
                <a:cubicBezTo>
                  <a:pt x="-13636" y="213242"/>
                  <a:pt x="-17536" y="112599"/>
                  <a:pt x="46806" y="48257"/>
                </a:cubicBezTo>
                <a:cubicBezTo>
                  <a:pt x="78977" y="16086"/>
                  <a:pt x="121143" y="0"/>
                  <a:pt x="16330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72" name="Google Shape;472;p14"/>
          <p:cNvSpPr/>
          <p:nvPr/>
        </p:nvSpPr>
        <p:spPr>
          <a:xfrm>
            <a:off x="5656916" y="2582239"/>
            <a:ext cx="325123" cy="569311"/>
          </a:xfrm>
          <a:custGeom>
            <a:rect b="b" l="l" r="r" t="t"/>
            <a:pathLst>
              <a:path extrusionOk="0" h="569311" w="325123">
                <a:moveTo>
                  <a:pt x="241381" y="440505"/>
                </a:moveTo>
                <a:lnTo>
                  <a:pt x="243463" y="440505"/>
                </a:lnTo>
                <a:lnTo>
                  <a:pt x="237631" y="450607"/>
                </a:lnTo>
                <a:cubicBezTo>
                  <a:pt x="238758" y="447182"/>
                  <a:pt x="240064" y="443834"/>
                  <a:pt x="241381" y="440505"/>
                </a:cubicBezTo>
                <a:close/>
                <a:moveTo>
                  <a:pt x="163308" y="112730"/>
                </a:moveTo>
                <a:cubicBezTo>
                  <a:pt x="135281" y="112730"/>
                  <a:pt x="112560" y="135450"/>
                  <a:pt x="112560" y="163478"/>
                </a:cubicBezTo>
                <a:cubicBezTo>
                  <a:pt x="112560" y="191506"/>
                  <a:pt x="135281" y="214227"/>
                  <a:pt x="163308" y="214227"/>
                </a:cubicBezTo>
                <a:cubicBezTo>
                  <a:pt x="191336" y="214227"/>
                  <a:pt x="214057" y="191506"/>
                  <a:pt x="214057" y="163478"/>
                </a:cubicBezTo>
                <a:cubicBezTo>
                  <a:pt x="214057" y="135450"/>
                  <a:pt x="191336" y="112730"/>
                  <a:pt x="163308" y="112730"/>
                </a:cubicBezTo>
                <a:close/>
                <a:moveTo>
                  <a:pt x="163308" y="0"/>
                </a:moveTo>
                <a:cubicBezTo>
                  <a:pt x="205474" y="0"/>
                  <a:pt x="247639" y="16086"/>
                  <a:pt x="279811" y="48257"/>
                </a:cubicBezTo>
                <a:cubicBezTo>
                  <a:pt x="344153" y="112600"/>
                  <a:pt x="336170" y="209823"/>
                  <a:pt x="279811" y="281262"/>
                </a:cubicBezTo>
                <a:cubicBezTo>
                  <a:pt x="226438" y="348914"/>
                  <a:pt x="181297" y="523451"/>
                  <a:pt x="166822" y="569311"/>
                </a:cubicBezTo>
                <a:lnTo>
                  <a:pt x="147706" y="531085"/>
                </a:lnTo>
                <a:cubicBezTo>
                  <a:pt x="127993" y="460439"/>
                  <a:pt x="92870" y="333100"/>
                  <a:pt x="46806" y="281261"/>
                </a:cubicBezTo>
                <a:cubicBezTo>
                  <a:pt x="-13636" y="213242"/>
                  <a:pt x="-17536" y="112599"/>
                  <a:pt x="46806" y="48257"/>
                </a:cubicBezTo>
                <a:cubicBezTo>
                  <a:pt x="78977" y="16086"/>
                  <a:pt x="121143" y="0"/>
                  <a:pt x="163308"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73" name="Google Shape;473;p14"/>
          <p:cNvSpPr/>
          <p:nvPr/>
        </p:nvSpPr>
        <p:spPr>
          <a:xfrm>
            <a:off x="2747445" y="3079834"/>
            <a:ext cx="325123" cy="569311"/>
          </a:xfrm>
          <a:custGeom>
            <a:rect b="b" l="l" r="r" t="t"/>
            <a:pathLst>
              <a:path extrusionOk="0" h="569311" w="325123">
                <a:moveTo>
                  <a:pt x="241381" y="440505"/>
                </a:moveTo>
                <a:lnTo>
                  <a:pt x="243463" y="440505"/>
                </a:lnTo>
                <a:lnTo>
                  <a:pt x="237631" y="450607"/>
                </a:lnTo>
                <a:cubicBezTo>
                  <a:pt x="238758" y="447182"/>
                  <a:pt x="240064" y="443834"/>
                  <a:pt x="241381" y="440505"/>
                </a:cubicBezTo>
                <a:close/>
                <a:moveTo>
                  <a:pt x="163308" y="112730"/>
                </a:moveTo>
                <a:cubicBezTo>
                  <a:pt x="135281" y="112730"/>
                  <a:pt x="112560" y="135450"/>
                  <a:pt x="112560" y="163478"/>
                </a:cubicBezTo>
                <a:cubicBezTo>
                  <a:pt x="112560" y="191506"/>
                  <a:pt x="135281" y="214227"/>
                  <a:pt x="163308" y="214227"/>
                </a:cubicBezTo>
                <a:cubicBezTo>
                  <a:pt x="191336" y="214227"/>
                  <a:pt x="214057" y="191506"/>
                  <a:pt x="214057" y="163478"/>
                </a:cubicBezTo>
                <a:cubicBezTo>
                  <a:pt x="214057" y="135450"/>
                  <a:pt x="191336" y="112730"/>
                  <a:pt x="163308" y="112730"/>
                </a:cubicBezTo>
                <a:close/>
                <a:moveTo>
                  <a:pt x="163308" y="0"/>
                </a:moveTo>
                <a:cubicBezTo>
                  <a:pt x="205474" y="0"/>
                  <a:pt x="247639" y="16086"/>
                  <a:pt x="279811" y="48257"/>
                </a:cubicBezTo>
                <a:cubicBezTo>
                  <a:pt x="344153" y="112600"/>
                  <a:pt x="336170" y="209823"/>
                  <a:pt x="279811" y="281262"/>
                </a:cubicBezTo>
                <a:cubicBezTo>
                  <a:pt x="226438" y="348914"/>
                  <a:pt x="181297" y="523451"/>
                  <a:pt x="166822" y="569311"/>
                </a:cubicBezTo>
                <a:lnTo>
                  <a:pt x="147706" y="531085"/>
                </a:lnTo>
                <a:cubicBezTo>
                  <a:pt x="127993" y="460439"/>
                  <a:pt x="92870" y="333100"/>
                  <a:pt x="46806" y="281261"/>
                </a:cubicBezTo>
                <a:cubicBezTo>
                  <a:pt x="-13636" y="213242"/>
                  <a:pt x="-17536" y="112599"/>
                  <a:pt x="46806" y="48257"/>
                </a:cubicBezTo>
                <a:cubicBezTo>
                  <a:pt x="78977" y="16086"/>
                  <a:pt x="121143" y="0"/>
                  <a:pt x="163308"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74" name="Google Shape;474;p14"/>
          <p:cNvSpPr/>
          <p:nvPr/>
        </p:nvSpPr>
        <p:spPr>
          <a:xfrm>
            <a:off x="5016285" y="3975976"/>
            <a:ext cx="325123" cy="569311"/>
          </a:xfrm>
          <a:custGeom>
            <a:rect b="b" l="l" r="r" t="t"/>
            <a:pathLst>
              <a:path extrusionOk="0" h="569311" w="325123">
                <a:moveTo>
                  <a:pt x="241381" y="440505"/>
                </a:moveTo>
                <a:lnTo>
                  <a:pt x="243463" y="440505"/>
                </a:lnTo>
                <a:lnTo>
                  <a:pt x="237631" y="450607"/>
                </a:lnTo>
                <a:cubicBezTo>
                  <a:pt x="238758" y="447182"/>
                  <a:pt x="240064" y="443834"/>
                  <a:pt x="241381" y="440505"/>
                </a:cubicBezTo>
                <a:close/>
                <a:moveTo>
                  <a:pt x="163308" y="112730"/>
                </a:moveTo>
                <a:cubicBezTo>
                  <a:pt x="135281" y="112730"/>
                  <a:pt x="112560" y="135450"/>
                  <a:pt x="112560" y="163478"/>
                </a:cubicBezTo>
                <a:cubicBezTo>
                  <a:pt x="112560" y="191506"/>
                  <a:pt x="135281" y="214227"/>
                  <a:pt x="163308" y="214227"/>
                </a:cubicBezTo>
                <a:cubicBezTo>
                  <a:pt x="191336" y="214227"/>
                  <a:pt x="214057" y="191506"/>
                  <a:pt x="214057" y="163478"/>
                </a:cubicBezTo>
                <a:cubicBezTo>
                  <a:pt x="214057" y="135450"/>
                  <a:pt x="191336" y="112730"/>
                  <a:pt x="163308" y="112730"/>
                </a:cubicBezTo>
                <a:close/>
                <a:moveTo>
                  <a:pt x="163308" y="0"/>
                </a:moveTo>
                <a:cubicBezTo>
                  <a:pt x="205474" y="0"/>
                  <a:pt x="247639" y="16086"/>
                  <a:pt x="279811" y="48257"/>
                </a:cubicBezTo>
                <a:cubicBezTo>
                  <a:pt x="344153" y="112600"/>
                  <a:pt x="336170" y="209823"/>
                  <a:pt x="279811" y="281262"/>
                </a:cubicBezTo>
                <a:cubicBezTo>
                  <a:pt x="226438" y="348914"/>
                  <a:pt x="181297" y="523451"/>
                  <a:pt x="166822" y="569311"/>
                </a:cubicBezTo>
                <a:lnTo>
                  <a:pt x="147706" y="531085"/>
                </a:lnTo>
                <a:cubicBezTo>
                  <a:pt x="127993" y="460439"/>
                  <a:pt x="92870" y="333100"/>
                  <a:pt x="46806" y="281261"/>
                </a:cubicBezTo>
                <a:cubicBezTo>
                  <a:pt x="-13636" y="213242"/>
                  <a:pt x="-17536" y="112599"/>
                  <a:pt x="46806" y="48257"/>
                </a:cubicBezTo>
                <a:cubicBezTo>
                  <a:pt x="78977" y="16086"/>
                  <a:pt x="121143" y="0"/>
                  <a:pt x="163308"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75" name="Google Shape;475;p14"/>
          <p:cNvSpPr/>
          <p:nvPr/>
        </p:nvSpPr>
        <p:spPr>
          <a:xfrm>
            <a:off x="3755079" y="1776438"/>
            <a:ext cx="325123" cy="569311"/>
          </a:xfrm>
          <a:custGeom>
            <a:rect b="b" l="l" r="r" t="t"/>
            <a:pathLst>
              <a:path extrusionOk="0" h="569311" w="325123">
                <a:moveTo>
                  <a:pt x="241381" y="440505"/>
                </a:moveTo>
                <a:lnTo>
                  <a:pt x="243463" y="440505"/>
                </a:lnTo>
                <a:lnTo>
                  <a:pt x="237631" y="450607"/>
                </a:lnTo>
                <a:cubicBezTo>
                  <a:pt x="238758" y="447182"/>
                  <a:pt x="240064" y="443834"/>
                  <a:pt x="241381" y="440505"/>
                </a:cubicBezTo>
                <a:close/>
                <a:moveTo>
                  <a:pt x="163308" y="112730"/>
                </a:moveTo>
                <a:cubicBezTo>
                  <a:pt x="135281" y="112730"/>
                  <a:pt x="112560" y="135450"/>
                  <a:pt x="112560" y="163478"/>
                </a:cubicBezTo>
                <a:cubicBezTo>
                  <a:pt x="112560" y="191506"/>
                  <a:pt x="135281" y="214227"/>
                  <a:pt x="163308" y="214227"/>
                </a:cubicBezTo>
                <a:cubicBezTo>
                  <a:pt x="191336" y="214227"/>
                  <a:pt x="214057" y="191506"/>
                  <a:pt x="214057" y="163478"/>
                </a:cubicBezTo>
                <a:cubicBezTo>
                  <a:pt x="214057" y="135450"/>
                  <a:pt x="191336" y="112730"/>
                  <a:pt x="163308" y="112730"/>
                </a:cubicBezTo>
                <a:close/>
                <a:moveTo>
                  <a:pt x="163308" y="0"/>
                </a:moveTo>
                <a:cubicBezTo>
                  <a:pt x="205474" y="0"/>
                  <a:pt x="247639" y="16086"/>
                  <a:pt x="279811" y="48257"/>
                </a:cubicBezTo>
                <a:cubicBezTo>
                  <a:pt x="344153" y="112600"/>
                  <a:pt x="336170" y="209823"/>
                  <a:pt x="279811" y="281262"/>
                </a:cubicBezTo>
                <a:cubicBezTo>
                  <a:pt x="226438" y="348914"/>
                  <a:pt x="181297" y="523451"/>
                  <a:pt x="166822" y="569311"/>
                </a:cubicBezTo>
                <a:lnTo>
                  <a:pt x="147706" y="531085"/>
                </a:lnTo>
                <a:cubicBezTo>
                  <a:pt x="127993" y="460439"/>
                  <a:pt x="92870" y="333100"/>
                  <a:pt x="46806" y="281261"/>
                </a:cubicBezTo>
                <a:cubicBezTo>
                  <a:pt x="-13636" y="213242"/>
                  <a:pt x="-17536" y="112599"/>
                  <a:pt x="46806" y="48257"/>
                </a:cubicBezTo>
                <a:cubicBezTo>
                  <a:pt x="78977" y="16086"/>
                  <a:pt x="121143" y="0"/>
                  <a:pt x="163308"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15"/>
          <p:cNvSpPr/>
          <p:nvPr/>
        </p:nvSpPr>
        <p:spPr>
          <a:xfrm>
            <a:off x="7045253" y="2164357"/>
            <a:ext cx="884257" cy="817806"/>
          </a:xfrm>
          <a:custGeom>
            <a:rect b="b" l="l" r="r" t="t"/>
            <a:pathLst>
              <a:path extrusionOk="0" h="95994" w="103794">
                <a:moveTo>
                  <a:pt x="94994" y="0"/>
                </a:moveTo>
                <a:lnTo>
                  <a:pt x="103794" y="13999"/>
                </a:lnTo>
                <a:cubicBezTo>
                  <a:pt x="96461" y="17066"/>
                  <a:pt x="91061" y="21632"/>
                  <a:pt x="87595" y="27698"/>
                </a:cubicBezTo>
                <a:cubicBezTo>
                  <a:pt x="84128" y="33765"/>
                  <a:pt x="82195" y="42597"/>
                  <a:pt x="81795" y="54197"/>
                </a:cubicBezTo>
                <a:lnTo>
                  <a:pt x="100594" y="54197"/>
                </a:lnTo>
                <a:lnTo>
                  <a:pt x="100594" y="95994"/>
                </a:lnTo>
                <a:lnTo>
                  <a:pt x="61996" y="95994"/>
                </a:lnTo>
                <a:lnTo>
                  <a:pt x="61996" y="62996"/>
                </a:lnTo>
                <a:cubicBezTo>
                  <a:pt x="61996" y="45131"/>
                  <a:pt x="64129" y="32198"/>
                  <a:pt x="68396" y="24198"/>
                </a:cubicBezTo>
                <a:cubicBezTo>
                  <a:pt x="73995" y="13532"/>
                  <a:pt x="82862" y="5466"/>
                  <a:pt x="94994" y="0"/>
                </a:cubicBezTo>
                <a:close/>
                <a:moveTo>
                  <a:pt x="32998" y="0"/>
                </a:moveTo>
                <a:lnTo>
                  <a:pt x="41797" y="13999"/>
                </a:lnTo>
                <a:cubicBezTo>
                  <a:pt x="34465" y="17066"/>
                  <a:pt x="29065" y="21632"/>
                  <a:pt x="25598" y="27698"/>
                </a:cubicBezTo>
                <a:cubicBezTo>
                  <a:pt x="22132" y="33765"/>
                  <a:pt x="20199" y="42597"/>
                  <a:pt x="19799" y="54197"/>
                </a:cubicBezTo>
                <a:lnTo>
                  <a:pt x="38598" y="54197"/>
                </a:lnTo>
                <a:lnTo>
                  <a:pt x="38598" y="95994"/>
                </a:lnTo>
                <a:lnTo>
                  <a:pt x="0" y="95994"/>
                </a:lnTo>
                <a:lnTo>
                  <a:pt x="0" y="62996"/>
                </a:lnTo>
                <a:cubicBezTo>
                  <a:pt x="0" y="45131"/>
                  <a:pt x="2133" y="32198"/>
                  <a:pt x="6400" y="24198"/>
                </a:cubicBezTo>
                <a:cubicBezTo>
                  <a:pt x="11999" y="13532"/>
                  <a:pt x="20865" y="5466"/>
                  <a:pt x="32998" y="0"/>
                </a:cubicBezTo>
                <a:close/>
              </a:path>
            </a:pathLst>
          </a:custGeom>
          <a:solidFill>
            <a:schemeClr val="accent1">
              <a:alpha val="4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200">
              <a:solidFill>
                <a:schemeClr val="accent6"/>
              </a:solidFill>
              <a:latin typeface="Arial"/>
              <a:ea typeface="Arial"/>
              <a:cs typeface="Arial"/>
              <a:sym typeface="Arial"/>
            </a:endParaRPr>
          </a:p>
        </p:txBody>
      </p:sp>
      <p:sp>
        <p:nvSpPr>
          <p:cNvPr id="481" name="Google Shape;481;p15"/>
          <p:cNvSpPr/>
          <p:nvPr/>
        </p:nvSpPr>
        <p:spPr>
          <a:xfrm>
            <a:off x="8131462" y="2573260"/>
            <a:ext cx="3580640"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You can simply impress your audience and add a unique zing and appeal to your Presentations. Easy to change colors, photos and Text. Get a modern PowerPoint  Presentation that is beautifully designed. </a:t>
            </a:r>
            <a:endParaRPr sz="1600">
              <a:solidFill>
                <a:schemeClr val="dk1"/>
              </a:solidFill>
              <a:latin typeface="Arial"/>
              <a:ea typeface="Arial"/>
              <a:cs typeface="Arial"/>
              <a:sym typeface="Arial"/>
            </a:endParaRPr>
          </a:p>
        </p:txBody>
      </p:sp>
      <p:sp>
        <p:nvSpPr>
          <p:cNvPr id="482" name="Google Shape;482;p15"/>
          <p:cNvSpPr txBox="1"/>
          <p:nvPr/>
        </p:nvSpPr>
        <p:spPr>
          <a:xfrm>
            <a:off x="7812778" y="397385"/>
            <a:ext cx="3746766" cy="1477328"/>
          </a:xfrm>
          <a:prstGeom prst="rect">
            <a:avLst/>
          </a:prstGeom>
          <a:noFill/>
          <a:ln>
            <a:noFill/>
          </a:ln>
        </p:spPr>
        <p:txBody>
          <a:bodyPr anchorCtr="0" anchor="ctr" bIns="0" lIns="36000" spcFirstLastPara="1" rIns="36000" wrap="square" tIns="0">
            <a:spAutoFit/>
          </a:bodyPr>
          <a:lstStyle/>
          <a:p>
            <a:pPr indent="0" lvl="0" marL="0" marR="0" rtl="0" algn="r">
              <a:spcBef>
                <a:spcPts val="0"/>
              </a:spcBef>
              <a:spcAft>
                <a:spcPts val="0"/>
              </a:spcAft>
              <a:buNone/>
            </a:pPr>
            <a:r>
              <a:rPr lang="en-US" sz="3200">
                <a:solidFill>
                  <a:schemeClr val="accent3"/>
                </a:solidFill>
                <a:latin typeface="Arial"/>
                <a:ea typeface="Arial"/>
                <a:cs typeface="Arial"/>
                <a:sym typeface="Arial"/>
              </a:rPr>
              <a:t>We </a:t>
            </a:r>
            <a:r>
              <a:rPr lang="en-US" sz="3200">
                <a:solidFill>
                  <a:schemeClr val="accent2"/>
                </a:solidFill>
                <a:latin typeface="Arial"/>
                <a:ea typeface="Arial"/>
                <a:cs typeface="Arial"/>
                <a:sym typeface="Arial"/>
              </a:rPr>
              <a:t>Create</a:t>
            </a:r>
            <a:endParaRPr/>
          </a:p>
          <a:p>
            <a:pPr indent="0" lvl="0" marL="0" marR="0" rtl="0" algn="r">
              <a:spcBef>
                <a:spcPts val="0"/>
              </a:spcBef>
              <a:spcAft>
                <a:spcPts val="0"/>
              </a:spcAft>
              <a:buNone/>
            </a:pPr>
            <a:r>
              <a:rPr lang="en-US" sz="3200">
                <a:solidFill>
                  <a:schemeClr val="accent4"/>
                </a:solidFill>
                <a:latin typeface="Arial"/>
                <a:ea typeface="Arial"/>
                <a:cs typeface="Arial"/>
                <a:sym typeface="Arial"/>
              </a:rPr>
              <a:t>Quality </a:t>
            </a:r>
            <a:r>
              <a:rPr lang="en-US" sz="3200">
                <a:solidFill>
                  <a:schemeClr val="accent3"/>
                </a:solidFill>
                <a:latin typeface="Arial"/>
                <a:ea typeface="Arial"/>
                <a:cs typeface="Arial"/>
                <a:sym typeface="Arial"/>
              </a:rPr>
              <a:t>Professional </a:t>
            </a:r>
            <a:endParaRPr/>
          </a:p>
          <a:p>
            <a:pPr indent="0" lvl="0" marL="0" marR="0" rtl="0" algn="r">
              <a:spcBef>
                <a:spcPts val="0"/>
              </a:spcBef>
              <a:spcAft>
                <a:spcPts val="0"/>
              </a:spcAft>
              <a:buNone/>
            </a:pPr>
            <a:r>
              <a:rPr lang="en-US" sz="3200">
                <a:solidFill>
                  <a:schemeClr val="accent3"/>
                </a:solidFill>
                <a:latin typeface="Arial"/>
                <a:ea typeface="Arial"/>
                <a:cs typeface="Arial"/>
                <a:sym typeface="Arial"/>
              </a:rPr>
              <a:t>PPT </a:t>
            </a:r>
            <a:r>
              <a:rPr lang="en-US" sz="3200">
                <a:solidFill>
                  <a:schemeClr val="accent6"/>
                </a:solidFill>
                <a:latin typeface="Arial"/>
                <a:ea typeface="Arial"/>
                <a:cs typeface="Arial"/>
                <a:sym typeface="Arial"/>
              </a:rPr>
              <a:t>Presentation</a:t>
            </a:r>
            <a:endParaRPr sz="3200">
              <a:solidFill>
                <a:schemeClr val="accent6"/>
              </a:solidFill>
              <a:latin typeface="Arial"/>
              <a:ea typeface="Arial"/>
              <a:cs typeface="Arial"/>
              <a:sym typeface="Arial"/>
            </a:endParaRPr>
          </a:p>
        </p:txBody>
      </p:sp>
      <p:sp>
        <p:nvSpPr>
          <p:cNvPr id="483" name="Google Shape;483;p15"/>
          <p:cNvSpPr/>
          <p:nvPr>
            <p:ph idx="2" type="pic"/>
          </p:nvPr>
        </p:nvSpPr>
        <p:spPr>
          <a:xfrm>
            <a:off x="0" y="0"/>
            <a:ext cx="12191999" cy="6858000"/>
          </a:xfrm>
          <a:prstGeom prst="rect">
            <a:avLst/>
          </a:prstGeom>
          <a:solidFill>
            <a:srgbClr val="F2F2F2"/>
          </a:solidFill>
          <a:ln>
            <a:noFill/>
          </a:ln>
        </p:spPr>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16"/>
          <p:cNvSpPr/>
          <p:nvPr/>
        </p:nvSpPr>
        <p:spPr>
          <a:xfrm>
            <a:off x="0" y="2081719"/>
            <a:ext cx="12192000" cy="367705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89" name="Google Shape;489;p16"/>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t>Infographic Style</a:t>
            </a:r>
            <a:endParaRPr/>
          </a:p>
        </p:txBody>
      </p:sp>
      <p:grpSp>
        <p:nvGrpSpPr>
          <p:cNvPr id="490" name="Google Shape;490;p16"/>
          <p:cNvGrpSpPr/>
          <p:nvPr/>
        </p:nvGrpSpPr>
        <p:grpSpPr>
          <a:xfrm>
            <a:off x="647920" y="1740590"/>
            <a:ext cx="5211741" cy="4550145"/>
            <a:chOff x="647920" y="1808684"/>
            <a:chExt cx="5211741" cy="4550145"/>
          </a:xfrm>
        </p:grpSpPr>
        <p:sp>
          <p:nvSpPr>
            <p:cNvPr id="491" name="Google Shape;491;p16"/>
            <p:cNvSpPr/>
            <p:nvPr/>
          </p:nvSpPr>
          <p:spPr>
            <a:xfrm>
              <a:off x="647920" y="1808684"/>
              <a:ext cx="5209691" cy="4550145"/>
            </a:xfrm>
            <a:custGeom>
              <a:rect b="b" l="l" r="r" t="t"/>
              <a:pathLst>
                <a:path extrusionOk="0" h="4584820" w="5249394">
                  <a:moveTo>
                    <a:pt x="5215088" y="1737040"/>
                  </a:moveTo>
                  <a:cubicBezTo>
                    <a:pt x="5214613" y="1721434"/>
                    <a:pt x="5206619" y="1712584"/>
                    <a:pt x="5191251" y="1710252"/>
                  </a:cubicBezTo>
                  <a:cubicBezTo>
                    <a:pt x="5191251" y="1710252"/>
                    <a:pt x="5191251" y="1710252"/>
                    <a:pt x="5191251" y="1710252"/>
                  </a:cubicBezTo>
                  <a:cubicBezTo>
                    <a:pt x="5182163" y="1704257"/>
                    <a:pt x="5181211" y="1697120"/>
                    <a:pt x="5184114" y="1686272"/>
                  </a:cubicBezTo>
                  <a:cubicBezTo>
                    <a:pt x="5202290" y="1618755"/>
                    <a:pt x="5199625" y="1551572"/>
                    <a:pt x="5178261" y="1485102"/>
                  </a:cubicBezTo>
                  <a:cubicBezTo>
                    <a:pt x="5188063" y="1467830"/>
                    <a:pt x="5186588" y="1463405"/>
                    <a:pt x="5165843" y="1448227"/>
                  </a:cubicBezTo>
                  <a:cubicBezTo>
                    <a:pt x="5165843" y="1448227"/>
                    <a:pt x="5165843" y="1448227"/>
                    <a:pt x="5165843" y="1448227"/>
                  </a:cubicBezTo>
                  <a:cubicBezTo>
                    <a:pt x="5158183" y="1428767"/>
                    <a:pt x="5148762" y="1410210"/>
                    <a:pt x="5138294" y="1392130"/>
                  </a:cubicBezTo>
                  <a:cubicBezTo>
                    <a:pt x="5113029" y="1348499"/>
                    <a:pt x="5081626" y="1309816"/>
                    <a:pt x="5045845" y="1274416"/>
                  </a:cubicBezTo>
                  <a:cubicBezTo>
                    <a:pt x="5042943" y="1271514"/>
                    <a:pt x="5037185" y="1269848"/>
                    <a:pt x="5042229" y="1262806"/>
                  </a:cubicBezTo>
                  <a:cubicBezTo>
                    <a:pt x="5056218" y="1243203"/>
                    <a:pt x="5055837" y="1220936"/>
                    <a:pt x="5050889" y="1198668"/>
                  </a:cubicBezTo>
                  <a:cubicBezTo>
                    <a:pt x="5042610" y="1161413"/>
                    <a:pt x="5022103" y="1130343"/>
                    <a:pt x="4999454" y="1100605"/>
                  </a:cubicBezTo>
                  <a:cubicBezTo>
                    <a:pt x="4994982" y="1094753"/>
                    <a:pt x="4991651" y="1088567"/>
                    <a:pt x="4988701" y="1081906"/>
                  </a:cubicBezTo>
                  <a:cubicBezTo>
                    <a:pt x="4966672" y="1032565"/>
                    <a:pt x="4939218" y="986935"/>
                    <a:pt x="4896919" y="951869"/>
                  </a:cubicBezTo>
                  <a:cubicBezTo>
                    <a:pt x="4889306" y="940735"/>
                    <a:pt x="4879266" y="932932"/>
                    <a:pt x="4866229" y="929125"/>
                  </a:cubicBezTo>
                  <a:lnTo>
                    <a:pt x="4866229" y="929125"/>
                  </a:lnTo>
                  <a:cubicBezTo>
                    <a:pt x="4866229" y="929125"/>
                    <a:pt x="4866229" y="929125"/>
                    <a:pt x="4866229" y="929125"/>
                  </a:cubicBezTo>
                  <a:cubicBezTo>
                    <a:pt x="4859949" y="922987"/>
                    <a:pt x="4852146" y="918467"/>
                    <a:pt x="4844152" y="916374"/>
                  </a:cubicBezTo>
                  <a:cubicBezTo>
                    <a:pt x="4817269" y="909284"/>
                    <a:pt x="4800093" y="890062"/>
                    <a:pt x="4783535" y="870030"/>
                  </a:cubicBezTo>
                  <a:cubicBezTo>
                    <a:pt x="4755605" y="836201"/>
                    <a:pt x="4733099" y="799040"/>
                    <a:pt x="4730387" y="754315"/>
                  </a:cubicBezTo>
                  <a:cubicBezTo>
                    <a:pt x="4728151" y="717726"/>
                    <a:pt x="4710689" y="692936"/>
                    <a:pt x="4680666" y="675094"/>
                  </a:cubicBezTo>
                  <a:cubicBezTo>
                    <a:pt x="4661729" y="663817"/>
                    <a:pt x="4641031" y="657061"/>
                    <a:pt x="4619382" y="653349"/>
                  </a:cubicBezTo>
                  <a:cubicBezTo>
                    <a:pt x="4611198" y="651922"/>
                    <a:pt x="4606393" y="648496"/>
                    <a:pt x="4602824" y="640312"/>
                  </a:cubicBezTo>
                  <a:cubicBezTo>
                    <a:pt x="4585505" y="600250"/>
                    <a:pt x="4564617" y="562090"/>
                    <a:pt x="4539971" y="525977"/>
                  </a:cubicBezTo>
                  <a:cubicBezTo>
                    <a:pt x="4539971" y="525977"/>
                    <a:pt x="4539971" y="525977"/>
                    <a:pt x="4539971" y="525977"/>
                  </a:cubicBezTo>
                  <a:cubicBezTo>
                    <a:pt x="4536259" y="517936"/>
                    <a:pt x="4536878" y="509276"/>
                    <a:pt x="4536783" y="500854"/>
                  </a:cubicBezTo>
                  <a:cubicBezTo>
                    <a:pt x="4536640" y="491528"/>
                    <a:pt x="4536450" y="482536"/>
                    <a:pt x="4526791" y="477540"/>
                  </a:cubicBezTo>
                  <a:cubicBezTo>
                    <a:pt x="4517513" y="472734"/>
                    <a:pt x="4509377" y="476065"/>
                    <a:pt x="4501716" y="481632"/>
                  </a:cubicBezTo>
                  <a:cubicBezTo>
                    <a:pt x="4501716" y="481632"/>
                    <a:pt x="4501716" y="481632"/>
                    <a:pt x="4501716" y="481632"/>
                  </a:cubicBezTo>
                  <a:cubicBezTo>
                    <a:pt x="4501716" y="481632"/>
                    <a:pt x="4501716" y="481632"/>
                    <a:pt x="4501716" y="481632"/>
                  </a:cubicBezTo>
                  <a:cubicBezTo>
                    <a:pt x="4463652" y="431910"/>
                    <a:pt x="4416975" y="430959"/>
                    <a:pt x="4364066" y="478777"/>
                  </a:cubicBezTo>
                  <a:cubicBezTo>
                    <a:pt x="4363543" y="478063"/>
                    <a:pt x="4362781" y="477445"/>
                    <a:pt x="4362591" y="476683"/>
                  </a:cubicBezTo>
                  <a:cubicBezTo>
                    <a:pt x="4362020" y="474019"/>
                    <a:pt x="4361544" y="471354"/>
                    <a:pt x="4361164" y="468642"/>
                  </a:cubicBezTo>
                  <a:cubicBezTo>
                    <a:pt x="4357262" y="438191"/>
                    <a:pt x="4344177" y="412307"/>
                    <a:pt x="4321387" y="391848"/>
                  </a:cubicBezTo>
                  <a:cubicBezTo>
                    <a:pt x="4291982" y="365488"/>
                    <a:pt x="4256011" y="355258"/>
                    <a:pt x="4217661" y="353117"/>
                  </a:cubicBezTo>
                  <a:cubicBezTo>
                    <a:pt x="4190493" y="351595"/>
                    <a:pt x="4163182" y="352451"/>
                    <a:pt x="4135918" y="352261"/>
                  </a:cubicBezTo>
                  <a:cubicBezTo>
                    <a:pt x="4127116" y="335322"/>
                    <a:pt x="4114507" y="330469"/>
                    <a:pt x="4102469" y="339557"/>
                  </a:cubicBezTo>
                  <a:cubicBezTo>
                    <a:pt x="4099234" y="341983"/>
                    <a:pt x="4096331" y="344933"/>
                    <a:pt x="4093286" y="347645"/>
                  </a:cubicBezTo>
                  <a:cubicBezTo>
                    <a:pt x="4093286" y="347645"/>
                    <a:pt x="4093286" y="347645"/>
                    <a:pt x="4093286" y="347645"/>
                  </a:cubicBezTo>
                  <a:cubicBezTo>
                    <a:pt x="4080249" y="345742"/>
                    <a:pt x="4067212" y="343982"/>
                    <a:pt x="4054223" y="341888"/>
                  </a:cubicBezTo>
                  <a:cubicBezTo>
                    <a:pt x="4011210" y="334894"/>
                    <a:pt x="3968245" y="327900"/>
                    <a:pt x="3927326" y="312055"/>
                  </a:cubicBezTo>
                  <a:cubicBezTo>
                    <a:pt x="3913052" y="306536"/>
                    <a:pt x="3901347" y="298447"/>
                    <a:pt x="3891783" y="285934"/>
                  </a:cubicBezTo>
                  <a:cubicBezTo>
                    <a:pt x="3871847" y="259860"/>
                    <a:pt x="3848866" y="236450"/>
                    <a:pt x="3824124" y="214896"/>
                  </a:cubicBezTo>
                  <a:cubicBezTo>
                    <a:pt x="3796575" y="190916"/>
                    <a:pt x="3767075" y="169790"/>
                    <a:pt x="3732341" y="157372"/>
                  </a:cubicBezTo>
                  <a:cubicBezTo>
                    <a:pt x="3703841" y="147189"/>
                    <a:pt x="3675721" y="145096"/>
                    <a:pt x="3646126" y="156658"/>
                  </a:cubicBezTo>
                  <a:cubicBezTo>
                    <a:pt x="3601019" y="174263"/>
                    <a:pt x="3553725" y="182922"/>
                    <a:pt x="3505145" y="184159"/>
                  </a:cubicBezTo>
                  <a:cubicBezTo>
                    <a:pt x="3493868" y="184445"/>
                    <a:pt x="3485542" y="182589"/>
                    <a:pt x="3478881" y="172217"/>
                  </a:cubicBezTo>
                  <a:cubicBezTo>
                    <a:pt x="3473409" y="163795"/>
                    <a:pt x="3467461" y="154850"/>
                    <a:pt x="3457660" y="150139"/>
                  </a:cubicBezTo>
                  <a:cubicBezTo>
                    <a:pt x="3457660" y="150139"/>
                    <a:pt x="3457660" y="150139"/>
                    <a:pt x="3457660" y="150139"/>
                  </a:cubicBezTo>
                  <a:cubicBezTo>
                    <a:pt x="3454424" y="145572"/>
                    <a:pt x="3451570" y="140623"/>
                    <a:pt x="3445908" y="138577"/>
                  </a:cubicBezTo>
                  <a:cubicBezTo>
                    <a:pt x="3445908" y="138577"/>
                    <a:pt x="3445908" y="138577"/>
                    <a:pt x="3445908" y="138577"/>
                  </a:cubicBezTo>
                  <a:cubicBezTo>
                    <a:pt x="3446241" y="133629"/>
                    <a:pt x="3442101" y="131535"/>
                    <a:pt x="3439294" y="128871"/>
                  </a:cubicBezTo>
                  <a:cubicBezTo>
                    <a:pt x="3415171" y="105842"/>
                    <a:pt x="3388954" y="85573"/>
                    <a:pt x="3359501" y="69728"/>
                  </a:cubicBezTo>
                  <a:cubicBezTo>
                    <a:pt x="3285752" y="30142"/>
                    <a:pt x="3210813" y="26192"/>
                    <a:pt x="3139585" y="72345"/>
                  </a:cubicBezTo>
                  <a:cubicBezTo>
                    <a:pt x="3109942" y="91520"/>
                    <a:pt x="3081014" y="98086"/>
                    <a:pt x="3047850" y="96278"/>
                  </a:cubicBezTo>
                  <a:cubicBezTo>
                    <a:pt x="3042807" y="95993"/>
                    <a:pt x="3038239" y="95660"/>
                    <a:pt x="3033766" y="92662"/>
                  </a:cubicBezTo>
                  <a:cubicBezTo>
                    <a:pt x="3003553" y="72250"/>
                    <a:pt x="2970817" y="56549"/>
                    <a:pt x="2937559" y="41942"/>
                  </a:cubicBezTo>
                  <a:cubicBezTo>
                    <a:pt x="2929185" y="20150"/>
                    <a:pt x="2918622" y="16296"/>
                    <a:pt x="2900399" y="28238"/>
                  </a:cubicBezTo>
                  <a:lnTo>
                    <a:pt x="2900399" y="28238"/>
                  </a:lnTo>
                  <a:cubicBezTo>
                    <a:pt x="2857957" y="14202"/>
                    <a:pt x="2814564" y="4496"/>
                    <a:pt x="2769981" y="1308"/>
                  </a:cubicBezTo>
                  <a:cubicBezTo>
                    <a:pt x="2711409" y="-2832"/>
                    <a:pt x="2653789" y="2497"/>
                    <a:pt x="2598073" y="22434"/>
                  </a:cubicBezTo>
                  <a:cubicBezTo>
                    <a:pt x="2586511" y="20102"/>
                    <a:pt x="2576852" y="22814"/>
                    <a:pt x="2570000" y="32996"/>
                  </a:cubicBezTo>
                  <a:cubicBezTo>
                    <a:pt x="2567859" y="33615"/>
                    <a:pt x="2565623" y="34043"/>
                    <a:pt x="2563625" y="34900"/>
                  </a:cubicBezTo>
                  <a:cubicBezTo>
                    <a:pt x="2521088" y="52790"/>
                    <a:pt x="2482548" y="77199"/>
                    <a:pt x="2446815" y="106223"/>
                  </a:cubicBezTo>
                  <a:cubicBezTo>
                    <a:pt x="2443294" y="109077"/>
                    <a:pt x="2440820" y="113693"/>
                    <a:pt x="2435110" y="107650"/>
                  </a:cubicBezTo>
                  <a:cubicBezTo>
                    <a:pt x="2395904" y="66208"/>
                    <a:pt x="2347705" y="69300"/>
                    <a:pt x="2307024" y="101084"/>
                  </a:cubicBezTo>
                  <a:cubicBezTo>
                    <a:pt x="2301409" y="105461"/>
                    <a:pt x="2297555" y="105128"/>
                    <a:pt x="2291608" y="101607"/>
                  </a:cubicBezTo>
                  <a:cubicBezTo>
                    <a:pt x="2272052" y="89998"/>
                    <a:pt x="2251117" y="81433"/>
                    <a:pt x="2228611" y="77246"/>
                  </a:cubicBezTo>
                  <a:cubicBezTo>
                    <a:pt x="2214861" y="62211"/>
                    <a:pt x="2207676" y="61640"/>
                    <a:pt x="2192355" y="74391"/>
                  </a:cubicBezTo>
                  <a:lnTo>
                    <a:pt x="2192355" y="74391"/>
                  </a:lnTo>
                  <a:cubicBezTo>
                    <a:pt x="2148962" y="75105"/>
                    <a:pt x="2117511" y="96944"/>
                    <a:pt x="2093816" y="131345"/>
                  </a:cubicBezTo>
                  <a:cubicBezTo>
                    <a:pt x="2087678" y="140290"/>
                    <a:pt x="2080398" y="145191"/>
                    <a:pt x="2070359" y="148046"/>
                  </a:cubicBezTo>
                  <a:cubicBezTo>
                    <a:pt x="1997038" y="169076"/>
                    <a:pt x="1921718" y="178497"/>
                    <a:pt x="1846160" y="186110"/>
                  </a:cubicBezTo>
                  <a:cubicBezTo>
                    <a:pt x="1820800" y="188679"/>
                    <a:pt x="1794488" y="186967"/>
                    <a:pt x="1770174" y="193295"/>
                  </a:cubicBezTo>
                  <a:cubicBezTo>
                    <a:pt x="1726115" y="204762"/>
                    <a:pt x="1684530" y="223651"/>
                    <a:pt x="1648321" y="252199"/>
                  </a:cubicBezTo>
                  <a:cubicBezTo>
                    <a:pt x="1631715" y="265284"/>
                    <a:pt x="1618060" y="280700"/>
                    <a:pt x="1611732" y="301921"/>
                  </a:cubicBezTo>
                  <a:cubicBezTo>
                    <a:pt x="1609638" y="308915"/>
                    <a:pt x="1615253" y="319145"/>
                    <a:pt x="1607021" y="322380"/>
                  </a:cubicBezTo>
                  <a:cubicBezTo>
                    <a:pt x="1600408" y="324950"/>
                    <a:pt x="1591795" y="322000"/>
                    <a:pt x="1584040" y="321904"/>
                  </a:cubicBezTo>
                  <a:cubicBezTo>
                    <a:pt x="1469228" y="320715"/>
                    <a:pt x="1378540" y="362300"/>
                    <a:pt x="1319779" y="465692"/>
                  </a:cubicBezTo>
                  <a:cubicBezTo>
                    <a:pt x="1285711" y="525691"/>
                    <a:pt x="1237227" y="572796"/>
                    <a:pt x="1176466" y="606435"/>
                  </a:cubicBezTo>
                  <a:cubicBezTo>
                    <a:pt x="1164191" y="613239"/>
                    <a:pt x="1150916" y="617188"/>
                    <a:pt x="1136404" y="618568"/>
                  </a:cubicBezTo>
                  <a:cubicBezTo>
                    <a:pt x="1107332" y="621328"/>
                    <a:pt x="1078927" y="628037"/>
                    <a:pt x="1053519" y="643405"/>
                  </a:cubicBezTo>
                  <a:cubicBezTo>
                    <a:pt x="1034867" y="654682"/>
                    <a:pt x="1020403" y="669622"/>
                    <a:pt x="1019356" y="692841"/>
                  </a:cubicBezTo>
                  <a:cubicBezTo>
                    <a:pt x="1018975" y="701691"/>
                    <a:pt x="1015883" y="703071"/>
                    <a:pt x="1008032" y="702881"/>
                  </a:cubicBezTo>
                  <a:cubicBezTo>
                    <a:pt x="970491" y="701881"/>
                    <a:pt x="933521" y="706877"/>
                    <a:pt x="897360" y="716726"/>
                  </a:cubicBezTo>
                  <a:cubicBezTo>
                    <a:pt x="798107" y="743800"/>
                    <a:pt x="726404" y="801039"/>
                    <a:pt x="696190" y="902718"/>
                  </a:cubicBezTo>
                  <a:cubicBezTo>
                    <a:pt x="694144" y="909570"/>
                    <a:pt x="689862" y="911425"/>
                    <a:pt x="684200" y="913614"/>
                  </a:cubicBezTo>
                  <a:cubicBezTo>
                    <a:pt x="640854" y="930220"/>
                    <a:pt x="600887" y="952059"/>
                    <a:pt x="571387" y="989362"/>
                  </a:cubicBezTo>
                  <a:cubicBezTo>
                    <a:pt x="552212" y="993930"/>
                    <a:pt x="547930" y="1000591"/>
                    <a:pt x="551831" y="1019813"/>
                  </a:cubicBezTo>
                  <a:cubicBezTo>
                    <a:pt x="551831" y="1019813"/>
                    <a:pt x="551831" y="1019813"/>
                    <a:pt x="551831" y="1019813"/>
                  </a:cubicBezTo>
                  <a:cubicBezTo>
                    <a:pt x="551831" y="1019813"/>
                    <a:pt x="551831" y="1019813"/>
                    <a:pt x="551831" y="1019813"/>
                  </a:cubicBezTo>
                  <a:cubicBezTo>
                    <a:pt x="535511" y="1049646"/>
                    <a:pt x="533513" y="1081287"/>
                    <a:pt x="539889" y="1114023"/>
                  </a:cubicBezTo>
                  <a:cubicBezTo>
                    <a:pt x="539889" y="1114023"/>
                    <a:pt x="539889" y="1114023"/>
                    <a:pt x="539889" y="1114023"/>
                  </a:cubicBezTo>
                  <a:cubicBezTo>
                    <a:pt x="539365" y="1116116"/>
                    <a:pt x="538794" y="1118257"/>
                    <a:pt x="538271" y="1120351"/>
                  </a:cubicBezTo>
                  <a:cubicBezTo>
                    <a:pt x="527994" y="1127964"/>
                    <a:pt x="523378" y="1139050"/>
                    <a:pt x="519191" y="1150564"/>
                  </a:cubicBezTo>
                  <a:cubicBezTo>
                    <a:pt x="514005" y="1165029"/>
                    <a:pt x="517669" y="1180112"/>
                    <a:pt x="515670" y="1194719"/>
                  </a:cubicBezTo>
                  <a:cubicBezTo>
                    <a:pt x="515670" y="1194719"/>
                    <a:pt x="515670" y="1194719"/>
                    <a:pt x="515670" y="1194719"/>
                  </a:cubicBezTo>
                  <a:cubicBezTo>
                    <a:pt x="515670" y="1194719"/>
                    <a:pt x="515670" y="1194719"/>
                    <a:pt x="515670" y="1194719"/>
                  </a:cubicBezTo>
                  <a:cubicBezTo>
                    <a:pt x="498256" y="1194338"/>
                    <a:pt x="481127" y="1196860"/>
                    <a:pt x="464283" y="1200619"/>
                  </a:cubicBezTo>
                  <a:cubicBezTo>
                    <a:pt x="395006" y="1215987"/>
                    <a:pt x="344762" y="1253671"/>
                    <a:pt x="322161" y="1323329"/>
                  </a:cubicBezTo>
                  <a:cubicBezTo>
                    <a:pt x="321066" y="1326754"/>
                    <a:pt x="319258" y="1329990"/>
                    <a:pt x="317641" y="1333225"/>
                  </a:cubicBezTo>
                  <a:cubicBezTo>
                    <a:pt x="294374" y="1379949"/>
                    <a:pt x="269585" y="1425864"/>
                    <a:pt x="241893" y="1470114"/>
                  </a:cubicBezTo>
                  <a:cubicBezTo>
                    <a:pt x="229379" y="1490193"/>
                    <a:pt x="217579" y="1511319"/>
                    <a:pt x="199356" y="1526544"/>
                  </a:cubicBezTo>
                  <a:cubicBezTo>
                    <a:pt x="182370" y="1540771"/>
                    <a:pt x="173472" y="1558947"/>
                    <a:pt x="166716" y="1578692"/>
                  </a:cubicBezTo>
                  <a:cubicBezTo>
                    <a:pt x="155249" y="1612141"/>
                    <a:pt x="158960" y="1642403"/>
                    <a:pt x="188412" y="1666431"/>
                  </a:cubicBezTo>
                  <a:cubicBezTo>
                    <a:pt x="171093" y="1680277"/>
                    <a:pt x="155059" y="1695027"/>
                    <a:pt x="141022" y="1711775"/>
                  </a:cubicBezTo>
                  <a:cubicBezTo>
                    <a:pt x="102958" y="1757166"/>
                    <a:pt x="79501" y="1808173"/>
                    <a:pt x="82308" y="1868695"/>
                  </a:cubicBezTo>
                  <a:cubicBezTo>
                    <a:pt x="84449" y="1915466"/>
                    <a:pt x="102197" y="1956909"/>
                    <a:pt x="128604" y="1994830"/>
                  </a:cubicBezTo>
                  <a:cubicBezTo>
                    <a:pt x="134599" y="2003490"/>
                    <a:pt x="136978" y="2007582"/>
                    <a:pt x="125701" y="2014862"/>
                  </a:cubicBezTo>
                  <a:cubicBezTo>
                    <a:pt x="98866" y="2032181"/>
                    <a:pt x="87542" y="2057827"/>
                    <a:pt x="92966" y="2089944"/>
                  </a:cubicBezTo>
                  <a:cubicBezTo>
                    <a:pt x="97724" y="2118254"/>
                    <a:pt x="113283" y="2141045"/>
                    <a:pt x="130317" y="2163122"/>
                  </a:cubicBezTo>
                  <a:cubicBezTo>
                    <a:pt x="147731" y="2185771"/>
                    <a:pt x="154916" y="2211464"/>
                    <a:pt x="151347" y="2239822"/>
                  </a:cubicBezTo>
                  <a:cubicBezTo>
                    <a:pt x="146732" y="2276221"/>
                    <a:pt x="123132" y="2298488"/>
                    <a:pt x="93537" y="2316236"/>
                  </a:cubicBezTo>
                  <a:cubicBezTo>
                    <a:pt x="88494" y="2319234"/>
                    <a:pt x="82879" y="2321850"/>
                    <a:pt x="78882" y="2325942"/>
                  </a:cubicBezTo>
                  <a:cubicBezTo>
                    <a:pt x="48669" y="2356774"/>
                    <a:pt x="23927" y="2391365"/>
                    <a:pt x="9320" y="2432332"/>
                  </a:cubicBezTo>
                  <a:cubicBezTo>
                    <a:pt x="-12139" y="2492426"/>
                    <a:pt x="3753" y="2546002"/>
                    <a:pt x="53950" y="2585398"/>
                  </a:cubicBezTo>
                  <a:cubicBezTo>
                    <a:pt x="74838" y="2601766"/>
                    <a:pt x="97915" y="2614375"/>
                    <a:pt x="122418" y="2624319"/>
                  </a:cubicBezTo>
                  <a:cubicBezTo>
                    <a:pt x="129460" y="2627174"/>
                    <a:pt x="130745" y="2629077"/>
                    <a:pt x="126748" y="2636309"/>
                  </a:cubicBezTo>
                  <a:cubicBezTo>
                    <a:pt x="113759" y="2659671"/>
                    <a:pt x="101245" y="2683318"/>
                    <a:pt x="92728" y="2708774"/>
                  </a:cubicBezTo>
                  <a:cubicBezTo>
                    <a:pt x="73601" y="2715102"/>
                    <a:pt x="69985" y="2724618"/>
                    <a:pt x="79644" y="2743270"/>
                  </a:cubicBezTo>
                  <a:cubicBezTo>
                    <a:pt x="79644" y="2743270"/>
                    <a:pt x="79644" y="2743270"/>
                    <a:pt x="79644" y="2743270"/>
                  </a:cubicBezTo>
                  <a:cubicBezTo>
                    <a:pt x="79644" y="2743270"/>
                    <a:pt x="79644" y="2743270"/>
                    <a:pt x="79644" y="2743270"/>
                  </a:cubicBezTo>
                  <a:cubicBezTo>
                    <a:pt x="70699" y="2766203"/>
                    <a:pt x="64132" y="2789756"/>
                    <a:pt x="60278" y="2814069"/>
                  </a:cubicBezTo>
                  <a:cubicBezTo>
                    <a:pt x="58280" y="2819731"/>
                    <a:pt x="56853" y="2825536"/>
                    <a:pt x="57091" y="2831579"/>
                  </a:cubicBezTo>
                  <a:cubicBezTo>
                    <a:pt x="57091" y="2831579"/>
                    <a:pt x="57091" y="2831579"/>
                    <a:pt x="57091" y="2831579"/>
                  </a:cubicBezTo>
                  <a:cubicBezTo>
                    <a:pt x="52237" y="2854322"/>
                    <a:pt x="51095" y="2877304"/>
                    <a:pt x="52428" y="2900475"/>
                  </a:cubicBezTo>
                  <a:cubicBezTo>
                    <a:pt x="42959" y="2914845"/>
                    <a:pt x="43387" y="2920221"/>
                    <a:pt x="55140" y="2933924"/>
                  </a:cubicBezTo>
                  <a:lnTo>
                    <a:pt x="55140" y="2933924"/>
                  </a:lnTo>
                  <a:cubicBezTo>
                    <a:pt x="57519" y="2957619"/>
                    <a:pt x="64561" y="2979982"/>
                    <a:pt x="74267" y="3001584"/>
                  </a:cubicBezTo>
                  <a:cubicBezTo>
                    <a:pt x="67558" y="3008816"/>
                    <a:pt x="62515" y="3016429"/>
                    <a:pt x="67416" y="3026801"/>
                  </a:cubicBezTo>
                  <a:cubicBezTo>
                    <a:pt x="71936" y="3036413"/>
                    <a:pt x="80072" y="3038506"/>
                    <a:pt x="89683" y="3038268"/>
                  </a:cubicBezTo>
                  <a:cubicBezTo>
                    <a:pt x="92252" y="3038173"/>
                    <a:pt x="94822" y="3039410"/>
                    <a:pt x="97391" y="3040029"/>
                  </a:cubicBezTo>
                  <a:lnTo>
                    <a:pt x="97391" y="3040029"/>
                  </a:lnTo>
                  <a:cubicBezTo>
                    <a:pt x="106669" y="3054778"/>
                    <a:pt x="118850" y="3066911"/>
                    <a:pt x="131792" y="3078283"/>
                  </a:cubicBezTo>
                  <a:cubicBezTo>
                    <a:pt x="175708" y="3116776"/>
                    <a:pt x="227999" y="3138472"/>
                    <a:pt x="283668" y="3153270"/>
                  </a:cubicBezTo>
                  <a:cubicBezTo>
                    <a:pt x="283668" y="3153270"/>
                    <a:pt x="283668" y="3153270"/>
                    <a:pt x="283668" y="3153270"/>
                  </a:cubicBezTo>
                  <a:cubicBezTo>
                    <a:pt x="297086" y="3157552"/>
                    <a:pt x="310504" y="3161787"/>
                    <a:pt x="324921" y="3159551"/>
                  </a:cubicBezTo>
                  <a:cubicBezTo>
                    <a:pt x="325444" y="3163642"/>
                    <a:pt x="325444" y="3163642"/>
                    <a:pt x="321400" y="3166259"/>
                  </a:cubicBezTo>
                  <a:cubicBezTo>
                    <a:pt x="275437" y="3195759"/>
                    <a:pt x="243082" y="3236012"/>
                    <a:pt x="225763" y="3288018"/>
                  </a:cubicBezTo>
                  <a:cubicBezTo>
                    <a:pt x="216913" y="3296963"/>
                    <a:pt x="212393" y="3306859"/>
                    <a:pt x="218388" y="3319325"/>
                  </a:cubicBezTo>
                  <a:cubicBezTo>
                    <a:pt x="218388" y="3319325"/>
                    <a:pt x="218388" y="3319325"/>
                    <a:pt x="218388" y="3319325"/>
                  </a:cubicBezTo>
                  <a:cubicBezTo>
                    <a:pt x="218388" y="3319325"/>
                    <a:pt x="218388" y="3319325"/>
                    <a:pt x="218388" y="3319325"/>
                  </a:cubicBezTo>
                  <a:cubicBezTo>
                    <a:pt x="217769" y="3320515"/>
                    <a:pt x="216723" y="3321609"/>
                    <a:pt x="216532" y="3322846"/>
                  </a:cubicBezTo>
                  <a:cubicBezTo>
                    <a:pt x="207587" y="3381513"/>
                    <a:pt x="215724" y="3438276"/>
                    <a:pt x="235612" y="3493755"/>
                  </a:cubicBezTo>
                  <a:lnTo>
                    <a:pt x="235612" y="3493755"/>
                  </a:lnTo>
                  <a:cubicBezTo>
                    <a:pt x="226429" y="3512264"/>
                    <a:pt x="229950" y="3521447"/>
                    <a:pt x="248697" y="3527775"/>
                  </a:cubicBezTo>
                  <a:cubicBezTo>
                    <a:pt x="260164" y="3559083"/>
                    <a:pt x="276055" y="3588250"/>
                    <a:pt x="292709" y="3616988"/>
                  </a:cubicBezTo>
                  <a:cubicBezTo>
                    <a:pt x="286428" y="3624696"/>
                    <a:pt x="282622" y="3633118"/>
                    <a:pt x="287617" y="3642824"/>
                  </a:cubicBezTo>
                  <a:cubicBezTo>
                    <a:pt x="292090" y="3651484"/>
                    <a:pt x="299941" y="3653815"/>
                    <a:pt x="309171" y="3653245"/>
                  </a:cubicBezTo>
                  <a:cubicBezTo>
                    <a:pt x="311265" y="3653102"/>
                    <a:pt x="313454" y="3654149"/>
                    <a:pt x="315642" y="3654672"/>
                  </a:cubicBezTo>
                  <a:cubicBezTo>
                    <a:pt x="358417" y="3719429"/>
                    <a:pt x="404142" y="3781854"/>
                    <a:pt x="459573" y="3836619"/>
                  </a:cubicBezTo>
                  <a:cubicBezTo>
                    <a:pt x="459573" y="3836619"/>
                    <a:pt x="459573" y="3836619"/>
                    <a:pt x="459573" y="3836619"/>
                  </a:cubicBezTo>
                  <a:cubicBezTo>
                    <a:pt x="459573" y="3836619"/>
                    <a:pt x="459573" y="3836619"/>
                    <a:pt x="459573" y="3836619"/>
                  </a:cubicBezTo>
                  <a:cubicBezTo>
                    <a:pt x="458241" y="3859886"/>
                    <a:pt x="463237" y="3864787"/>
                    <a:pt x="489691" y="3866214"/>
                  </a:cubicBezTo>
                  <a:cubicBezTo>
                    <a:pt x="489691" y="3866214"/>
                    <a:pt x="489691" y="3866214"/>
                    <a:pt x="489691" y="3866214"/>
                  </a:cubicBezTo>
                  <a:cubicBezTo>
                    <a:pt x="489691" y="3866214"/>
                    <a:pt x="489691" y="3866214"/>
                    <a:pt x="489691" y="3866214"/>
                  </a:cubicBezTo>
                  <a:cubicBezTo>
                    <a:pt x="491119" y="3867927"/>
                    <a:pt x="492403" y="3869783"/>
                    <a:pt x="494021" y="3871305"/>
                  </a:cubicBezTo>
                  <a:cubicBezTo>
                    <a:pt x="624629" y="3994967"/>
                    <a:pt x="770511" y="4095599"/>
                    <a:pt x="937613" y="4163877"/>
                  </a:cubicBezTo>
                  <a:cubicBezTo>
                    <a:pt x="1044383" y="4207508"/>
                    <a:pt x="1155150" y="4234201"/>
                    <a:pt x="1270580" y="4240386"/>
                  </a:cubicBezTo>
                  <a:cubicBezTo>
                    <a:pt x="1350563" y="4244669"/>
                    <a:pt x="1429689" y="4238483"/>
                    <a:pt x="1508149" y="4222877"/>
                  </a:cubicBezTo>
                  <a:cubicBezTo>
                    <a:pt x="1515619" y="4225827"/>
                    <a:pt x="1523613" y="4223591"/>
                    <a:pt x="1531226" y="4225018"/>
                  </a:cubicBezTo>
                  <a:cubicBezTo>
                    <a:pt x="1531226" y="4225018"/>
                    <a:pt x="1531226" y="4225018"/>
                    <a:pt x="1531226" y="4225018"/>
                  </a:cubicBezTo>
                  <a:cubicBezTo>
                    <a:pt x="1531226" y="4225018"/>
                    <a:pt x="1531226" y="4225018"/>
                    <a:pt x="1531226" y="4225018"/>
                  </a:cubicBezTo>
                  <a:cubicBezTo>
                    <a:pt x="1532225" y="4225922"/>
                    <a:pt x="1533129" y="4227064"/>
                    <a:pt x="1534271" y="4227730"/>
                  </a:cubicBezTo>
                  <a:cubicBezTo>
                    <a:pt x="1658360" y="4301670"/>
                    <a:pt x="1791395" y="4337593"/>
                    <a:pt x="1935897" y="4315754"/>
                  </a:cubicBezTo>
                  <a:cubicBezTo>
                    <a:pt x="2073023" y="4295008"/>
                    <a:pt x="2182696" y="4223686"/>
                    <a:pt x="2274717" y="4122625"/>
                  </a:cubicBezTo>
                  <a:cubicBezTo>
                    <a:pt x="2282615" y="4121293"/>
                    <a:pt x="2291703" y="4115916"/>
                    <a:pt x="2295557" y="4128620"/>
                  </a:cubicBezTo>
                  <a:cubicBezTo>
                    <a:pt x="2297746" y="4162021"/>
                    <a:pt x="2297413" y="4195423"/>
                    <a:pt x="2296841" y="4228872"/>
                  </a:cubicBezTo>
                  <a:cubicBezTo>
                    <a:pt x="2276953" y="4230204"/>
                    <a:pt x="2267627" y="4240196"/>
                    <a:pt x="2272052" y="4255374"/>
                  </a:cubicBezTo>
                  <a:cubicBezTo>
                    <a:pt x="2275383" y="4266651"/>
                    <a:pt x="2285708" y="4267222"/>
                    <a:pt x="2294415" y="4270267"/>
                  </a:cubicBezTo>
                  <a:cubicBezTo>
                    <a:pt x="2294415" y="4270267"/>
                    <a:pt x="2294415" y="4270267"/>
                    <a:pt x="2294415" y="4270267"/>
                  </a:cubicBezTo>
                  <a:cubicBezTo>
                    <a:pt x="2289657" y="4337355"/>
                    <a:pt x="2276763" y="4402731"/>
                    <a:pt x="2252211" y="4465537"/>
                  </a:cubicBezTo>
                  <a:cubicBezTo>
                    <a:pt x="2224139" y="4470961"/>
                    <a:pt x="2218144" y="4483475"/>
                    <a:pt x="2234083" y="4503506"/>
                  </a:cubicBezTo>
                  <a:lnTo>
                    <a:pt x="2234083" y="4503506"/>
                  </a:lnTo>
                  <a:lnTo>
                    <a:pt x="2234083" y="4503506"/>
                  </a:lnTo>
                  <a:cubicBezTo>
                    <a:pt x="2218286" y="4533910"/>
                    <a:pt x="2197541" y="4560602"/>
                    <a:pt x="2173466" y="4584821"/>
                  </a:cubicBezTo>
                  <a:cubicBezTo>
                    <a:pt x="2347515" y="4584821"/>
                    <a:pt x="2521611" y="4584821"/>
                    <a:pt x="2695660" y="4584821"/>
                  </a:cubicBezTo>
                  <a:cubicBezTo>
                    <a:pt x="2695375" y="4565408"/>
                    <a:pt x="2694090" y="4545948"/>
                    <a:pt x="2696897" y="4526582"/>
                  </a:cubicBezTo>
                  <a:cubicBezTo>
                    <a:pt x="2703844" y="4478146"/>
                    <a:pt x="2717595" y="4431517"/>
                    <a:pt x="2733867" y="4385506"/>
                  </a:cubicBezTo>
                  <a:cubicBezTo>
                    <a:pt x="2737436" y="4385269"/>
                    <a:pt x="2741052" y="4384840"/>
                    <a:pt x="2744620" y="4384793"/>
                  </a:cubicBezTo>
                  <a:cubicBezTo>
                    <a:pt x="2761274" y="4384412"/>
                    <a:pt x="2769981" y="4379226"/>
                    <a:pt x="2771408" y="4367807"/>
                  </a:cubicBezTo>
                  <a:cubicBezTo>
                    <a:pt x="2773216" y="4353723"/>
                    <a:pt x="2764176" y="4347585"/>
                    <a:pt x="2752424" y="4343921"/>
                  </a:cubicBezTo>
                  <a:lnTo>
                    <a:pt x="2752424" y="4343921"/>
                  </a:lnTo>
                  <a:cubicBezTo>
                    <a:pt x="2752424" y="4343921"/>
                    <a:pt x="2752424" y="4343921"/>
                    <a:pt x="2752424" y="4343921"/>
                  </a:cubicBezTo>
                  <a:cubicBezTo>
                    <a:pt x="2769695" y="4304430"/>
                    <a:pt x="2792011" y="4267936"/>
                    <a:pt x="2817942" y="4233535"/>
                  </a:cubicBezTo>
                  <a:cubicBezTo>
                    <a:pt x="2833501" y="4212885"/>
                    <a:pt x="2845871" y="4190379"/>
                    <a:pt x="2855197" y="4166256"/>
                  </a:cubicBezTo>
                  <a:cubicBezTo>
                    <a:pt x="2859194" y="4165685"/>
                    <a:pt x="2863143" y="4164686"/>
                    <a:pt x="2867140" y="4164543"/>
                  </a:cubicBezTo>
                  <a:cubicBezTo>
                    <a:pt x="2883270" y="4163972"/>
                    <a:pt x="2891025" y="4158833"/>
                    <a:pt x="2892310" y="4147462"/>
                  </a:cubicBezTo>
                  <a:cubicBezTo>
                    <a:pt x="2893642" y="4135709"/>
                    <a:pt x="2885934" y="4127859"/>
                    <a:pt x="2870328" y="4125051"/>
                  </a:cubicBezTo>
                  <a:cubicBezTo>
                    <a:pt x="2880891" y="4082752"/>
                    <a:pt x="2885411" y="4040121"/>
                    <a:pt x="2877512" y="3996822"/>
                  </a:cubicBezTo>
                  <a:cubicBezTo>
                    <a:pt x="2863000" y="3917411"/>
                    <a:pt x="2818798" y="3856460"/>
                    <a:pt x="2758133" y="3805882"/>
                  </a:cubicBezTo>
                  <a:cubicBezTo>
                    <a:pt x="2758133" y="3805882"/>
                    <a:pt x="2758133" y="3805882"/>
                    <a:pt x="2758133" y="3805882"/>
                  </a:cubicBezTo>
                  <a:cubicBezTo>
                    <a:pt x="2758133" y="3805882"/>
                    <a:pt x="2758133" y="3805882"/>
                    <a:pt x="2758133" y="3805882"/>
                  </a:cubicBezTo>
                  <a:cubicBezTo>
                    <a:pt x="2754517" y="3797461"/>
                    <a:pt x="2761987" y="3800934"/>
                    <a:pt x="2764890" y="3799507"/>
                  </a:cubicBezTo>
                  <a:cubicBezTo>
                    <a:pt x="2785397" y="3800648"/>
                    <a:pt x="2805761" y="3799364"/>
                    <a:pt x="2825983" y="3795986"/>
                  </a:cubicBezTo>
                  <a:cubicBezTo>
                    <a:pt x="2907298" y="3782377"/>
                    <a:pt x="2968486" y="3738413"/>
                    <a:pt x="3014020" y="3670897"/>
                  </a:cubicBezTo>
                  <a:cubicBezTo>
                    <a:pt x="3014020" y="3670897"/>
                    <a:pt x="3014020" y="3670897"/>
                    <a:pt x="3014020" y="3670897"/>
                  </a:cubicBezTo>
                  <a:cubicBezTo>
                    <a:pt x="3014020" y="3670897"/>
                    <a:pt x="3014020" y="3670897"/>
                    <a:pt x="3014020" y="3670897"/>
                  </a:cubicBezTo>
                  <a:cubicBezTo>
                    <a:pt x="3015305" y="3669660"/>
                    <a:pt x="3016304" y="3667899"/>
                    <a:pt x="3017827" y="3667233"/>
                  </a:cubicBezTo>
                  <a:cubicBezTo>
                    <a:pt x="3052656" y="3651865"/>
                    <a:pt x="3059888" y="3637210"/>
                    <a:pt x="3050372" y="3600668"/>
                  </a:cubicBezTo>
                  <a:cubicBezTo>
                    <a:pt x="3057271" y="3585633"/>
                    <a:pt x="3062790" y="3570074"/>
                    <a:pt x="3067025" y="3554087"/>
                  </a:cubicBezTo>
                  <a:cubicBezTo>
                    <a:pt x="3067025" y="3554087"/>
                    <a:pt x="3067025" y="3554087"/>
                    <a:pt x="3067025" y="3554087"/>
                  </a:cubicBezTo>
                  <a:cubicBezTo>
                    <a:pt x="3067025" y="3554087"/>
                    <a:pt x="3067025" y="3554087"/>
                    <a:pt x="3067025" y="3554087"/>
                  </a:cubicBezTo>
                  <a:cubicBezTo>
                    <a:pt x="3097857" y="3531058"/>
                    <a:pt x="3101663" y="3515404"/>
                    <a:pt x="3084915" y="3480433"/>
                  </a:cubicBezTo>
                  <a:cubicBezTo>
                    <a:pt x="3087056" y="3478149"/>
                    <a:pt x="3088817" y="3475294"/>
                    <a:pt x="3091386" y="3473629"/>
                  </a:cubicBezTo>
                  <a:cubicBezTo>
                    <a:pt x="3156143" y="3431853"/>
                    <a:pt x="3225563" y="3413202"/>
                    <a:pt x="3302643" y="3430188"/>
                  </a:cubicBezTo>
                  <a:cubicBezTo>
                    <a:pt x="3327290" y="3435612"/>
                    <a:pt x="3348796" y="3449029"/>
                    <a:pt x="3372872" y="3455358"/>
                  </a:cubicBezTo>
                  <a:cubicBezTo>
                    <a:pt x="3435678" y="3471963"/>
                    <a:pt x="3499435" y="3475199"/>
                    <a:pt x="3563336" y="3463303"/>
                  </a:cubicBezTo>
                  <a:cubicBezTo>
                    <a:pt x="3628473" y="3451171"/>
                    <a:pt x="3686426" y="3423669"/>
                    <a:pt x="3734197" y="3376660"/>
                  </a:cubicBezTo>
                  <a:cubicBezTo>
                    <a:pt x="3765219" y="3369951"/>
                    <a:pt x="3779636" y="3353298"/>
                    <a:pt x="3781302" y="3322180"/>
                  </a:cubicBezTo>
                  <a:lnTo>
                    <a:pt x="3781302" y="3322180"/>
                  </a:lnTo>
                  <a:cubicBezTo>
                    <a:pt x="3798002" y="3301340"/>
                    <a:pt x="3810849" y="3278264"/>
                    <a:pt x="3821697" y="3253950"/>
                  </a:cubicBezTo>
                  <a:cubicBezTo>
                    <a:pt x="3821697" y="3253950"/>
                    <a:pt x="3821697" y="3253950"/>
                    <a:pt x="3821697" y="3253950"/>
                  </a:cubicBezTo>
                  <a:cubicBezTo>
                    <a:pt x="3856907" y="3238296"/>
                    <a:pt x="3864044" y="3209653"/>
                    <a:pt x="3841015" y="3176727"/>
                  </a:cubicBezTo>
                  <a:cubicBezTo>
                    <a:pt x="3841015" y="3176727"/>
                    <a:pt x="3841015" y="3176727"/>
                    <a:pt x="3841015" y="3176727"/>
                  </a:cubicBezTo>
                  <a:cubicBezTo>
                    <a:pt x="3841205" y="3149987"/>
                    <a:pt x="3842680" y="3123199"/>
                    <a:pt x="3841158" y="3096602"/>
                  </a:cubicBezTo>
                  <a:cubicBezTo>
                    <a:pt x="3839683" y="3071241"/>
                    <a:pt x="3850816" y="3053399"/>
                    <a:pt x="3868611" y="3037792"/>
                  </a:cubicBezTo>
                  <a:cubicBezTo>
                    <a:pt x="3877890" y="3029656"/>
                    <a:pt x="3888881" y="3024280"/>
                    <a:pt x="3899253" y="3017951"/>
                  </a:cubicBezTo>
                  <a:cubicBezTo>
                    <a:pt x="3899253" y="3017951"/>
                    <a:pt x="3899253" y="3017951"/>
                    <a:pt x="3899253" y="3017951"/>
                  </a:cubicBezTo>
                  <a:cubicBezTo>
                    <a:pt x="3923472" y="3021996"/>
                    <a:pt x="3943408" y="3015715"/>
                    <a:pt x="3957206" y="2994256"/>
                  </a:cubicBezTo>
                  <a:cubicBezTo>
                    <a:pt x="3957206" y="2994256"/>
                    <a:pt x="3957206" y="2994256"/>
                    <a:pt x="3957206" y="2994256"/>
                  </a:cubicBezTo>
                  <a:cubicBezTo>
                    <a:pt x="3993891" y="2970942"/>
                    <a:pt x="4014303" y="2936161"/>
                    <a:pt x="4025532" y="2894528"/>
                  </a:cubicBezTo>
                  <a:cubicBezTo>
                    <a:pt x="4050511" y="2911514"/>
                    <a:pt x="4075681" y="2924599"/>
                    <a:pt x="4105562" y="2925170"/>
                  </a:cubicBezTo>
                  <a:cubicBezTo>
                    <a:pt x="4136727" y="2925788"/>
                    <a:pt x="4159185" y="2909658"/>
                    <a:pt x="4177836" y="2885726"/>
                  </a:cubicBezTo>
                  <a:cubicBezTo>
                    <a:pt x="4192206" y="2921744"/>
                    <a:pt x="4213998" y="2932449"/>
                    <a:pt x="4249825" y="2922267"/>
                  </a:cubicBezTo>
                  <a:cubicBezTo>
                    <a:pt x="4263434" y="2918413"/>
                    <a:pt x="4276090" y="2912228"/>
                    <a:pt x="4288270" y="2905091"/>
                  </a:cubicBezTo>
                  <a:cubicBezTo>
                    <a:pt x="4292267" y="2902759"/>
                    <a:pt x="4296121" y="2900999"/>
                    <a:pt x="4300879" y="2900618"/>
                  </a:cubicBezTo>
                  <a:cubicBezTo>
                    <a:pt x="4365826" y="2895574"/>
                    <a:pt x="4430869" y="2893338"/>
                    <a:pt x="4496006" y="2893481"/>
                  </a:cubicBezTo>
                  <a:cubicBezTo>
                    <a:pt x="4562857" y="2893624"/>
                    <a:pt x="4625901" y="2880063"/>
                    <a:pt x="4682093" y="2841809"/>
                  </a:cubicBezTo>
                  <a:cubicBezTo>
                    <a:pt x="4691229" y="2838050"/>
                    <a:pt x="4700792" y="2840238"/>
                    <a:pt x="4710118" y="2840048"/>
                  </a:cubicBezTo>
                  <a:cubicBezTo>
                    <a:pt x="4721395" y="2839810"/>
                    <a:pt x="4732243" y="2839097"/>
                    <a:pt x="4737096" y="2826773"/>
                  </a:cubicBezTo>
                  <a:cubicBezTo>
                    <a:pt x="4741711" y="2814973"/>
                    <a:pt x="4734812" y="2807123"/>
                    <a:pt x="4726533" y="2800128"/>
                  </a:cubicBezTo>
                  <a:cubicBezTo>
                    <a:pt x="4726533" y="2800128"/>
                    <a:pt x="4726533" y="2800128"/>
                    <a:pt x="4726533" y="2800128"/>
                  </a:cubicBezTo>
                  <a:cubicBezTo>
                    <a:pt x="4729483" y="2794895"/>
                    <a:pt x="4734099" y="2791374"/>
                    <a:pt x="4738904" y="2787948"/>
                  </a:cubicBezTo>
                  <a:cubicBezTo>
                    <a:pt x="4767167" y="2767678"/>
                    <a:pt x="4797666" y="2751454"/>
                    <a:pt x="4829687" y="2737988"/>
                  </a:cubicBezTo>
                  <a:cubicBezTo>
                    <a:pt x="4834636" y="2737560"/>
                    <a:pt x="4839584" y="2736751"/>
                    <a:pt x="4844532" y="2736704"/>
                  </a:cubicBezTo>
                  <a:cubicBezTo>
                    <a:pt x="4885071" y="2736609"/>
                    <a:pt x="4925610" y="2736609"/>
                    <a:pt x="4966101" y="2736656"/>
                  </a:cubicBezTo>
                  <a:cubicBezTo>
                    <a:pt x="4976378" y="2736656"/>
                    <a:pt x="4984038" y="2732421"/>
                    <a:pt x="4986750" y="2722334"/>
                  </a:cubicBezTo>
                  <a:cubicBezTo>
                    <a:pt x="4989177" y="2713294"/>
                    <a:pt x="4987036" y="2704777"/>
                    <a:pt x="4978186" y="2699972"/>
                  </a:cubicBezTo>
                  <a:cubicBezTo>
                    <a:pt x="4973904" y="2697640"/>
                    <a:pt x="4968670" y="2697022"/>
                    <a:pt x="4963912" y="2695594"/>
                  </a:cubicBezTo>
                  <a:cubicBezTo>
                    <a:pt x="4963912" y="2695594"/>
                    <a:pt x="4963912" y="2695594"/>
                    <a:pt x="4963912" y="2695594"/>
                  </a:cubicBezTo>
                  <a:cubicBezTo>
                    <a:pt x="4987178" y="2677609"/>
                    <a:pt x="4995553" y="2653771"/>
                    <a:pt x="4991413" y="2625080"/>
                  </a:cubicBezTo>
                  <a:cubicBezTo>
                    <a:pt x="4994125" y="2619608"/>
                    <a:pt x="4999216" y="2621464"/>
                    <a:pt x="5003451" y="2621416"/>
                  </a:cubicBezTo>
                  <a:cubicBezTo>
                    <a:pt x="5023435" y="2621226"/>
                    <a:pt x="5043419" y="2621226"/>
                    <a:pt x="5063355" y="2621369"/>
                  </a:cubicBezTo>
                  <a:cubicBezTo>
                    <a:pt x="5074964" y="2621464"/>
                    <a:pt x="5085480" y="2619513"/>
                    <a:pt x="5089714" y="2606904"/>
                  </a:cubicBezTo>
                  <a:cubicBezTo>
                    <a:pt x="5093806" y="2594581"/>
                    <a:pt x="5085813" y="2587587"/>
                    <a:pt x="5077201" y="2581164"/>
                  </a:cubicBezTo>
                  <a:cubicBezTo>
                    <a:pt x="5094758" y="2564463"/>
                    <a:pt x="5108889" y="2545145"/>
                    <a:pt x="5120309" y="2523782"/>
                  </a:cubicBezTo>
                  <a:cubicBezTo>
                    <a:pt x="5129349" y="2523591"/>
                    <a:pt x="5138484" y="2523877"/>
                    <a:pt x="5147477" y="2523068"/>
                  </a:cubicBezTo>
                  <a:cubicBezTo>
                    <a:pt x="5156327" y="2522307"/>
                    <a:pt x="5162893" y="2517739"/>
                    <a:pt x="5164844" y="2508508"/>
                  </a:cubicBezTo>
                  <a:cubicBezTo>
                    <a:pt x="5166794" y="2499230"/>
                    <a:pt x="5164701" y="2490951"/>
                    <a:pt x="5155851" y="2486383"/>
                  </a:cubicBezTo>
                  <a:cubicBezTo>
                    <a:pt x="5151188" y="2484004"/>
                    <a:pt x="5145478" y="2483624"/>
                    <a:pt x="5140245" y="2482339"/>
                  </a:cubicBezTo>
                  <a:lnTo>
                    <a:pt x="5140245" y="2482339"/>
                  </a:lnTo>
                  <a:lnTo>
                    <a:pt x="5140245" y="2482339"/>
                  </a:lnTo>
                  <a:cubicBezTo>
                    <a:pt x="5154709" y="2447558"/>
                    <a:pt x="5164796" y="2411444"/>
                    <a:pt x="5172694" y="2374760"/>
                  </a:cubicBezTo>
                  <a:cubicBezTo>
                    <a:pt x="5181877" y="2332175"/>
                    <a:pt x="5188444" y="2289210"/>
                    <a:pt x="5192583" y="2245865"/>
                  </a:cubicBezTo>
                  <a:cubicBezTo>
                    <a:pt x="5193059" y="2240821"/>
                    <a:pt x="5191441" y="2232970"/>
                    <a:pt x="5197008" y="2231353"/>
                  </a:cubicBezTo>
                  <a:cubicBezTo>
                    <a:pt x="5222368" y="2223930"/>
                    <a:pt x="5231075" y="2203756"/>
                    <a:pt x="5237641" y="2181488"/>
                  </a:cubicBezTo>
                  <a:cubicBezTo>
                    <a:pt x="5241543" y="2174256"/>
                    <a:pt x="5245492" y="2167071"/>
                    <a:pt x="5249394" y="2159839"/>
                  </a:cubicBezTo>
                  <a:cubicBezTo>
                    <a:pt x="5249394" y="2153463"/>
                    <a:pt x="5249394" y="2147088"/>
                    <a:pt x="5249394" y="2140712"/>
                  </a:cubicBezTo>
                  <a:cubicBezTo>
                    <a:pt x="5249394" y="2062347"/>
                    <a:pt x="5249394" y="1983982"/>
                    <a:pt x="5249394" y="1905617"/>
                  </a:cubicBezTo>
                  <a:cubicBezTo>
                    <a:pt x="5249394" y="1899242"/>
                    <a:pt x="5249394" y="1892866"/>
                    <a:pt x="5249394" y="1886490"/>
                  </a:cubicBezTo>
                  <a:cubicBezTo>
                    <a:pt x="5249394" y="1870075"/>
                    <a:pt x="5249394" y="1853707"/>
                    <a:pt x="5249394" y="1837292"/>
                  </a:cubicBezTo>
                  <a:cubicBezTo>
                    <a:pt x="5248918" y="1839100"/>
                    <a:pt x="5248490" y="1840956"/>
                    <a:pt x="5248014" y="1842764"/>
                  </a:cubicBezTo>
                  <a:cubicBezTo>
                    <a:pt x="5248252" y="1840908"/>
                    <a:pt x="5248680" y="1839100"/>
                    <a:pt x="5249394" y="1837292"/>
                  </a:cubicBezTo>
                  <a:cubicBezTo>
                    <a:pt x="5249394" y="1830916"/>
                    <a:pt x="5249394" y="1824540"/>
                    <a:pt x="5249394" y="1818165"/>
                  </a:cubicBezTo>
                  <a:cubicBezTo>
                    <a:pt x="5243827" y="1788570"/>
                    <a:pt x="5233835" y="1760973"/>
                    <a:pt x="5215088" y="1737040"/>
                  </a:cubicBezTo>
                  <a:close/>
                </a:path>
              </a:pathLst>
            </a:custGeom>
            <a:solidFill>
              <a:srgbClr val="0509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2" name="Google Shape;492;p16"/>
            <p:cNvSpPr/>
            <p:nvPr/>
          </p:nvSpPr>
          <p:spPr>
            <a:xfrm>
              <a:off x="1184101" y="2412704"/>
              <a:ext cx="3745720" cy="3319927"/>
            </a:xfrm>
            <a:custGeom>
              <a:rect b="b" l="l" r="r" t="t"/>
              <a:pathLst>
                <a:path extrusionOk="0" h="3319927" w="3745720">
                  <a:moveTo>
                    <a:pt x="562917" y="3050634"/>
                  </a:moveTo>
                  <a:cubicBezTo>
                    <a:pt x="585724" y="3050965"/>
                    <a:pt x="605084" y="3060268"/>
                    <a:pt x="617786" y="3079911"/>
                  </a:cubicBezTo>
                  <a:cubicBezTo>
                    <a:pt x="622084" y="3086617"/>
                    <a:pt x="626711" y="3088316"/>
                    <a:pt x="634077" y="3088222"/>
                  </a:cubicBezTo>
                  <a:cubicBezTo>
                    <a:pt x="654383" y="3087939"/>
                    <a:pt x="674640" y="3088411"/>
                    <a:pt x="694945" y="3088600"/>
                  </a:cubicBezTo>
                  <a:cubicBezTo>
                    <a:pt x="672421" y="3093983"/>
                    <a:pt x="649282" y="3088270"/>
                    <a:pt x="626333" y="3091622"/>
                  </a:cubicBezTo>
                  <a:cubicBezTo>
                    <a:pt x="626806" y="3099933"/>
                    <a:pt x="631197" y="3107394"/>
                    <a:pt x="629875" y="3115658"/>
                  </a:cubicBezTo>
                  <a:cubicBezTo>
                    <a:pt x="629875" y="3129965"/>
                    <a:pt x="629875" y="3144226"/>
                    <a:pt x="629875" y="3158534"/>
                  </a:cubicBezTo>
                  <a:cubicBezTo>
                    <a:pt x="629875" y="3160800"/>
                    <a:pt x="629828" y="3163020"/>
                    <a:pt x="629828" y="3165287"/>
                  </a:cubicBezTo>
                  <a:cubicBezTo>
                    <a:pt x="629828" y="3183466"/>
                    <a:pt x="629828" y="3183466"/>
                    <a:pt x="648008" y="3183466"/>
                  </a:cubicBezTo>
                  <a:cubicBezTo>
                    <a:pt x="680874" y="3183466"/>
                    <a:pt x="713786" y="3183418"/>
                    <a:pt x="746651" y="3183372"/>
                  </a:cubicBezTo>
                  <a:cubicBezTo>
                    <a:pt x="742685" y="3187810"/>
                    <a:pt x="737349" y="3185969"/>
                    <a:pt x="732627" y="3186016"/>
                  </a:cubicBezTo>
                  <a:cubicBezTo>
                    <a:pt x="702406" y="3186158"/>
                    <a:pt x="672185" y="3186394"/>
                    <a:pt x="641963" y="3185875"/>
                  </a:cubicBezTo>
                  <a:cubicBezTo>
                    <a:pt x="632850" y="3185733"/>
                    <a:pt x="628648" y="3187621"/>
                    <a:pt x="629781" y="3197585"/>
                  </a:cubicBezTo>
                  <a:cubicBezTo>
                    <a:pt x="630631" y="3205188"/>
                    <a:pt x="629922" y="3212932"/>
                    <a:pt x="629922" y="3220581"/>
                  </a:cubicBezTo>
                  <a:cubicBezTo>
                    <a:pt x="629875" y="3223273"/>
                    <a:pt x="630158" y="3226012"/>
                    <a:pt x="629734" y="3228656"/>
                  </a:cubicBezTo>
                  <a:cubicBezTo>
                    <a:pt x="627609" y="3241878"/>
                    <a:pt x="632047" y="3246600"/>
                    <a:pt x="646308" y="3245986"/>
                  </a:cubicBezTo>
                  <a:cubicBezTo>
                    <a:pt x="675916" y="3244758"/>
                    <a:pt x="705617" y="3245514"/>
                    <a:pt x="735271" y="3245703"/>
                  </a:cubicBezTo>
                  <a:cubicBezTo>
                    <a:pt x="739899" y="3245750"/>
                    <a:pt x="745330" y="3243672"/>
                    <a:pt x="748965" y="3248725"/>
                  </a:cubicBezTo>
                  <a:cubicBezTo>
                    <a:pt x="712086" y="3248489"/>
                    <a:pt x="675207" y="3248347"/>
                    <a:pt x="638328" y="3247922"/>
                  </a:cubicBezTo>
                  <a:cubicBezTo>
                    <a:pt x="632000" y="3247828"/>
                    <a:pt x="628931" y="3249952"/>
                    <a:pt x="629922" y="3256375"/>
                  </a:cubicBezTo>
                  <a:cubicBezTo>
                    <a:pt x="631055" y="3263599"/>
                    <a:pt x="625390" y="3270162"/>
                    <a:pt x="627891" y="3277529"/>
                  </a:cubicBezTo>
                  <a:cubicBezTo>
                    <a:pt x="617834" y="3282724"/>
                    <a:pt x="610421" y="3289759"/>
                    <a:pt x="610940" y="3302226"/>
                  </a:cubicBezTo>
                  <a:cubicBezTo>
                    <a:pt x="588652" y="3320217"/>
                    <a:pt x="562397" y="3320406"/>
                    <a:pt x="535623" y="3319745"/>
                  </a:cubicBezTo>
                  <a:cubicBezTo>
                    <a:pt x="502805" y="3318894"/>
                    <a:pt x="469987" y="3319178"/>
                    <a:pt x="437168" y="3318942"/>
                  </a:cubicBezTo>
                  <a:cubicBezTo>
                    <a:pt x="438679" y="3316014"/>
                    <a:pt x="438916" y="3312898"/>
                    <a:pt x="438916" y="3309734"/>
                  </a:cubicBezTo>
                  <a:cubicBezTo>
                    <a:pt x="438632" y="3227334"/>
                    <a:pt x="438632" y="3144887"/>
                    <a:pt x="438868" y="3062487"/>
                  </a:cubicBezTo>
                  <a:cubicBezTo>
                    <a:pt x="438916" y="3058096"/>
                    <a:pt x="439576" y="3053232"/>
                    <a:pt x="434382" y="3050730"/>
                  </a:cubicBezTo>
                  <a:cubicBezTo>
                    <a:pt x="477258" y="3050634"/>
                    <a:pt x="520087" y="3050068"/>
                    <a:pt x="562917" y="3050634"/>
                  </a:cubicBezTo>
                  <a:close/>
                  <a:moveTo>
                    <a:pt x="1490751" y="3001950"/>
                  </a:moveTo>
                  <a:cubicBezTo>
                    <a:pt x="1490893" y="3002233"/>
                    <a:pt x="1490987" y="3002565"/>
                    <a:pt x="1491129" y="3002847"/>
                  </a:cubicBezTo>
                  <a:cubicBezTo>
                    <a:pt x="1503973" y="3011867"/>
                    <a:pt x="1517431" y="3009364"/>
                    <a:pt x="1531031" y="3005067"/>
                  </a:cubicBezTo>
                  <a:cubicBezTo>
                    <a:pt x="1531314" y="3004689"/>
                    <a:pt x="1531550" y="3004311"/>
                    <a:pt x="1531786" y="3003933"/>
                  </a:cubicBezTo>
                  <a:cubicBezTo>
                    <a:pt x="1581840" y="3003839"/>
                    <a:pt x="1631941" y="3003366"/>
                    <a:pt x="1681995" y="3003745"/>
                  </a:cubicBezTo>
                  <a:cubicBezTo>
                    <a:pt x="1737101" y="3004169"/>
                    <a:pt x="1778938" y="3046432"/>
                    <a:pt x="1780071" y="3101869"/>
                  </a:cubicBezTo>
                  <a:cubicBezTo>
                    <a:pt x="1780308" y="3115091"/>
                    <a:pt x="1780261" y="3128312"/>
                    <a:pt x="1780355" y="3141535"/>
                  </a:cubicBezTo>
                  <a:cubicBezTo>
                    <a:pt x="1780119" y="3141723"/>
                    <a:pt x="1779883" y="3141818"/>
                    <a:pt x="1779647" y="3142007"/>
                  </a:cubicBezTo>
                  <a:cubicBezTo>
                    <a:pt x="1776955" y="3158864"/>
                    <a:pt x="1765669" y="3160281"/>
                    <a:pt x="1751078" y="3160234"/>
                  </a:cubicBezTo>
                  <a:cubicBezTo>
                    <a:pt x="1590575" y="3159808"/>
                    <a:pt x="1430074" y="3159903"/>
                    <a:pt x="1269571" y="3160139"/>
                  </a:cubicBezTo>
                  <a:cubicBezTo>
                    <a:pt x="1257199" y="3160187"/>
                    <a:pt x="1247141" y="3158817"/>
                    <a:pt x="1243882" y="3144793"/>
                  </a:cubicBezTo>
                  <a:cubicBezTo>
                    <a:pt x="1243505" y="3144651"/>
                    <a:pt x="1243174" y="3144603"/>
                    <a:pt x="1242843" y="3144462"/>
                  </a:cubicBezTo>
                  <a:cubicBezTo>
                    <a:pt x="1242843" y="3144415"/>
                    <a:pt x="1242843" y="3144368"/>
                    <a:pt x="1242843" y="3144320"/>
                  </a:cubicBezTo>
                  <a:cubicBezTo>
                    <a:pt x="1243410" y="3122269"/>
                    <a:pt x="1240057" y="3100121"/>
                    <a:pt x="1245582" y="3078305"/>
                  </a:cubicBezTo>
                  <a:cubicBezTo>
                    <a:pt x="1256774" y="3034013"/>
                    <a:pt x="1294126" y="3004169"/>
                    <a:pt x="1339882" y="3003745"/>
                  </a:cubicBezTo>
                  <a:cubicBezTo>
                    <a:pt x="1385922" y="3003320"/>
                    <a:pt x="1431962" y="3003650"/>
                    <a:pt x="1478002" y="3003556"/>
                  </a:cubicBezTo>
                  <a:cubicBezTo>
                    <a:pt x="1482300" y="3003556"/>
                    <a:pt x="1486926" y="3004689"/>
                    <a:pt x="1490751" y="3001950"/>
                  </a:cubicBezTo>
                  <a:close/>
                  <a:moveTo>
                    <a:pt x="2003944" y="1788619"/>
                  </a:moveTo>
                  <a:cubicBezTo>
                    <a:pt x="2037046" y="1788902"/>
                    <a:pt x="2062781" y="1812182"/>
                    <a:pt x="2065095" y="1844859"/>
                  </a:cubicBezTo>
                  <a:cubicBezTo>
                    <a:pt x="2065709" y="1853311"/>
                    <a:pt x="2069156" y="1853878"/>
                    <a:pt x="2075861" y="1854161"/>
                  </a:cubicBezTo>
                  <a:cubicBezTo>
                    <a:pt x="2083086" y="1854491"/>
                    <a:pt x="2090830" y="1851328"/>
                    <a:pt x="2097630" y="1856428"/>
                  </a:cubicBezTo>
                  <a:cubicBezTo>
                    <a:pt x="2065048" y="1856616"/>
                    <a:pt x="2065048" y="1856616"/>
                    <a:pt x="2065331" y="1889860"/>
                  </a:cubicBezTo>
                  <a:cubicBezTo>
                    <a:pt x="2065331" y="1890757"/>
                    <a:pt x="2065378" y="1891654"/>
                    <a:pt x="2065426" y="1892551"/>
                  </a:cubicBezTo>
                  <a:cubicBezTo>
                    <a:pt x="2065426" y="1902137"/>
                    <a:pt x="2065378" y="1911723"/>
                    <a:pt x="2065331" y="1921309"/>
                  </a:cubicBezTo>
                  <a:cubicBezTo>
                    <a:pt x="2065331" y="1934248"/>
                    <a:pt x="2065378" y="1947186"/>
                    <a:pt x="2065378" y="1960124"/>
                  </a:cubicBezTo>
                  <a:cubicBezTo>
                    <a:pt x="2066323" y="1983593"/>
                    <a:pt x="2066323" y="1983546"/>
                    <a:pt x="2089650" y="1984254"/>
                  </a:cubicBezTo>
                  <a:cubicBezTo>
                    <a:pt x="2092578" y="1984348"/>
                    <a:pt x="2096071" y="1982932"/>
                    <a:pt x="2098102" y="1986568"/>
                  </a:cubicBezTo>
                  <a:cubicBezTo>
                    <a:pt x="2065472" y="1987181"/>
                    <a:pt x="2065472" y="1987181"/>
                    <a:pt x="2065378" y="2020472"/>
                  </a:cubicBezTo>
                  <a:cubicBezTo>
                    <a:pt x="2065378" y="2021322"/>
                    <a:pt x="2065426" y="2022219"/>
                    <a:pt x="2065426" y="2023116"/>
                  </a:cubicBezTo>
                  <a:cubicBezTo>
                    <a:pt x="2067362" y="2031521"/>
                    <a:pt x="2063489" y="2040588"/>
                    <a:pt x="2068400" y="2048663"/>
                  </a:cubicBezTo>
                  <a:cubicBezTo>
                    <a:pt x="2062356" y="2059146"/>
                    <a:pt x="2063489" y="2071281"/>
                    <a:pt x="2066936" y="2080914"/>
                  </a:cubicBezTo>
                  <a:cubicBezTo>
                    <a:pt x="2069675" y="2088564"/>
                    <a:pt x="2081528" y="2082662"/>
                    <a:pt x="2089130" y="2084267"/>
                  </a:cubicBezTo>
                  <a:cubicBezTo>
                    <a:pt x="2090452" y="2084550"/>
                    <a:pt x="2091775" y="2084739"/>
                    <a:pt x="2093097" y="2084927"/>
                  </a:cubicBezTo>
                  <a:cubicBezTo>
                    <a:pt x="2092294" y="2085211"/>
                    <a:pt x="2091491" y="2085731"/>
                    <a:pt x="2090642" y="2085825"/>
                  </a:cubicBezTo>
                  <a:cubicBezTo>
                    <a:pt x="2067220" y="2088092"/>
                    <a:pt x="2067220" y="2088092"/>
                    <a:pt x="2065331" y="2110238"/>
                  </a:cubicBezTo>
                  <a:cubicBezTo>
                    <a:pt x="2069251" y="2119304"/>
                    <a:pt x="2067456" y="2128843"/>
                    <a:pt x="2067833" y="2138240"/>
                  </a:cubicBezTo>
                  <a:cubicBezTo>
                    <a:pt x="2067975" y="2142490"/>
                    <a:pt x="2068211" y="2145748"/>
                    <a:pt x="2073831" y="2146881"/>
                  </a:cubicBezTo>
                  <a:cubicBezTo>
                    <a:pt x="2092955" y="2150659"/>
                    <a:pt x="2097867" y="2147023"/>
                    <a:pt x="2097867" y="2127993"/>
                  </a:cubicBezTo>
                  <a:cubicBezTo>
                    <a:pt x="2097867" y="2122610"/>
                    <a:pt x="2097819" y="2117179"/>
                    <a:pt x="2097772" y="2111797"/>
                  </a:cubicBezTo>
                  <a:cubicBezTo>
                    <a:pt x="2103486" y="2122280"/>
                    <a:pt x="2099141" y="2133565"/>
                    <a:pt x="2100322" y="2144426"/>
                  </a:cubicBezTo>
                  <a:cubicBezTo>
                    <a:pt x="2100652" y="2147590"/>
                    <a:pt x="2098244" y="2149242"/>
                    <a:pt x="2095127" y="2149384"/>
                  </a:cubicBezTo>
                  <a:cubicBezTo>
                    <a:pt x="2092908" y="2149525"/>
                    <a:pt x="2090642" y="2149431"/>
                    <a:pt x="2088375" y="2149478"/>
                  </a:cubicBezTo>
                  <a:cubicBezTo>
                    <a:pt x="2065378" y="2149809"/>
                    <a:pt x="2065378" y="2149809"/>
                    <a:pt x="2067975" y="2174080"/>
                  </a:cubicBezTo>
                  <a:cubicBezTo>
                    <a:pt x="2067975" y="2186641"/>
                    <a:pt x="2067975" y="2199249"/>
                    <a:pt x="2067975" y="2211857"/>
                  </a:cubicBezTo>
                  <a:cubicBezTo>
                    <a:pt x="2067833" y="2231642"/>
                    <a:pt x="2067929" y="2251427"/>
                    <a:pt x="2067503" y="2271213"/>
                  </a:cubicBezTo>
                  <a:cubicBezTo>
                    <a:pt x="2066748" y="2305684"/>
                    <a:pt x="2043468" y="2331607"/>
                    <a:pt x="2009044" y="2333261"/>
                  </a:cubicBezTo>
                  <a:cubicBezTo>
                    <a:pt x="1977218" y="2334819"/>
                    <a:pt x="1945202" y="2333544"/>
                    <a:pt x="1913281" y="2333544"/>
                  </a:cubicBezTo>
                  <a:cubicBezTo>
                    <a:pt x="1916303" y="2332175"/>
                    <a:pt x="1919467" y="2332646"/>
                    <a:pt x="1922631" y="2332600"/>
                  </a:cubicBezTo>
                  <a:cubicBezTo>
                    <a:pt x="1944683" y="2332316"/>
                    <a:pt x="1944825" y="2332316"/>
                    <a:pt x="1944825" y="2309745"/>
                  </a:cubicBezTo>
                  <a:cubicBezTo>
                    <a:pt x="1944871" y="2143010"/>
                    <a:pt x="1944871" y="1976273"/>
                    <a:pt x="1944777" y="1809538"/>
                  </a:cubicBezTo>
                  <a:cubicBezTo>
                    <a:pt x="1944729" y="1802455"/>
                    <a:pt x="1945816" y="1794947"/>
                    <a:pt x="1940386" y="1788856"/>
                  </a:cubicBezTo>
                  <a:cubicBezTo>
                    <a:pt x="1961540" y="1788760"/>
                    <a:pt x="1982743" y="1788430"/>
                    <a:pt x="2003944" y="1788619"/>
                  </a:cubicBezTo>
                  <a:close/>
                  <a:moveTo>
                    <a:pt x="600362" y="1604034"/>
                  </a:moveTo>
                  <a:cubicBezTo>
                    <a:pt x="607681" y="1610408"/>
                    <a:pt x="616653" y="1608425"/>
                    <a:pt x="625011" y="1608425"/>
                  </a:cubicBezTo>
                  <a:cubicBezTo>
                    <a:pt x="825934" y="1608567"/>
                    <a:pt x="1026810" y="1608567"/>
                    <a:pt x="1227640" y="1608567"/>
                  </a:cubicBezTo>
                  <a:cubicBezTo>
                    <a:pt x="1237603" y="1608520"/>
                    <a:pt x="1247520" y="1608472"/>
                    <a:pt x="1256727" y="1613053"/>
                  </a:cubicBezTo>
                  <a:cubicBezTo>
                    <a:pt x="1256727" y="1634727"/>
                    <a:pt x="1256586" y="1656402"/>
                    <a:pt x="1256727" y="1678076"/>
                  </a:cubicBezTo>
                  <a:cubicBezTo>
                    <a:pt x="1256727" y="1681381"/>
                    <a:pt x="1254981" y="1685395"/>
                    <a:pt x="1258994" y="1687898"/>
                  </a:cubicBezTo>
                  <a:cubicBezTo>
                    <a:pt x="1254885" y="1696869"/>
                    <a:pt x="1257342" y="1706502"/>
                    <a:pt x="1256349" y="1715757"/>
                  </a:cubicBezTo>
                  <a:cubicBezTo>
                    <a:pt x="1249739" y="1731387"/>
                    <a:pt x="1242939" y="1746829"/>
                    <a:pt x="1229292" y="1757973"/>
                  </a:cubicBezTo>
                  <a:cubicBezTo>
                    <a:pt x="1217629" y="1767511"/>
                    <a:pt x="1204926" y="1774642"/>
                    <a:pt x="1189390" y="1775208"/>
                  </a:cubicBezTo>
                  <a:cubicBezTo>
                    <a:pt x="1173808" y="1776672"/>
                    <a:pt x="1157848" y="1771714"/>
                    <a:pt x="1142548" y="1777852"/>
                  </a:cubicBezTo>
                  <a:cubicBezTo>
                    <a:pt x="1131781" y="1776578"/>
                    <a:pt x="1121015" y="1776530"/>
                    <a:pt x="1110249" y="1777946"/>
                  </a:cubicBezTo>
                  <a:cubicBezTo>
                    <a:pt x="1099294" y="1771808"/>
                    <a:pt x="1087489" y="1776530"/>
                    <a:pt x="1076203" y="1775114"/>
                  </a:cubicBezTo>
                  <a:cubicBezTo>
                    <a:pt x="1068412" y="1774122"/>
                    <a:pt x="1066428" y="1778088"/>
                    <a:pt x="1066286" y="1785361"/>
                  </a:cubicBezTo>
                  <a:cubicBezTo>
                    <a:pt x="1066098" y="1793718"/>
                    <a:pt x="1068695" y="1802360"/>
                    <a:pt x="1064398" y="1810387"/>
                  </a:cubicBezTo>
                  <a:cubicBezTo>
                    <a:pt x="1064209" y="1803162"/>
                    <a:pt x="1063312" y="1795891"/>
                    <a:pt x="1064021" y="1788760"/>
                  </a:cubicBezTo>
                  <a:cubicBezTo>
                    <a:pt x="1064964" y="1778986"/>
                    <a:pt x="1061045" y="1775822"/>
                    <a:pt x="1051790" y="1777003"/>
                  </a:cubicBezTo>
                  <a:cubicBezTo>
                    <a:pt x="1046029" y="1777711"/>
                    <a:pt x="1040127" y="1777664"/>
                    <a:pt x="1034271" y="1777946"/>
                  </a:cubicBezTo>
                  <a:cubicBezTo>
                    <a:pt x="1023363" y="1771903"/>
                    <a:pt x="1011558" y="1776578"/>
                    <a:pt x="1000272" y="1775161"/>
                  </a:cubicBezTo>
                  <a:cubicBezTo>
                    <a:pt x="992481" y="1774169"/>
                    <a:pt x="990498" y="1778136"/>
                    <a:pt x="990356" y="1785408"/>
                  </a:cubicBezTo>
                  <a:cubicBezTo>
                    <a:pt x="990214" y="1793718"/>
                    <a:pt x="992811" y="1802360"/>
                    <a:pt x="988467" y="1810387"/>
                  </a:cubicBezTo>
                  <a:cubicBezTo>
                    <a:pt x="988279" y="1803162"/>
                    <a:pt x="987382" y="1795891"/>
                    <a:pt x="988089" y="1788760"/>
                  </a:cubicBezTo>
                  <a:cubicBezTo>
                    <a:pt x="989034" y="1778939"/>
                    <a:pt x="985067" y="1775869"/>
                    <a:pt x="975812" y="1777003"/>
                  </a:cubicBezTo>
                  <a:cubicBezTo>
                    <a:pt x="970052" y="1777711"/>
                    <a:pt x="964149" y="1777616"/>
                    <a:pt x="958293" y="1777900"/>
                  </a:cubicBezTo>
                  <a:cubicBezTo>
                    <a:pt x="942900" y="1773224"/>
                    <a:pt x="927506" y="1773791"/>
                    <a:pt x="912112" y="1777711"/>
                  </a:cubicBezTo>
                  <a:cubicBezTo>
                    <a:pt x="902196" y="1776766"/>
                    <a:pt x="892232" y="1776530"/>
                    <a:pt x="882315" y="1777900"/>
                  </a:cubicBezTo>
                  <a:cubicBezTo>
                    <a:pt x="866922" y="1773224"/>
                    <a:pt x="851528" y="1773744"/>
                    <a:pt x="836134" y="1777711"/>
                  </a:cubicBezTo>
                  <a:cubicBezTo>
                    <a:pt x="826170" y="1776719"/>
                    <a:pt x="816207" y="1776530"/>
                    <a:pt x="806291" y="1777852"/>
                  </a:cubicBezTo>
                  <a:cubicBezTo>
                    <a:pt x="790849" y="1773414"/>
                    <a:pt x="775456" y="1773508"/>
                    <a:pt x="760014" y="1777852"/>
                  </a:cubicBezTo>
                  <a:cubicBezTo>
                    <a:pt x="748351" y="1776672"/>
                    <a:pt x="736687" y="1776483"/>
                    <a:pt x="725024" y="1778042"/>
                  </a:cubicBezTo>
                  <a:cubicBezTo>
                    <a:pt x="712274" y="1771903"/>
                    <a:pt x="698769" y="1775964"/>
                    <a:pt x="685642" y="1775727"/>
                  </a:cubicBezTo>
                  <a:cubicBezTo>
                    <a:pt x="680778" y="1775633"/>
                    <a:pt x="681581" y="1780591"/>
                    <a:pt x="681204" y="1784086"/>
                  </a:cubicBezTo>
                  <a:cubicBezTo>
                    <a:pt x="680212" y="1792821"/>
                    <a:pt x="683375" y="1801935"/>
                    <a:pt x="679078" y="1810435"/>
                  </a:cubicBezTo>
                  <a:cubicBezTo>
                    <a:pt x="681629" y="1788335"/>
                    <a:pt x="676859" y="1776294"/>
                    <a:pt x="650274" y="1770581"/>
                  </a:cubicBezTo>
                  <a:cubicBezTo>
                    <a:pt x="618825" y="1763828"/>
                    <a:pt x="601968" y="1736535"/>
                    <a:pt x="600362" y="1704047"/>
                  </a:cubicBezTo>
                  <a:cubicBezTo>
                    <a:pt x="598710" y="1670804"/>
                    <a:pt x="600220" y="1637372"/>
                    <a:pt x="600362" y="1604034"/>
                  </a:cubicBezTo>
                  <a:close/>
                  <a:moveTo>
                    <a:pt x="1259325" y="706089"/>
                  </a:moveTo>
                  <a:cubicBezTo>
                    <a:pt x="1261874" y="707931"/>
                    <a:pt x="1262252" y="710717"/>
                    <a:pt x="1261828" y="713360"/>
                  </a:cubicBezTo>
                  <a:cubicBezTo>
                    <a:pt x="1259750" y="725686"/>
                    <a:pt x="1265369" y="728093"/>
                    <a:pt x="1276843" y="728329"/>
                  </a:cubicBezTo>
                  <a:cubicBezTo>
                    <a:pt x="1289309" y="728613"/>
                    <a:pt x="1289687" y="722380"/>
                    <a:pt x="1289121" y="713502"/>
                  </a:cubicBezTo>
                  <a:cubicBezTo>
                    <a:pt x="1289026" y="711756"/>
                    <a:pt x="1289593" y="709960"/>
                    <a:pt x="1289829" y="708167"/>
                  </a:cubicBezTo>
                  <a:cubicBezTo>
                    <a:pt x="1292899" y="728141"/>
                    <a:pt x="1292899" y="728188"/>
                    <a:pt x="1313676" y="728141"/>
                  </a:cubicBezTo>
                  <a:cubicBezTo>
                    <a:pt x="1339835" y="728047"/>
                    <a:pt x="1366044" y="727905"/>
                    <a:pt x="1392203" y="727810"/>
                  </a:cubicBezTo>
                  <a:cubicBezTo>
                    <a:pt x="1406133" y="732154"/>
                    <a:pt x="1407361" y="742591"/>
                    <a:pt x="1407314" y="755340"/>
                  </a:cubicBezTo>
                  <a:cubicBezTo>
                    <a:pt x="1406889" y="844681"/>
                    <a:pt x="1406842" y="934022"/>
                    <a:pt x="1407314" y="1023364"/>
                  </a:cubicBezTo>
                  <a:cubicBezTo>
                    <a:pt x="1407408" y="1036207"/>
                    <a:pt x="1405756" y="1046407"/>
                    <a:pt x="1392061" y="1050751"/>
                  </a:cubicBezTo>
                  <a:cubicBezTo>
                    <a:pt x="1363257" y="1050751"/>
                    <a:pt x="1334406" y="1051365"/>
                    <a:pt x="1305648" y="1050421"/>
                  </a:cubicBezTo>
                  <a:cubicBezTo>
                    <a:pt x="1293701" y="1050042"/>
                    <a:pt x="1289073" y="1053396"/>
                    <a:pt x="1290963" y="1065248"/>
                  </a:cubicBezTo>
                  <a:cubicBezTo>
                    <a:pt x="1291199" y="1066901"/>
                    <a:pt x="1290254" y="1068695"/>
                    <a:pt x="1289829" y="1070442"/>
                  </a:cubicBezTo>
                  <a:cubicBezTo>
                    <a:pt x="1289499" y="1065956"/>
                    <a:pt x="1289121" y="1061517"/>
                    <a:pt x="1288979" y="1057031"/>
                  </a:cubicBezTo>
                  <a:cubicBezTo>
                    <a:pt x="1288885" y="1053396"/>
                    <a:pt x="1287563" y="1051602"/>
                    <a:pt x="1283690" y="1050703"/>
                  </a:cubicBezTo>
                  <a:cubicBezTo>
                    <a:pt x="1269005" y="1047351"/>
                    <a:pt x="1263102" y="1051506"/>
                    <a:pt x="1261828" y="1066381"/>
                  </a:cubicBezTo>
                  <a:cubicBezTo>
                    <a:pt x="1261638" y="1068411"/>
                    <a:pt x="1260364" y="1070395"/>
                    <a:pt x="1259608" y="1072425"/>
                  </a:cubicBezTo>
                  <a:cubicBezTo>
                    <a:pt x="1258806" y="1050703"/>
                    <a:pt x="1258806" y="1050703"/>
                    <a:pt x="1237367" y="1050703"/>
                  </a:cubicBezTo>
                  <a:cubicBezTo>
                    <a:pt x="1211301" y="1050703"/>
                    <a:pt x="1185235" y="1050703"/>
                    <a:pt x="1159170" y="1050703"/>
                  </a:cubicBezTo>
                  <a:cubicBezTo>
                    <a:pt x="1148875" y="1050703"/>
                    <a:pt x="1138628" y="1050751"/>
                    <a:pt x="1128381" y="1050799"/>
                  </a:cubicBezTo>
                  <a:cubicBezTo>
                    <a:pt x="1112705" y="1049712"/>
                    <a:pt x="1096933" y="1052403"/>
                    <a:pt x="1081255" y="1048484"/>
                  </a:cubicBezTo>
                  <a:cubicBezTo>
                    <a:pt x="1050515" y="1040788"/>
                    <a:pt x="1028652" y="1016139"/>
                    <a:pt x="1028322" y="984878"/>
                  </a:cubicBezTo>
                  <a:cubicBezTo>
                    <a:pt x="1027661" y="921225"/>
                    <a:pt x="1027519" y="857572"/>
                    <a:pt x="1028368" y="793966"/>
                  </a:cubicBezTo>
                  <a:cubicBezTo>
                    <a:pt x="1028841" y="757323"/>
                    <a:pt x="1059299" y="729321"/>
                    <a:pt x="1097358" y="728141"/>
                  </a:cubicBezTo>
                  <a:cubicBezTo>
                    <a:pt x="1107699" y="727810"/>
                    <a:pt x="1118088" y="727810"/>
                    <a:pt x="1128477" y="727668"/>
                  </a:cubicBezTo>
                  <a:cubicBezTo>
                    <a:pt x="1138628" y="727716"/>
                    <a:pt x="1148828" y="727716"/>
                    <a:pt x="1158981" y="727810"/>
                  </a:cubicBezTo>
                  <a:cubicBezTo>
                    <a:pt x="1187408" y="727905"/>
                    <a:pt x="1215787" y="727338"/>
                    <a:pt x="1244167" y="728424"/>
                  </a:cubicBezTo>
                  <a:cubicBezTo>
                    <a:pt x="1256775" y="728896"/>
                    <a:pt x="1261308" y="725025"/>
                    <a:pt x="1259325" y="712841"/>
                  </a:cubicBezTo>
                  <a:cubicBezTo>
                    <a:pt x="1258947" y="710669"/>
                    <a:pt x="1259325" y="708356"/>
                    <a:pt x="1259325" y="706089"/>
                  </a:cubicBezTo>
                  <a:close/>
                  <a:moveTo>
                    <a:pt x="429045" y="478438"/>
                  </a:moveTo>
                  <a:cubicBezTo>
                    <a:pt x="480657" y="478438"/>
                    <a:pt x="513051" y="510690"/>
                    <a:pt x="513145" y="561877"/>
                  </a:cubicBezTo>
                  <a:cubicBezTo>
                    <a:pt x="513193" y="585393"/>
                    <a:pt x="513193" y="608908"/>
                    <a:pt x="513193" y="632424"/>
                  </a:cubicBezTo>
                  <a:cubicBezTo>
                    <a:pt x="513239" y="645505"/>
                    <a:pt x="513239" y="658537"/>
                    <a:pt x="513287" y="671618"/>
                  </a:cubicBezTo>
                  <a:cubicBezTo>
                    <a:pt x="513287" y="695510"/>
                    <a:pt x="513287" y="719451"/>
                    <a:pt x="513287" y="743345"/>
                  </a:cubicBezTo>
                  <a:cubicBezTo>
                    <a:pt x="513287" y="756425"/>
                    <a:pt x="513239" y="769458"/>
                    <a:pt x="513239" y="782538"/>
                  </a:cubicBezTo>
                  <a:cubicBezTo>
                    <a:pt x="513239" y="803740"/>
                    <a:pt x="513287" y="824942"/>
                    <a:pt x="513333" y="846145"/>
                  </a:cubicBezTo>
                  <a:cubicBezTo>
                    <a:pt x="513287" y="859272"/>
                    <a:pt x="513239" y="872352"/>
                    <a:pt x="513193" y="885479"/>
                  </a:cubicBezTo>
                  <a:cubicBezTo>
                    <a:pt x="513145" y="905642"/>
                    <a:pt x="513428" y="925852"/>
                    <a:pt x="513003" y="946063"/>
                  </a:cubicBezTo>
                  <a:cubicBezTo>
                    <a:pt x="512861" y="953477"/>
                    <a:pt x="514797" y="956687"/>
                    <a:pt x="522731" y="956168"/>
                  </a:cubicBezTo>
                  <a:cubicBezTo>
                    <a:pt x="533921" y="955413"/>
                    <a:pt x="545160" y="955554"/>
                    <a:pt x="556304" y="955319"/>
                  </a:cubicBezTo>
                  <a:cubicBezTo>
                    <a:pt x="554557" y="958860"/>
                    <a:pt x="551252" y="958199"/>
                    <a:pt x="548183" y="958482"/>
                  </a:cubicBezTo>
                  <a:cubicBezTo>
                    <a:pt x="536849" y="959521"/>
                    <a:pt x="521031" y="953146"/>
                    <a:pt x="515270" y="961505"/>
                  </a:cubicBezTo>
                  <a:cubicBezTo>
                    <a:pt x="509556" y="969768"/>
                    <a:pt x="513475" y="984642"/>
                    <a:pt x="513145" y="996636"/>
                  </a:cubicBezTo>
                  <a:cubicBezTo>
                    <a:pt x="513145" y="1040693"/>
                    <a:pt x="513287" y="1084797"/>
                    <a:pt x="513051" y="1128901"/>
                  </a:cubicBezTo>
                  <a:cubicBezTo>
                    <a:pt x="512909" y="1151283"/>
                    <a:pt x="505920" y="1171116"/>
                    <a:pt x="488968" y="1186652"/>
                  </a:cubicBezTo>
                  <a:cubicBezTo>
                    <a:pt x="480468" y="1167055"/>
                    <a:pt x="466019" y="1151378"/>
                    <a:pt x="453788" y="1134284"/>
                  </a:cubicBezTo>
                  <a:cubicBezTo>
                    <a:pt x="401988" y="1061800"/>
                    <a:pt x="349573" y="989742"/>
                    <a:pt x="297489" y="917495"/>
                  </a:cubicBezTo>
                  <a:cubicBezTo>
                    <a:pt x="225383" y="817481"/>
                    <a:pt x="153372" y="717374"/>
                    <a:pt x="81313" y="617361"/>
                  </a:cubicBezTo>
                  <a:cubicBezTo>
                    <a:pt x="54256" y="579773"/>
                    <a:pt x="27104" y="542186"/>
                    <a:pt x="0" y="504598"/>
                  </a:cubicBezTo>
                  <a:cubicBezTo>
                    <a:pt x="519" y="502520"/>
                    <a:pt x="1086" y="500395"/>
                    <a:pt x="1606" y="498318"/>
                  </a:cubicBezTo>
                  <a:cubicBezTo>
                    <a:pt x="16291" y="492415"/>
                    <a:pt x="28285" y="480374"/>
                    <a:pt x="45237" y="479807"/>
                  </a:cubicBezTo>
                  <a:cubicBezTo>
                    <a:pt x="51093" y="479619"/>
                    <a:pt x="56900" y="478485"/>
                    <a:pt x="62756" y="478485"/>
                  </a:cubicBezTo>
                  <a:cubicBezTo>
                    <a:pt x="184821" y="478391"/>
                    <a:pt x="306933" y="478391"/>
                    <a:pt x="429045" y="478438"/>
                  </a:cubicBezTo>
                  <a:close/>
                  <a:moveTo>
                    <a:pt x="2833609" y="0"/>
                  </a:moveTo>
                  <a:cubicBezTo>
                    <a:pt x="2837859" y="4674"/>
                    <a:pt x="2835734" y="10389"/>
                    <a:pt x="2835734" y="15536"/>
                  </a:cubicBezTo>
                  <a:cubicBezTo>
                    <a:pt x="2835828" y="179627"/>
                    <a:pt x="2835970" y="343718"/>
                    <a:pt x="2835546" y="507809"/>
                  </a:cubicBezTo>
                  <a:cubicBezTo>
                    <a:pt x="2835498" y="520747"/>
                    <a:pt x="2837623" y="525328"/>
                    <a:pt x="2852119" y="525234"/>
                  </a:cubicBezTo>
                  <a:cubicBezTo>
                    <a:pt x="2962427" y="524525"/>
                    <a:pt x="3072734" y="524856"/>
                    <a:pt x="3183040" y="524808"/>
                  </a:cubicBezTo>
                  <a:cubicBezTo>
                    <a:pt x="3188471" y="524808"/>
                    <a:pt x="3193855" y="524431"/>
                    <a:pt x="3199285" y="524195"/>
                  </a:cubicBezTo>
                  <a:cubicBezTo>
                    <a:pt x="3212081" y="531088"/>
                    <a:pt x="3225019" y="529956"/>
                    <a:pt x="3238053" y="524856"/>
                  </a:cubicBezTo>
                  <a:cubicBezTo>
                    <a:pt x="3238289" y="524431"/>
                    <a:pt x="3238478" y="523959"/>
                    <a:pt x="3238714" y="523534"/>
                  </a:cubicBezTo>
                  <a:cubicBezTo>
                    <a:pt x="3243436" y="519709"/>
                    <a:pt x="3249197" y="520323"/>
                    <a:pt x="3254674" y="520323"/>
                  </a:cubicBezTo>
                  <a:cubicBezTo>
                    <a:pt x="3309828" y="520276"/>
                    <a:pt x="3365028" y="520086"/>
                    <a:pt x="3420182" y="520370"/>
                  </a:cubicBezTo>
                  <a:cubicBezTo>
                    <a:pt x="3472833" y="520653"/>
                    <a:pt x="3514954" y="541194"/>
                    <a:pt x="3543239" y="586668"/>
                  </a:cubicBezTo>
                  <a:cubicBezTo>
                    <a:pt x="3554902" y="605462"/>
                    <a:pt x="3560946" y="626238"/>
                    <a:pt x="3561513" y="648385"/>
                  </a:cubicBezTo>
                  <a:cubicBezTo>
                    <a:pt x="3561797" y="660614"/>
                    <a:pt x="3561655" y="672798"/>
                    <a:pt x="3561513" y="685027"/>
                  </a:cubicBezTo>
                  <a:cubicBezTo>
                    <a:pt x="3561466" y="689939"/>
                    <a:pt x="3561655" y="694991"/>
                    <a:pt x="3558585" y="699194"/>
                  </a:cubicBezTo>
                  <a:cubicBezTo>
                    <a:pt x="3557783" y="699713"/>
                    <a:pt x="3556980" y="700328"/>
                    <a:pt x="3556224" y="701035"/>
                  </a:cubicBezTo>
                  <a:cubicBezTo>
                    <a:pt x="3551550" y="710952"/>
                    <a:pt x="3553060" y="721341"/>
                    <a:pt x="3554147" y="731634"/>
                  </a:cubicBezTo>
                  <a:cubicBezTo>
                    <a:pt x="3554760" y="737395"/>
                    <a:pt x="3558066" y="740087"/>
                    <a:pt x="3564252" y="740040"/>
                  </a:cubicBezTo>
                  <a:cubicBezTo>
                    <a:pt x="3565763" y="739992"/>
                    <a:pt x="3567274" y="739992"/>
                    <a:pt x="3568786" y="739992"/>
                  </a:cubicBezTo>
                  <a:cubicBezTo>
                    <a:pt x="3572090" y="740465"/>
                    <a:pt x="3575727" y="740323"/>
                    <a:pt x="3579504" y="739945"/>
                  </a:cubicBezTo>
                  <a:cubicBezTo>
                    <a:pt x="3634894" y="739710"/>
                    <a:pt x="3690284" y="740701"/>
                    <a:pt x="3745720" y="739237"/>
                  </a:cubicBezTo>
                  <a:cubicBezTo>
                    <a:pt x="3717861" y="742401"/>
                    <a:pt x="3689859" y="740134"/>
                    <a:pt x="3661904" y="740701"/>
                  </a:cubicBezTo>
                  <a:cubicBezTo>
                    <a:pt x="3631163" y="741314"/>
                    <a:pt x="3600422" y="741409"/>
                    <a:pt x="3569683" y="740890"/>
                  </a:cubicBezTo>
                  <a:cubicBezTo>
                    <a:pt x="3560144" y="740701"/>
                    <a:pt x="3557594" y="743393"/>
                    <a:pt x="3557642" y="752931"/>
                  </a:cubicBezTo>
                  <a:cubicBezTo>
                    <a:pt x="3558019" y="842414"/>
                    <a:pt x="3557877" y="931944"/>
                    <a:pt x="3557877" y="1021427"/>
                  </a:cubicBezTo>
                  <a:cubicBezTo>
                    <a:pt x="3557877" y="1284067"/>
                    <a:pt x="3557877" y="1546661"/>
                    <a:pt x="3557877" y="1809301"/>
                  </a:cubicBezTo>
                  <a:cubicBezTo>
                    <a:pt x="3557877" y="1845614"/>
                    <a:pt x="3546828" y="1877393"/>
                    <a:pt x="3519818" y="1902656"/>
                  </a:cubicBezTo>
                  <a:cubicBezTo>
                    <a:pt x="3518070" y="1897886"/>
                    <a:pt x="3515048" y="1894015"/>
                    <a:pt x="3511507" y="1890426"/>
                  </a:cubicBezTo>
                  <a:cubicBezTo>
                    <a:pt x="3486810" y="1865304"/>
                    <a:pt x="3462161" y="1840136"/>
                    <a:pt x="3437984" y="1814496"/>
                  </a:cubicBezTo>
                  <a:cubicBezTo>
                    <a:pt x="3399263" y="1773366"/>
                    <a:pt x="3358843" y="1733890"/>
                    <a:pt x="3320027" y="1692856"/>
                  </a:cubicBezTo>
                  <a:cubicBezTo>
                    <a:pt x="3274413" y="1644643"/>
                    <a:pt x="3227947" y="1597233"/>
                    <a:pt x="3182002" y="1549305"/>
                  </a:cubicBezTo>
                  <a:cubicBezTo>
                    <a:pt x="3135726" y="1501045"/>
                    <a:pt x="3089213" y="1453022"/>
                    <a:pt x="3042938" y="1404810"/>
                  </a:cubicBezTo>
                  <a:cubicBezTo>
                    <a:pt x="2998220" y="1358251"/>
                    <a:pt x="2953361" y="1311786"/>
                    <a:pt x="2908642" y="1265179"/>
                  </a:cubicBezTo>
                  <a:cubicBezTo>
                    <a:pt x="2862036" y="1216636"/>
                    <a:pt x="2815240" y="1168282"/>
                    <a:pt x="2768633" y="1119739"/>
                  </a:cubicBezTo>
                  <a:cubicBezTo>
                    <a:pt x="2723302" y="1072519"/>
                    <a:pt x="2677781" y="1025393"/>
                    <a:pt x="2632449" y="978173"/>
                  </a:cubicBezTo>
                  <a:cubicBezTo>
                    <a:pt x="2585513" y="929300"/>
                    <a:pt x="2538434" y="880568"/>
                    <a:pt x="2491496" y="831742"/>
                  </a:cubicBezTo>
                  <a:cubicBezTo>
                    <a:pt x="2446732" y="785183"/>
                    <a:pt x="2402250" y="738340"/>
                    <a:pt x="2357107" y="692158"/>
                  </a:cubicBezTo>
                  <a:cubicBezTo>
                    <a:pt x="2317677" y="651785"/>
                    <a:pt x="2278957" y="610655"/>
                    <a:pt x="2240000" y="569857"/>
                  </a:cubicBezTo>
                  <a:cubicBezTo>
                    <a:pt x="2238442" y="568251"/>
                    <a:pt x="2237449" y="566174"/>
                    <a:pt x="2236175" y="564332"/>
                  </a:cubicBezTo>
                  <a:cubicBezTo>
                    <a:pt x="2256055" y="542280"/>
                    <a:pt x="2281459" y="530806"/>
                    <a:pt x="2310311" y="526886"/>
                  </a:cubicBezTo>
                  <a:cubicBezTo>
                    <a:pt x="2330994" y="524053"/>
                    <a:pt x="2331041" y="524667"/>
                    <a:pt x="2331088" y="503323"/>
                  </a:cubicBezTo>
                  <a:cubicBezTo>
                    <a:pt x="2331230" y="424371"/>
                    <a:pt x="2331419" y="345417"/>
                    <a:pt x="2331560" y="266465"/>
                  </a:cubicBezTo>
                  <a:cubicBezTo>
                    <a:pt x="2335102" y="270338"/>
                    <a:pt x="2333638" y="275060"/>
                    <a:pt x="2333685" y="279451"/>
                  </a:cubicBezTo>
                  <a:cubicBezTo>
                    <a:pt x="2333827" y="301597"/>
                    <a:pt x="2333733" y="323744"/>
                    <a:pt x="2333733" y="345890"/>
                  </a:cubicBezTo>
                  <a:cubicBezTo>
                    <a:pt x="2333733" y="401044"/>
                    <a:pt x="2333638" y="456197"/>
                    <a:pt x="2333827" y="511351"/>
                  </a:cubicBezTo>
                  <a:cubicBezTo>
                    <a:pt x="2333875" y="515789"/>
                    <a:pt x="2331183" y="522920"/>
                    <a:pt x="2338266" y="523723"/>
                  </a:cubicBezTo>
                  <a:cubicBezTo>
                    <a:pt x="2347568" y="524808"/>
                    <a:pt x="2358098" y="526131"/>
                    <a:pt x="2366314" y="522872"/>
                  </a:cubicBezTo>
                  <a:cubicBezTo>
                    <a:pt x="2373115" y="520181"/>
                    <a:pt x="2369290" y="509793"/>
                    <a:pt x="2369336" y="502898"/>
                  </a:cubicBezTo>
                  <a:cubicBezTo>
                    <a:pt x="2369714" y="419318"/>
                    <a:pt x="2369809" y="335691"/>
                    <a:pt x="2369998" y="252063"/>
                  </a:cubicBezTo>
                  <a:cubicBezTo>
                    <a:pt x="2373823" y="256360"/>
                    <a:pt x="2371981" y="261555"/>
                    <a:pt x="2371981" y="266323"/>
                  </a:cubicBezTo>
                  <a:cubicBezTo>
                    <a:pt x="2372075" y="348015"/>
                    <a:pt x="2372217" y="429706"/>
                    <a:pt x="2371839" y="511398"/>
                  </a:cubicBezTo>
                  <a:cubicBezTo>
                    <a:pt x="2371793" y="521504"/>
                    <a:pt x="2373634" y="526508"/>
                    <a:pt x="2384967" y="525092"/>
                  </a:cubicBezTo>
                  <a:cubicBezTo>
                    <a:pt x="2392523" y="524147"/>
                    <a:pt x="2400408" y="524195"/>
                    <a:pt x="2407963" y="525092"/>
                  </a:cubicBezTo>
                  <a:cubicBezTo>
                    <a:pt x="2419155" y="526462"/>
                    <a:pt x="2421279" y="521644"/>
                    <a:pt x="2421232" y="511398"/>
                  </a:cubicBezTo>
                  <a:cubicBezTo>
                    <a:pt x="2420901" y="402177"/>
                    <a:pt x="2420996" y="292909"/>
                    <a:pt x="2421043" y="183688"/>
                  </a:cubicBezTo>
                  <a:cubicBezTo>
                    <a:pt x="2421043" y="179627"/>
                    <a:pt x="2421374" y="175566"/>
                    <a:pt x="2421516" y="171505"/>
                  </a:cubicBezTo>
                  <a:cubicBezTo>
                    <a:pt x="2425057" y="175896"/>
                    <a:pt x="2423404" y="181043"/>
                    <a:pt x="2423404" y="185859"/>
                  </a:cubicBezTo>
                  <a:cubicBezTo>
                    <a:pt x="2423499" y="286156"/>
                    <a:pt x="2423357" y="386405"/>
                    <a:pt x="2423594" y="486702"/>
                  </a:cubicBezTo>
                  <a:cubicBezTo>
                    <a:pt x="2423640" y="498743"/>
                    <a:pt x="2418258" y="514279"/>
                    <a:pt x="2426143" y="521881"/>
                  </a:cubicBezTo>
                  <a:cubicBezTo>
                    <a:pt x="2433935" y="529436"/>
                    <a:pt x="2449375" y="523675"/>
                    <a:pt x="2461417" y="524242"/>
                  </a:cubicBezTo>
                  <a:cubicBezTo>
                    <a:pt x="2480400" y="524478"/>
                    <a:pt x="2499382" y="524195"/>
                    <a:pt x="2518318" y="525092"/>
                  </a:cubicBezTo>
                  <a:cubicBezTo>
                    <a:pt x="2527809" y="525565"/>
                    <a:pt x="2529462" y="521644"/>
                    <a:pt x="2529320" y="513334"/>
                  </a:cubicBezTo>
                  <a:cubicBezTo>
                    <a:pt x="2528895" y="488024"/>
                    <a:pt x="2529178" y="462666"/>
                    <a:pt x="2529178" y="437356"/>
                  </a:cubicBezTo>
                  <a:cubicBezTo>
                    <a:pt x="2529178" y="327049"/>
                    <a:pt x="2529132" y="216694"/>
                    <a:pt x="2529178" y="106388"/>
                  </a:cubicBezTo>
                  <a:cubicBezTo>
                    <a:pt x="2529178" y="100957"/>
                    <a:pt x="2529509" y="95575"/>
                    <a:pt x="2529651" y="90144"/>
                  </a:cubicBezTo>
                  <a:cubicBezTo>
                    <a:pt x="2533475" y="94914"/>
                    <a:pt x="2531681" y="100579"/>
                    <a:pt x="2531681" y="105821"/>
                  </a:cubicBezTo>
                  <a:cubicBezTo>
                    <a:pt x="2531823" y="232750"/>
                    <a:pt x="2531775" y="359725"/>
                    <a:pt x="2531775" y="486654"/>
                  </a:cubicBezTo>
                  <a:cubicBezTo>
                    <a:pt x="2531775" y="524808"/>
                    <a:pt x="2531775" y="524808"/>
                    <a:pt x="2569788" y="524289"/>
                  </a:cubicBezTo>
                  <a:cubicBezTo>
                    <a:pt x="2588723" y="524478"/>
                    <a:pt x="2607659" y="524242"/>
                    <a:pt x="2626547" y="525092"/>
                  </a:cubicBezTo>
                  <a:cubicBezTo>
                    <a:pt x="2636180" y="525517"/>
                    <a:pt x="2638683" y="522259"/>
                    <a:pt x="2638635" y="512861"/>
                  </a:cubicBezTo>
                  <a:cubicBezTo>
                    <a:pt x="2638305" y="452420"/>
                    <a:pt x="2638588" y="392024"/>
                    <a:pt x="2638635" y="331582"/>
                  </a:cubicBezTo>
                  <a:cubicBezTo>
                    <a:pt x="2642319" y="335927"/>
                    <a:pt x="2640571" y="341121"/>
                    <a:pt x="2640571" y="345890"/>
                  </a:cubicBezTo>
                  <a:cubicBezTo>
                    <a:pt x="2640713" y="400997"/>
                    <a:pt x="2640949" y="456055"/>
                    <a:pt x="2640383" y="511162"/>
                  </a:cubicBezTo>
                  <a:cubicBezTo>
                    <a:pt x="2640241" y="522211"/>
                    <a:pt x="2643924" y="524667"/>
                    <a:pt x="2654218" y="524667"/>
                  </a:cubicBezTo>
                  <a:cubicBezTo>
                    <a:pt x="2664701" y="524667"/>
                    <a:pt x="2668196" y="521976"/>
                    <a:pt x="2668101" y="510973"/>
                  </a:cubicBezTo>
                  <a:cubicBezTo>
                    <a:pt x="2667535" y="455914"/>
                    <a:pt x="2667770" y="400807"/>
                    <a:pt x="2667912" y="345701"/>
                  </a:cubicBezTo>
                  <a:cubicBezTo>
                    <a:pt x="2667912" y="340932"/>
                    <a:pt x="2666071" y="335691"/>
                    <a:pt x="2670273" y="331535"/>
                  </a:cubicBezTo>
                  <a:cubicBezTo>
                    <a:pt x="2670321" y="391694"/>
                    <a:pt x="2670557" y="451806"/>
                    <a:pt x="2670226" y="511964"/>
                  </a:cubicBezTo>
                  <a:cubicBezTo>
                    <a:pt x="2670179" y="521598"/>
                    <a:pt x="2671973" y="525328"/>
                    <a:pt x="2682692" y="525092"/>
                  </a:cubicBezTo>
                  <a:cubicBezTo>
                    <a:pt x="2720186" y="524195"/>
                    <a:pt x="2757725" y="524384"/>
                    <a:pt x="2795219" y="524195"/>
                  </a:cubicBezTo>
                  <a:cubicBezTo>
                    <a:pt x="2802915" y="524242"/>
                    <a:pt x="2810660" y="523581"/>
                    <a:pt x="2818262" y="524478"/>
                  </a:cubicBezTo>
                  <a:cubicBezTo>
                    <a:pt x="2830021" y="525847"/>
                    <a:pt x="2833656" y="521976"/>
                    <a:pt x="2833562" y="509698"/>
                  </a:cubicBezTo>
                  <a:cubicBezTo>
                    <a:pt x="2832995" y="433767"/>
                    <a:pt x="2833231" y="357884"/>
                    <a:pt x="2833279" y="281953"/>
                  </a:cubicBezTo>
                  <a:cubicBezTo>
                    <a:pt x="2833325" y="187984"/>
                    <a:pt x="2833515" y="93969"/>
                    <a:pt x="2833609" y="0"/>
                  </a:cubicBezTo>
                  <a:close/>
                </a:path>
              </a:pathLst>
            </a:custGeom>
            <a:solidFill>
              <a:srgbClr val="01B1B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3" name="Google Shape;493;p16"/>
            <p:cNvSpPr/>
            <p:nvPr/>
          </p:nvSpPr>
          <p:spPr>
            <a:xfrm>
              <a:off x="673934" y="1826844"/>
              <a:ext cx="5185727" cy="4476587"/>
            </a:xfrm>
            <a:custGeom>
              <a:rect b="b" l="l" r="r" t="t"/>
              <a:pathLst>
                <a:path extrusionOk="0" h="4476587" w="5185727">
                  <a:moveTo>
                    <a:pt x="2519022" y="4424226"/>
                  </a:moveTo>
                  <a:cubicBezTo>
                    <a:pt x="2515245" y="4423944"/>
                    <a:pt x="2512554" y="4426493"/>
                    <a:pt x="2512459" y="4430885"/>
                  </a:cubicBezTo>
                  <a:cubicBezTo>
                    <a:pt x="2512364" y="4435134"/>
                    <a:pt x="2514537" y="4437401"/>
                    <a:pt x="2518550" y="4438346"/>
                  </a:cubicBezTo>
                  <a:cubicBezTo>
                    <a:pt x="2522470" y="4437968"/>
                    <a:pt x="2525492" y="4435701"/>
                    <a:pt x="2526106" y="4432112"/>
                  </a:cubicBezTo>
                  <a:cubicBezTo>
                    <a:pt x="2526908" y="4427296"/>
                    <a:pt x="2523178" y="4424557"/>
                    <a:pt x="2519022" y="4424226"/>
                  </a:cubicBezTo>
                  <a:close/>
                  <a:moveTo>
                    <a:pt x="2515086" y="4385978"/>
                  </a:moveTo>
                  <a:cubicBezTo>
                    <a:pt x="2527216" y="4385010"/>
                    <a:pt x="2539824" y="4388882"/>
                    <a:pt x="2549386" y="4397689"/>
                  </a:cubicBezTo>
                  <a:cubicBezTo>
                    <a:pt x="2569218" y="4415916"/>
                    <a:pt x="2569596" y="4445098"/>
                    <a:pt x="2550188" y="4463844"/>
                  </a:cubicBezTo>
                  <a:cubicBezTo>
                    <a:pt x="2531394" y="4482025"/>
                    <a:pt x="2499946" y="4480796"/>
                    <a:pt x="2484410" y="4459878"/>
                  </a:cubicBezTo>
                  <a:cubicBezTo>
                    <a:pt x="2478555" y="4452039"/>
                    <a:pt x="2472747" y="4450576"/>
                    <a:pt x="2464153" y="4450576"/>
                  </a:cubicBezTo>
                  <a:cubicBezTo>
                    <a:pt x="2380478" y="4450764"/>
                    <a:pt x="2296851" y="4450718"/>
                    <a:pt x="2213175" y="4450670"/>
                  </a:cubicBezTo>
                  <a:cubicBezTo>
                    <a:pt x="2206470" y="4450670"/>
                    <a:pt x="2199576" y="4451520"/>
                    <a:pt x="2193248" y="4448120"/>
                  </a:cubicBezTo>
                  <a:cubicBezTo>
                    <a:pt x="2177430" y="4428241"/>
                    <a:pt x="2183379" y="4415822"/>
                    <a:pt x="2211239" y="4410439"/>
                  </a:cubicBezTo>
                  <a:cubicBezTo>
                    <a:pt x="2215348" y="4413130"/>
                    <a:pt x="2220022" y="4411808"/>
                    <a:pt x="2224414" y="4411808"/>
                  </a:cubicBezTo>
                  <a:cubicBezTo>
                    <a:pt x="2304925" y="4411902"/>
                    <a:pt x="2385389" y="4411808"/>
                    <a:pt x="2465899" y="4412043"/>
                  </a:cubicBezTo>
                  <a:cubicBezTo>
                    <a:pt x="2473785" y="4412043"/>
                    <a:pt x="2478649" y="4410249"/>
                    <a:pt x="2483655" y="4403308"/>
                  </a:cubicBezTo>
                  <a:cubicBezTo>
                    <a:pt x="2491305" y="4392755"/>
                    <a:pt x="2502957" y="4386947"/>
                    <a:pt x="2515086" y="4385978"/>
                  </a:cubicBezTo>
                  <a:close/>
                  <a:moveTo>
                    <a:pt x="2455794" y="4305894"/>
                  </a:moveTo>
                  <a:cubicBezTo>
                    <a:pt x="2451498" y="4305988"/>
                    <a:pt x="2448665" y="4308301"/>
                    <a:pt x="2448665" y="4312316"/>
                  </a:cubicBezTo>
                  <a:cubicBezTo>
                    <a:pt x="2448665" y="4316141"/>
                    <a:pt x="2451545" y="4318643"/>
                    <a:pt x="2455464" y="4319587"/>
                  </a:cubicBezTo>
                  <a:cubicBezTo>
                    <a:pt x="2459808" y="4319257"/>
                    <a:pt x="2462264" y="4316329"/>
                    <a:pt x="2462453" y="4312646"/>
                  </a:cubicBezTo>
                  <a:cubicBezTo>
                    <a:pt x="2462641" y="4308821"/>
                    <a:pt x="2460422" y="4305798"/>
                    <a:pt x="2455794" y="4305894"/>
                  </a:cubicBezTo>
                  <a:close/>
                  <a:moveTo>
                    <a:pt x="2467181" y="4268689"/>
                  </a:moveTo>
                  <a:cubicBezTo>
                    <a:pt x="2476147" y="4271056"/>
                    <a:pt x="2484458" y="4276239"/>
                    <a:pt x="2490879" y="4283983"/>
                  </a:cubicBezTo>
                  <a:cubicBezTo>
                    <a:pt x="2493902" y="4287619"/>
                    <a:pt x="2496263" y="4290358"/>
                    <a:pt x="2501598" y="4290310"/>
                  </a:cubicBezTo>
                  <a:cubicBezTo>
                    <a:pt x="2570305" y="4289980"/>
                    <a:pt x="2639010" y="4289838"/>
                    <a:pt x="2707716" y="4289697"/>
                  </a:cubicBezTo>
                  <a:cubicBezTo>
                    <a:pt x="2719380" y="4293332"/>
                    <a:pt x="2728352" y="4299424"/>
                    <a:pt x="2726511" y="4313401"/>
                  </a:cubicBezTo>
                  <a:cubicBezTo>
                    <a:pt x="2725093" y="4324734"/>
                    <a:pt x="2716452" y="4329882"/>
                    <a:pt x="2699925" y="4330259"/>
                  </a:cubicBezTo>
                  <a:cubicBezTo>
                    <a:pt x="2696383" y="4330307"/>
                    <a:pt x="2692795" y="4330731"/>
                    <a:pt x="2689254" y="4330968"/>
                  </a:cubicBezTo>
                  <a:cubicBezTo>
                    <a:pt x="2627772" y="4330779"/>
                    <a:pt x="2566338" y="4330779"/>
                    <a:pt x="2504857" y="4330165"/>
                  </a:cubicBezTo>
                  <a:cubicBezTo>
                    <a:pt x="2497065" y="4330070"/>
                    <a:pt x="2495271" y="4335217"/>
                    <a:pt x="2491824" y="4339609"/>
                  </a:cubicBezTo>
                  <a:cubicBezTo>
                    <a:pt x="2479122" y="4355853"/>
                    <a:pt x="2460139" y="4361661"/>
                    <a:pt x="2441109" y="4355239"/>
                  </a:cubicBezTo>
                  <a:cubicBezTo>
                    <a:pt x="2423307" y="4349241"/>
                    <a:pt x="2410557" y="4331959"/>
                    <a:pt x="2410085" y="4313213"/>
                  </a:cubicBezTo>
                  <a:cubicBezTo>
                    <a:pt x="2409613" y="4294796"/>
                    <a:pt x="2421701" y="4277183"/>
                    <a:pt x="2439551" y="4270289"/>
                  </a:cubicBezTo>
                  <a:cubicBezTo>
                    <a:pt x="2448594" y="4266771"/>
                    <a:pt x="2458215" y="4266322"/>
                    <a:pt x="2467181" y="4268689"/>
                  </a:cubicBezTo>
                  <a:close/>
                  <a:moveTo>
                    <a:pt x="2495082" y="4195066"/>
                  </a:moveTo>
                  <a:cubicBezTo>
                    <a:pt x="2490833" y="4195160"/>
                    <a:pt x="2488519" y="4197663"/>
                    <a:pt x="2488708" y="4202007"/>
                  </a:cubicBezTo>
                  <a:cubicBezTo>
                    <a:pt x="2488850" y="4206304"/>
                    <a:pt x="2491494" y="4208287"/>
                    <a:pt x="2495649" y="4208618"/>
                  </a:cubicBezTo>
                  <a:cubicBezTo>
                    <a:pt x="2499616" y="4207910"/>
                    <a:pt x="2502166" y="4205784"/>
                    <a:pt x="2502024" y="4201488"/>
                  </a:cubicBezTo>
                  <a:cubicBezTo>
                    <a:pt x="2501883" y="4197143"/>
                    <a:pt x="2499285" y="4194972"/>
                    <a:pt x="2495082" y="4195066"/>
                  </a:cubicBezTo>
                  <a:close/>
                  <a:moveTo>
                    <a:pt x="2498193" y="4156357"/>
                  </a:moveTo>
                  <a:cubicBezTo>
                    <a:pt x="2510406" y="4157006"/>
                    <a:pt x="2522235" y="4162814"/>
                    <a:pt x="2530923" y="4173581"/>
                  </a:cubicBezTo>
                  <a:cubicBezTo>
                    <a:pt x="2546648" y="4193035"/>
                    <a:pt x="2542350" y="4223682"/>
                    <a:pt x="2521904" y="4238319"/>
                  </a:cubicBezTo>
                  <a:cubicBezTo>
                    <a:pt x="2499522" y="4254327"/>
                    <a:pt x="2470103" y="4247623"/>
                    <a:pt x="2455701" y="4223020"/>
                  </a:cubicBezTo>
                  <a:cubicBezTo>
                    <a:pt x="2452821" y="4218156"/>
                    <a:pt x="2450554" y="4214567"/>
                    <a:pt x="2443707" y="4214615"/>
                  </a:cubicBezTo>
                  <a:cubicBezTo>
                    <a:pt x="2382792" y="4214945"/>
                    <a:pt x="2321831" y="4214804"/>
                    <a:pt x="2260916" y="4214898"/>
                  </a:cubicBezTo>
                  <a:cubicBezTo>
                    <a:pt x="2258319" y="4214898"/>
                    <a:pt x="2255722" y="4216031"/>
                    <a:pt x="2253125" y="4216599"/>
                  </a:cubicBezTo>
                  <a:cubicBezTo>
                    <a:pt x="2244483" y="4213576"/>
                    <a:pt x="2234237" y="4213057"/>
                    <a:pt x="2230932" y="4201818"/>
                  </a:cubicBezTo>
                  <a:cubicBezTo>
                    <a:pt x="2226540" y="4186755"/>
                    <a:pt x="2235795" y="4176839"/>
                    <a:pt x="2255533" y="4175517"/>
                  </a:cubicBezTo>
                  <a:cubicBezTo>
                    <a:pt x="2320556" y="4175611"/>
                    <a:pt x="2385531" y="4175705"/>
                    <a:pt x="2450506" y="4176036"/>
                  </a:cubicBezTo>
                  <a:cubicBezTo>
                    <a:pt x="2456125" y="4176084"/>
                    <a:pt x="2459431" y="4173675"/>
                    <a:pt x="2463162" y="4170086"/>
                  </a:cubicBezTo>
                  <a:cubicBezTo>
                    <a:pt x="2473385" y="4160217"/>
                    <a:pt x="2485981" y="4155707"/>
                    <a:pt x="2498193" y="4156357"/>
                  </a:cubicBezTo>
                  <a:close/>
                  <a:moveTo>
                    <a:pt x="1981228" y="4147043"/>
                  </a:moveTo>
                  <a:cubicBezTo>
                    <a:pt x="1977121" y="4146665"/>
                    <a:pt x="1974287" y="4149687"/>
                    <a:pt x="1973673" y="4153371"/>
                  </a:cubicBezTo>
                  <a:cubicBezTo>
                    <a:pt x="1972964" y="4157620"/>
                    <a:pt x="1976176" y="4160123"/>
                    <a:pt x="1980001" y="4160642"/>
                  </a:cubicBezTo>
                  <a:cubicBezTo>
                    <a:pt x="1984062" y="4161161"/>
                    <a:pt x="1986895" y="4159131"/>
                    <a:pt x="1987272" y="4153937"/>
                  </a:cubicBezTo>
                  <a:cubicBezTo>
                    <a:pt x="1987272" y="4150490"/>
                    <a:pt x="1985289" y="4147420"/>
                    <a:pt x="1981228" y="4147043"/>
                  </a:cubicBezTo>
                  <a:close/>
                  <a:moveTo>
                    <a:pt x="1870827" y="4044102"/>
                  </a:moveTo>
                  <a:cubicBezTo>
                    <a:pt x="1866247" y="4043394"/>
                    <a:pt x="1863035" y="4046746"/>
                    <a:pt x="1862705" y="4051091"/>
                  </a:cubicBezTo>
                  <a:cubicBezTo>
                    <a:pt x="1862468" y="4055010"/>
                    <a:pt x="1865680" y="4057749"/>
                    <a:pt x="1869457" y="4058127"/>
                  </a:cubicBezTo>
                  <a:cubicBezTo>
                    <a:pt x="1873518" y="4058505"/>
                    <a:pt x="1875737" y="4055483"/>
                    <a:pt x="1877060" y="4051752"/>
                  </a:cubicBezTo>
                  <a:cubicBezTo>
                    <a:pt x="1876871" y="4047739"/>
                    <a:pt x="1874369" y="4044669"/>
                    <a:pt x="1870827" y="4044102"/>
                  </a:cubicBezTo>
                  <a:close/>
                  <a:moveTo>
                    <a:pt x="824906" y="4002501"/>
                  </a:moveTo>
                  <a:cubicBezTo>
                    <a:pt x="820608" y="4002360"/>
                    <a:pt x="817917" y="4004957"/>
                    <a:pt x="817587" y="4008829"/>
                  </a:cubicBezTo>
                  <a:cubicBezTo>
                    <a:pt x="817256" y="4012843"/>
                    <a:pt x="819759" y="4015534"/>
                    <a:pt x="824008" y="4015912"/>
                  </a:cubicBezTo>
                  <a:cubicBezTo>
                    <a:pt x="828448" y="4016290"/>
                    <a:pt x="830525" y="4013692"/>
                    <a:pt x="831327" y="4009585"/>
                  </a:cubicBezTo>
                  <a:cubicBezTo>
                    <a:pt x="830856" y="4005760"/>
                    <a:pt x="829392" y="4002690"/>
                    <a:pt x="824906" y="4002501"/>
                  </a:cubicBezTo>
                  <a:close/>
                  <a:moveTo>
                    <a:pt x="1157845" y="3949141"/>
                  </a:moveTo>
                  <a:cubicBezTo>
                    <a:pt x="1153123" y="3948622"/>
                    <a:pt x="1150573" y="3951550"/>
                    <a:pt x="1150573" y="3956413"/>
                  </a:cubicBezTo>
                  <a:cubicBezTo>
                    <a:pt x="1150573" y="3960946"/>
                    <a:pt x="1153595" y="3963119"/>
                    <a:pt x="1157278" y="3963025"/>
                  </a:cubicBezTo>
                  <a:cubicBezTo>
                    <a:pt x="1160867" y="3962930"/>
                    <a:pt x="1163937" y="3960664"/>
                    <a:pt x="1164361" y="3956130"/>
                  </a:cubicBezTo>
                  <a:cubicBezTo>
                    <a:pt x="1164220" y="3952117"/>
                    <a:pt x="1161529" y="3949566"/>
                    <a:pt x="1157845" y="3949141"/>
                  </a:cubicBezTo>
                  <a:close/>
                  <a:moveTo>
                    <a:pt x="1153879" y="3910657"/>
                  </a:moveTo>
                  <a:cubicBezTo>
                    <a:pt x="1171304" y="3908768"/>
                    <a:pt x="1190994" y="3920620"/>
                    <a:pt x="1198644" y="3937620"/>
                  </a:cubicBezTo>
                  <a:cubicBezTo>
                    <a:pt x="1206955" y="3956083"/>
                    <a:pt x="1202893" y="3976624"/>
                    <a:pt x="1186650" y="3990271"/>
                  </a:cubicBezTo>
                  <a:cubicBezTo>
                    <a:pt x="1180133" y="3995701"/>
                    <a:pt x="1178811" y="4001179"/>
                    <a:pt x="1178859" y="4008829"/>
                  </a:cubicBezTo>
                  <a:cubicBezTo>
                    <a:pt x="1179094" y="4057607"/>
                    <a:pt x="1179047" y="4106386"/>
                    <a:pt x="1178906" y="4155164"/>
                  </a:cubicBezTo>
                  <a:cubicBezTo>
                    <a:pt x="1178859" y="4170133"/>
                    <a:pt x="1171965" y="4177500"/>
                    <a:pt x="1159215" y="4176461"/>
                  </a:cubicBezTo>
                  <a:cubicBezTo>
                    <a:pt x="1147788" y="4175517"/>
                    <a:pt x="1142593" y="4168575"/>
                    <a:pt x="1142546" y="4157525"/>
                  </a:cubicBezTo>
                  <a:cubicBezTo>
                    <a:pt x="1142451" y="4132215"/>
                    <a:pt x="1142499" y="4106953"/>
                    <a:pt x="1142499" y="4081643"/>
                  </a:cubicBezTo>
                  <a:cubicBezTo>
                    <a:pt x="1142499" y="4081643"/>
                    <a:pt x="1142451" y="4081643"/>
                    <a:pt x="1142451" y="4081643"/>
                  </a:cubicBezTo>
                  <a:cubicBezTo>
                    <a:pt x="1142451" y="4057701"/>
                    <a:pt x="1142215" y="4033761"/>
                    <a:pt x="1142593" y="4009820"/>
                  </a:cubicBezTo>
                  <a:cubicBezTo>
                    <a:pt x="1142688" y="4002831"/>
                    <a:pt x="1141224" y="3998724"/>
                    <a:pt x="1134471" y="3994899"/>
                  </a:cubicBezTo>
                  <a:cubicBezTo>
                    <a:pt x="1116338" y="3984604"/>
                    <a:pt x="1108594" y="3965055"/>
                    <a:pt x="1113174" y="3945080"/>
                  </a:cubicBezTo>
                  <a:cubicBezTo>
                    <a:pt x="1117330" y="3926853"/>
                    <a:pt x="1133952" y="3912829"/>
                    <a:pt x="1153879" y="3910657"/>
                  </a:cubicBezTo>
                  <a:close/>
                  <a:moveTo>
                    <a:pt x="2305350" y="3902062"/>
                  </a:moveTo>
                  <a:cubicBezTo>
                    <a:pt x="2301148" y="3902016"/>
                    <a:pt x="2298646" y="3904471"/>
                    <a:pt x="2298646" y="3908720"/>
                  </a:cubicBezTo>
                  <a:cubicBezTo>
                    <a:pt x="2298646" y="3912876"/>
                    <a:pt x="2301054" y="3915521"/>
                    <a:pt x="2305304" y="3915473"/>
                  </a:cubicBezTo>
                  <a:cubicBezTo>
                    <a:pt x="2309507" y="3915473"/>
                    <a:pt x="2311678" y="3912876"/>
                    <a:pt x="2312151" y="3908815"/>
                  </a:cubicBezTo>
                  <a:cubicBezTo>
                    <a:pt x="2311820" y="3904519"/>
                    <a:pt x="2309553" y="3902062"/>
                    <a:pt x="2305350" y="3902062"/>
                  </a:cubicBezTo>
                  <a:close/>
                  <a:moveTo>
                    <a:pt x="1736249" y="3902015"/>
                  </a:moveTo>
                  <a:cubicBezTo>
                    <a:pt x="1731668" y="3901921"/>
                    <a:pt x="1729024" y="3903952"/>
                    <a:pt x="1728741" y="3908201"/>
                  </a:cubicBezTo>
                  <a:cubicBezTo>
                    <a:pt x="1728457" y="3912356"/>
                    <a:pt x="1730535" y="3915190"/>
                    <a:pt x="1734832" y="3915426"/>
                  </a:cubicBezTo>
                  <a:cubicBezTo>
                    <a:pt x="1738988" y="3915662"/>
                    <a:pt x="1741679" y="3913301"/>
                    <a:pt x="1742104" y="3909193"/>
                  </a:cubicBezTo>
                  <a:cubicBezTo>
                    <a:pt x="1742576" y="3904849"/>
                    <a:pt x="1739932" y="3902724"/>
                    <a:pt x="1736249" y="3902015"/>
                  </a:cubicBezTo>
                  <a:close/>
                  <a:moveTo>
                    <a:pt x="1489096" y="3901969"/>
                  </a:moveTo>
                  <a:cubicBezTo>
                    <a:pt x="1484752" y="3902346"/>
                    <a:pt x="1482344" y="3905133"/>
                    <a:pt x="1482675" y="3909004"/>
                  </a:cubicBezTo>
                  <a:cubicBezTo>
                    <a:pt x="1482958" y="3912735"/>
                    <a:pt x="1485555" y="3915615"/>
                    <a:pt x="1489899" y="3915520"/>
                  </a:cubicBezTo>
                  <a:cubicBezTo>
                    <a:pt x="1494432" y="3915378"/>
                    <a:pt x="1495991" y="3912452"/>
                    <a:pt x="1496038" y="3908910"/>
                  </a:cubicBezTo>
                  <a:cubicBezTo>
                    <a:pt x="1495518" y="3904282"/>
                    <a:pt x="1493771" y="3901591"/>
                    <a:pt x="1489096" y="3901969"/>
                  </a:cubicBezTo>
                  <a:close/>
                  <a:moveTo>
                    <a:pt x="1738114" y="3863537"/>
                  </a:moveTo>
                  <a:cubicBezTo>
                    <a:pt x="1750368" y="3864227"/>
                    <a:pt x="1762315" y="3869905"/>
                    <a:pt x="1770626" y="3880247"/>
                  </a:cubicBezTo>
                  <a:cubicBezTo>
                    <a:pt x="1786538" y="3900032"/>
                    <a:pt x="1782619" y="3930537"/>
                    <a:pt x="1762267" y="3945175"/>
                  </a:cubicBezTo>
                  <a:cubicBezTo>
                    <a:pt x="1740404" y="3960852"/>
                    <a:pt x="1709994" y="3955138"/>
                    <a:pt x="1696584" y="3931623"/>
                  </a:cubicBezTo>
                  <a:cubicBezTo>
                    <a:pt x="1692475" y="3924445"/>
                    <a:pt x="1688226" y="3922793"/>
                    <a:pt x="1680859" y="3922840"/>
                  </a:cubicBezTo>
                  <a:cubicBezTo>
                    <a:pt x="1635197" y="3923076"/>
                    <a:pt x="1589581" y="3923123"/>
                    <a:pt x="1543919" y="3922793"/>
                  </a:cubicBezTo>
                  <a:cubicBezTo>
                    <a:pt x="1536317" y="3922745"/>
                    <a:pt x="1532256" y="3924918"/>
                    <a:pt x="1528243" y="3931906"/>
                  </a:cubicBezTo>
                  <a:cubicBezTo>
                    <a:pt x="1517003" y="3951503"/>
                    <a:pt x="1493677" y="3958916"/>
                    <a:pt x="1473183" y="3950936"/>
                  </a:cubicBezTo>
                  <a:cubicBezTo>
                    <a:pt x="1453870" y="3943381"/>
                    <a:pt x="1441167" y="3921423"/>
                    <a:pt x="1444898" y="3902110"/>
                  </a:cubicBezTo>
                  <a:cubicBezTo>
                    <a:pt x="1449431" y="3878453"/>
                    <a:pt x="1466856" y="3863720"/>
                    <a:pt x="1490986" y="3863815"/>
                  </a:cubicBezTo>
                  <a:cubicBezTo>
                    <a:pt x="1502696" y="3863200"/>
                    <a:pt x="1513510" y="3867780"/>
                    <a:pt x="1521631" y="3876800"/>
                  </a:cubicBezTo>
                  <a:cubicBezTo>
                    <a:pt x="1526543" y="3882230"/>
                    <a:pt x="1531595" y="3883175"/>
                    <a:pt x="1538112" y="3883175"/>
                  </a:cubicBezTo>
                  <a:cubicBezTo>
                    <a:pt x="1587787" y="3883033"/>
                    <a:pt x="1637510" y="3883033"/>
                    <a:pt x="1687234" y="3883175"/>
                  </a:cubicBezTo>
                  <a:cubicBezTo>
                    <a:pt x="1693845" y="3883175"/>
                    <a:pt x="1698709" y="3881853"/>
                    <a:pt x="1703761" y="3876753"/>
                  </a:cubicBezTo>
                  <a:cubicBezTo>
                    <a:pt x="1713300" y="3867144"/>
                    <a:pt x="1725860" y="3862846"/>
                    <a:pt x="1738114" y="3863537"/>
                  </a:cubicBezTo>
                  <a:close/>
                  <a:moveTo>
                    <a:pt x="1138070" y="3863389"/>
                  </a:moveTo>
                  <a:lnTo>
                    <a:pt x="1138037" y="3863437"/>
                  </a:lnTo>
                  <a:lnTo>
                    <a:pt x="1229903" y="3869905"/>
                  </a:lnTo>
                  <a:cubicBezTo>
                    <a:pt x="1239253" y="3870567"/>
                    <a:pt x="1246147" y="3874250"/>
                    <a:pt x="1252758" y="3881711"/>
                  </a:cubicBezTo>
                  <a:cubicBezTo>
                    <a:pt x="1329113" y="3967416"/>
                    <a:pt x="1406036" y="4052649"/>
                    <a:pt x="1482533" y="4138260"/>
                  </a:cubicBezTo>
                  <a:cubicBezTo>
                    <a:pt x="1487774" y="4144068"/>
                    <a:pt x="1493205" y="4145343"/>
                    <a:pt x="1500335" y="4145295"/>
                  </a:cubicBezTo>
                  <a:cubicBezTo>
                    <a:pt x="1642327" y="4144398"/>
                    <a:pt x="1784271" y="4143595"/>
                    <a:pt x="1926264" y="4143124"/>
                  </a:cubicBezTo>
                  <a:cubicBezTo>
                    <a:pt x="1933819" y="4143076"/>
                    <a:pt x="1937172" y="4140621"/>
                    <a:pt x="1940430" y="4134105"/>
                  </a:cubicBezTo>
                  <a:cubicBezTo>
                    <a:pt x="1950299" y="4114414"/>
                    <a:pt x="1970037" y="4105158"/>
                    <a:pt x="1989775" y="4109880"/>
                  </a:cubicBezTo>
                  <a:cubicBezTo>
                    <a:pt x="2011261" y="4115027"/>
                    <a:pt x="2024624" y="4130657"/>
                    <a:pt x="2025474" y="4151765"/>
                  </a:cubicBezTo>
                  <a:cubicBezTo>
                    <a:pt x="2026418" y="4172872"/>
                    <a:pt x="2013622" y="4191714"/>
                    <a:pt x="1994403" y="4197475"/>
                  </a:cubicBezTo>
                  <a:cubicBezTo>
                    <a:pt x="1974051" y="4203566"/>
                    <a:pt x="1953085" y="4195679"/>
                    <a:pt x="1941752" y="4177075"/>
                  </a:cubicBezTo>
                  <a:cubicBezTo>
                    <a:pt x="1938777" y="4172117"/>
                    <a:pt x="1936464" y="4168717"/>
                    <a:pt x="1929663" y="4168764"/>
                  </a:cubicBezTo>
                  <a:cubicBezTo>
                    <a:pt x="1784980" y="4169898"/>
                    <a:pt x="1640297" y="4170747"/>
                    <a:pt x="1495612" y="4171692"/>
                  </a:cubicBezTo>
                  <a:cubicBezTo>
                    <a:pt x="1488058" y="4170275"/>
                    <a:pt x="1480124" y="4172495"/>
                    <a:pt x="1472711" y="4169567"/>
                  </a:cubicBezTo>
                  <a:cubicBezTo>
                    <a:pt x="1455853" y="4145437"/>
                    <a:pt x="1434557" y="4125132"/>
                    <a:pt x="1415102" y="4103222"/>
                  </a:cubicBezTo>
                  <a:cubicBezTo>
                    <a:pt x="1355982" y="4036641"/>
                    <a:pt x="1296201" y="3970722"/>
                    <a:pt x="1236844" y="3904330"/>
                  </a:cubicBezTo>
                  <a:cubicBezTo>
                    <a:pt x="1232311" y="3899277"/>
                    <a:pt x="1227919" y="3896821"/>
                    <a:pt x="1220931" y="3896349"/>
                  </a:cubicBezTo>
                  <a:cubicBezTo>
                    <a:pt x="1187608" y="3894035"/>
                    <a:pt x="1154364" y="3890965"/>
                    <a:pt x="1121073" y="3888133"/>
                  </a:cubicBezTo>
                  <a:lnTo>
                    <a:pt x="1121127" y="3888056"/>
                  </a:lnTo>
                  <a:lnTo>
                    <a:pt x="1125627" y="3873011"/>
                  </a:lnTo>
                  <a:cubicBezTo>
                    <a:pt x="1128673" y="3869044"/>
                    <a:pt x="1133041" y="3865986"/>
                    <a:pt x="1138070" y="3863389"/>
                  </a:cubicBezTo>
                  <a:close/>
                  <a:moveTo>
                    <a:pt x="1147340" y="3817962"/>
                  </a:moveTo>
                  <a:lnTo>
                    <a:pt x="1151792" y="3825093"/>
                  </a:lnTo>
                  <a:lnTo>
                    <a:pt x="1169212" y="3827047"/>
                  </a:lnTo>
                  <a:lnTo>
                    <a:pt x="1151798" y="3825088"/>
                  </a:lnTo>
                  <a:close/>
                  <a:moveTo>
                    <a:pt x="1140147" y="3806440"/>
                  </a:moveTo>
                  <a:lnTo>
                    <a:pt x="1140206" y="3806536"/>
                  </a:lnTo>
                  <a:lnTo>
                    <a:pt x="1259510" y="3806631"/>
                  </a:lnTo>
                  <a:cubicBezTo>
                    <a:pt x="1266924" y="3806584"/>
                    <a:pt x="1271835" y="3808755"/>
                    <a:pt x="1276840" y="3814375"/>
                  </a:cubicBezTo>
                  <a:cubicBezTo>
                    <a:pt x="1349701" y="3896538"/>
                    <a:pt x="1423034" y="3978230"/>
                    <a:pt x="1495612" y="4060582"/>
                  </a:cubicBezTo>
                  <a:cubicBezTo>
                    <a:pt x="1506521" y="4072954"/>
                    <a:pt x="1517098" y="4078998"/>
                    <a:pt x="1534428" y="4078715"/>
                  </a:cubicBezTo>
                  <a:cubicBezTo>
                    <a:pt x="1604456" y="4077535"/>
                    <a:pt x="1674532" y="4078007"/>
                    <a:pt x="1744607" y="4078432"/>
                  </a:cubicBezTo>
                  <a:cubicBezTo>
                    <a:pt x="1754051" y="4078479"/>
                    <a:pt x="1761039" y="4076354"/>
                    <a:pt x="1766564" y="4068704"/>
                  </a:cubicBezTo>
                  <a:cubicBezTo>
                    <a:pt x="1769728" y="4064360"/>
                    <a:pt x="1774072" y="4060866"/>
                    <a:pt x="1777283" y="4056522"/>
                  </a:cubicBezTo>
                  <a:cubicBezTo>
                    <a:pt x="1786161" y="4044575"/>
                    <a:pt x="1796785" y="4037398"/>
                    <a:pt x="1812651" y="4039899"/>
                  </a:cubicBezTo>
                  <a:cubicBezTo>
                    <a:pt x="1820725" y="4041175"/>
                    <a:pt x="1826250" y="4038341"/>
                    <a:pt x="1830453" y="4029653"/>
                  </a:cubicBezTo>
                  <a:cubicBezTo>
                    <a:pt x="1839614" y="4010765"/>
                    <a:pt x="1860485" y="4002454"/>
                    <a:pt x="1880649" y="4007506"/>
                  </a:cubicBezTo>
                  <a:cubicBezTo>
                    <a:pt x="1900812" y="4012559"/>
                    <a:pt x="1914931" y="4029983"/>
                    <a:pt x="1915403" y="4050524"/>
                  </a:cubicBezTo>
                  <a:cubicBezTo>
                    <a:pt x="1915828" y="4069743"/>
                    <a:pt x="1901709" y="4089245"/>
                    <a:pt x="1883435" y="4094581"/>
                  </a:cubicBezTo>
                  <a:cubicBezTo>
                    <a:pt x="1862705" y="4100626"/>
                    <a:pt x="1842258" y="4092692"/>
                    <a:pt x="1830878" y="4074135"/>
                  </a:cubicBezTo>
                  <a:cubicBezTo>
                    <a:pt x="1824976" y="4064502"/>
                    <a:pt x="1810574" y="4062518"/>
                    <a:pt x="1801413" y="4070121"/>
                  </a:cubicBezTo>
                  <a:cubicBezTo>
                    <a:pt x="1800374" y="4070971"/>
                    <a:pt x="1799288" y="4071915"/>
                    <a:pt x="1798627" y="4073049"/>
                  </a:cubicBezTo>
                  <a:cubicBezTo>
                    <a:pt x="1781249" y="4102608"/>
                    <a:pt x="1754570" y="4106481"/>
                    <a:pt x="1722649" y="4105536"/>
                  </a:cubicBezTo>
                  <a:cubicBezTo>
                    <a:pt x="1652621" y="4103411"/>
                    <a:pt x="1582546" y="4104733"/>
                    <a:pt x="1512471" y="4105064"/>
                  </a:cubicBezTo>
                  <a:cubicBezTo>
                    <a:pt x="1503546" y="4105111"/>
                    <a:pt x="1497596" y="4102514"/>
                    <a:pt x="1491599" y="4095762"/>
                  </a:cubicBezTo>
                  <a:cubicBezTo>
                    <a:pt x="1414299" y="4008545"/>
                    <a:pt x="1336716" y="3921612"/>
                    <a:pt x="1259180" y="3834585"/>
                  </a:cubicBezTo>
                  <a:lnTo>
                    <a:pt x="1259178" y="3834583"/>
                  </a:lnTo>
                  <a:lnTo>
                    <a:pt x="1252723" y="3831196"/>
                  </a:lnTo>
                  <a:cubicBezTo>
                    <a:pt x="1250339" y="3831078"/>
                    <a:pt x="1247824" y="3831585"/>
                    <a:pt x="1245487" y="3831562"/>
                  </a:cubicBezTo>
                  <a:cubicBezTo>
                    <a:pt x="1215832" y="3831374"/>
                    <a:pt x="1186139" y="3830617"/>
                    <a:pt x="1156532" y="3831845"/>
                  </a:cubicBezTo>
                  <a:cubicBezTo>
                    <a:pt x="1142271" y="3832412"/>
                    <a:pt x="1137833" y="3827690"/>
                    <a:pt x="1139958" y="3814515"/>
                  </a:cubicBezTo>
                  <a:cubicBezTo>
                    <a:pt x="1140383" y="3811871"/>
                    <a:pt x="1140099" y="3809132"/>
                    <a:pt x="1140147" y="3806440"/>
                  </a:cubicBezTo>
                  <a:close/>
                  <a:moveTo>
                    <a:pt x="1245307" y="3765124"/>
                  </a:moveTo>
                  <a:lnTo>
                    <a:pt x="1248366" y="3765194"/>
                  </a:lnTo>
                  <a:lnTo>
                    <a:pt x="1256172" y="3768922"/>
                  </a:lnTo>
                  <a:lnTo>
                    <a:pt x="1248384" y="3765194"/>
                  </a:lnTo>
                  <a:close/>
                  <a:moveTo>
                    <a:pt x="1149740" y="3759315"/>
                  </a:moveTo>
                  <a:lnTo>
                    <a:pt x="1152039" y="3762844"/>
                  </a:lnTo>
                  <a:lnTo>
                    <a:pt x="1173743" y="3765108"/>
                  </a:lnTo>
                  <a:lnTo>
                    <a:pt x="1152040" y="3762827"/>
                  </a:lnTo>
                  <a:close/>
                  <a:moveTo>
                    <a:pt x="1205065" y="3674413"/>
                  </a:moveTo>
                  <a:cubicBezTo>
                    <a:pt x="1203129" y="3681544"/>
                    <a:pt x="1196943" y="3680316"/>
                    <a:pt x="1192031" y="3680505"/>
                  </a:cubicBezTo>
                  <a:cubicBezTo>
                    <a:pt x="1179149" y="3681071"/>
                    <a:pt x="1166211" y="3680976"/>
                    <a:pt x="1153320" y="3680599"/>
                  </a:cubicBezTo>
                  <a:cubicBezTo>
                    <a:pt x="1145293" y="3680363"/>
                    <a:pt x="1140052" y="3681544"/>
                    <a:pt x="1142838" y="3691554"/>
                  </a:cubicBezTo>
                  <a:cubicBezTo>
                    <a:pt x="1143829" y="3695095"/>
                    <a:pt x="1142459" y="3698590"/>
                    <a:pt x="1140052" y="3701517"/>
                  </a:cubicBezTo>
                  <a:cubicBezTo>
                    <a:pt x="1141374" y="3693254"/>
                    <a:pt x="1137028" y="3685793"/>
                    <a:pt x="1136509" y="3677483"/>
                  </a:cubicBezTo>
                  <a:cubicBezTo>
                    <a:pt x="1159459" y="3674130"/>
                    <a:pt x="1182550" y="3679844"/>
                    <a:pt x="1205065" y="3674413"/>
                  </a:cubicBezTo>
                  <a:close/>
                  <a:moveTo>
                    <a:pt x="405868" y="3577090"/>
                  </a:moveTo>
                  <a:cubicBezTo>
                    <a:pt x="401382" y="3576335"/>
                    <a:pt x="399635" y="3579263"/>
                    <a:pt x="399163" y="3583370"/>
                  </a:cubicBezTo>
                  <a:cubicBezTo>
                    <a:pt x="398643" y="3587668"/>
                    <a:pt x="400012" y="3590407"/>
                    <a:pt x="404688" y="3590549"/>
                  </a:cubicBezTo>
                  <a:cubicBezTo>
                    <a:pt x="408795" y="3590643"/>
                    <a:pt x="411204" y="3588424"/>
                    <a:pt x="412526" y="3584127"/>
                  </a:cubicBezTo>
                  <a:cubicBezTo>
                    <a:pt x="411677" y="3580774"/>
                    <a:pt x="409740" y="3577751"/>
                    <a:pt x="405868" y="3577090"/>
                  </a:cubicBezTo>
                  <a:close/>
                  <a:moveTo>
                    <a:pt x="2962472" y="3566844"/>
                  </a:moveTo>
                  <a:cubicBezTo>
                    <a:pt x="2959025" y="3566986"/>
                    <a:pt x="2955530" y="3569347"/>
                    <a:pt x="2955625" y="3573596"/>
                  </a:cubicBezTo>
                  <a:cubicBezTo>
                    <a:pt x="2955671" y="3578272"/>
                    <a:pt x="2958930" y="3580963"/>
                    <a:pt x="2963321" y="3580727"/>
                  </a:cubicBezTo>
                  <a:cubicBezTo>
                    <a:pt x="2967240" y="3580538"/>
                    <a:pt x="2969507" y="3577657"/>
                    <a:pt x="2969176" y="3573408"/>
                  </a:cubicBezTo>
                  <a:cubicBezTo>
                    <a:pt x="2969224" y="3568922"/>
                    <a:pt x="2966013" y="3566703"/>
                    <a:pt x="2962472" y="3566844"/>
                  </a:cubicBezTo>
                  <a:close/>
                  <a:moveTo>
                    <a:pt x="785850" y="3545784"/>
                  </a:moveTo>
                  <a:cubicBezTo>
                    <a:pt x="781883" y="3545265"/>
                    <a:pt x="778908" y="3547248"/>
                    <a:pt x="778625" y="3551781"/>
                  </a:cubicBezTo>
                  <a:cubicBezTo>
                    <a:pt x="778341" y="3556031"/>
                    <a:pt x="780655" y="3558344"/>
                    <a:pt x="784481" y="3559525"/>
                  </a:cubicBezTo>
                  <a:cubicBezTo>
                    <a:pt x="788636" y="3559195"/>
                    <a:pt x="791469" y="3556740"/>
                    <a:pt x="792131" y="3553056"/>
                  </a:cubicBezTo>
                  <a:cubicBezTo>
                    <a:pt x="792885" y="3548806"/>
                    <a:pt x="789579" y="3546303"/>
                    <a:pt x="785850" y="3545784"/>
                  </a:cubicBezTo>
                  <a:close/>
                  <a:moveTo>
                    <a:pt x="409439" y="3538329"/>
                  </a:moveTo>
                  <a:cubicBezTo>
                    <a:pt x="421085" y="3539798"/>
                    <a:pt x="432571" y="3546067"/>
                    <a:pt x="440576" y="3556172"/>
                  </a:cubicBezTo>
                  <a:cubicBezTo>
                    <a:pt x="456158" y="3575863"/>
                    <a:pt x="452617" y="3604667"/>
                    <a:pt x="432690" y="3619966"/>
                  </a:cubicBezTo>
                  <a:cubicBezTo>
                    <a:pt x="413093" y="3635077"/>
                    <a:pt x="382872" y="3631300"/>
                    <a:pt x="369130" y="3610853"/>
                  </a:cubicBezTo>
                  <a:cubicBezTo>
                    <a:pt x="363888" y="3603061"/>
                    <a:pt x="358600" y="3600039"/>
                    <a:pt x="349676" y="3601362"/>
                  </a:cubicBezTo>
                  <a:cubicBezTo>
                    <a:pt x="329653" y="3604337"/>
                    <a:pt x="309206" y="3601457"/>
                    <a:pt x="289279" y="3605612"/>
                  </a:cubicBezTo>
                  <a:cubicBezTo>
                    <a:pt x="287108" y="3605093"/>
                    <a:pt x="284935" y="3604054"/>
                    <a:pt x="282857" y="3604196"/>
                  </a:cubicBezTo>
                  <a:cubicBezTo>
                    <a:pt x="273697" y="3604762"/>
                    <a:pt x="265905" y="3602448"/>
                    <a:pt x="261466" y="3593854"/>
                  </a:cubicBezTo>
                  <a:cubicBezTo>
                    <a:pt x="256508" y="3584221"/>
                    <a:pt x="260286" y="3575863"/>
                    <a:pt x="266520" y="3568213"/>
                  </a:cubicBezTo>
                  <a:cubicBezTo>
                    <a:pt x="289988" y="3562972"/>
                    <a:pt x="313928" y="3563397"/>
                    <a:pt x="337729" y="3562972"/>
                  </a:cubicBezTo>
                  <a:cubicBezTo>
                    <a:pt x="352603" y="3562688"/>
                    <a:pt x="365258" y="3562027"/>
                    <a:pt x="377347" y="3549278"/>
                  </a:cubicBezTo>
                  <a:cubicBezTo>
                    <a:pt x="385988" y="3540188"/>
                    <a:pt x="397793" y="3536859"/>
                    <a:pt x="409439" y="3538329"/>
                  </a:cubicBezTo>
                  <a:close/>
                  <a:moveTo>
                    <a:pt x="886867" y="3499337"/>
                  </a:moveTo>
                  <a:cubicBezTo>
                    <a:pt x="892061" y="3499520"/>
                    <a:pt x="897692" y="3500311"/>
                    <a:pt x="902626" y="3500311"/>
                  </a:cubicBezTo>
                  <a:cubicBezTo>
                    <a:pt x="1011989" y="3500264"/>
                    <a:pt x="1121352" y="3500358"/>
                    <a:pt x="1230705" y="3500122"/>
                  </a:cubicBezTo>
                  <a:cubicBezTo>
                    <a:pt x="1239488" y="3500122"/>
                    <a:pt x="1244967" y="3502908"/>
                    <a:pt x="1251341" y="3509282"/>
                  </a:cubicBezTo>
                  <a:cubicBezTo>
                    <a:pt x="1275282" y="3533365"/>
                    <a:pt x="1287323" y="3560470"/>
                    <a:pt x="1282459" y="3595271"/>
                  </a:cubicBezTo>
                  <a:cubicBezTo>
                    <a:pt x="1280004" y="3613027"/>
                    <a:pt x="1281468" y="3631395"/>
                    <a:pt x="1282270" y="3649433"/>
                  </a:cubicBezTo>
                  <a:cubicBezTo>
                    <a:pt x="1282649" y="3658499"/>
                    <a:pt x="1278351" y="3662135"/>
                    <a:pt x="1271835" y="3667424"/>
                  </a:cubicBezTo>
                  <a:cubicBezTo>
                    <a:pt x="1232926" y="3699062"/>
                    <a:pt x="1188113" y="3706145"/>
                    <a:pt x="1140099" y="3701565"/>
                  </a:cubicBezTo>
                  <a:cubicBezTo>
                    <a:pt x="1142507" y="3698637"/>
                    <a:pt x="1143876" y="3695143"/>
                    <a:pt x="1142885" y="3691601"/>
                  </a:cubicBezTo>
                  <a:cubicBezTo>
                    <a:pt x="1140051" y="3681590"/>
                    <a:pt x="1145293" y="3680410"/>
                    <a:pt x="1153368" y="3680646"/>
                  </a:cubicBezTo>
                  <a:cubicBezTo>
                    <a:pt x="1166259" y="3681023"/>
                    <a:pt x="1179197" y="3681118"/>
                    <a:pt x="1192080" y="3680551"/>
                  </a:cubicBezTo>
                  <a:cubicBezTo>
                    <a:pt x="1196990" y="3680362"/>
                    <a:pt x="1203176" y="3681638"/>
                    <a:pt x="1205207" y="3674460"/>
                  </a:cubicBezTo>
                  <a:cubicBezTo>
                    <a:pt x="1220034" y="3666008"/>
                    <a:pt x="1234861" y="3657461"/>
                    <a:pt x="1249783" y="3649103"/>
                  </a:cubicBezTo>
                  <a:cubicBezTo>
                    <a:pt x="1254694" y="3646364"/>
                    <a:pt x="1256299" y="3642586"/>
                    <a:pt x="1256205" y="3636967"/>
                  </a:cubicBezTo>
                  <a:cubicBezTo>
                    <a:pt x="1255875" y="3613451"/>
                    <a:pt x="1256205" y="3589982"/>
                    <a:pt x="1256016" y="3566466"/>
                  </a:cubicBezTo>
                  <a:cubicBezTo>
                    <a:pt x="1255875" y="3550317"/>
                    <a:pt x="1232027" y="3526990"/>
                    <a:pt x="1216115" y="3526990"/>
                  </a:cubicBezTo>
                  <a:cubicBezTo>
                    <a:pt x="1115308" y="3526990"/>
                    <a:pt x="1014539" y="3527179"/>
                    <a:pt x="913771" y="3526754"/>
                  </a:cubicBezTo>
                  <a:cubicBezTo>
                    <a:pt x="902012" y="3526706"/>
                    <a:pt x="897384" y="3528879"/>
                    <a:pt x="897998" y="3541912"/>
                  </a:cubicBezTo>
                  <a:cubicBezTo>
                    <a:pt x="899131" y="3567081"/>
                    <a:pt x="898281" y="3567127"/>
                    <a:pt x="872783" y="3567127"/>
                  </a:cubicBezTo>
                  <a:cubicBezTo>
                    <a:pt x="867352" y="3567127"/>
                    <a:pt x="861923" y="3567269"/>
                    <a:pt x="856492" y="3567081"/>
                  </a:cubicBezTo>
                  <a:cubicBezTo>
                    <a:pt x="840862" y="3566466"/>
                    <a:pt x="828113" y="3566372"/>
                    <a:pt x="816780" y="3583135"/>
                  </a:cubicBezTo>
                  <a:cubicBezTo>
                    <a:pt x="802187" y="3604668"/>
                    <a:pt x="769227" y="3602307"/>
                    <a:pt x="751473" y="3582711"/>
                  </a:cubicBezTo>
                  <a:cubicBezTo>
                    <a:pt x="734710" y="3564200"/>
                    <a:pt x="736977" y="3532751"/>
                    <a:pt x="756195" y="3517310"/>
                  </a:cubicBezTo>
                  <a:cubicBezTo>
                    <a:pt x="777067" y="3500594"/>
                    <a:pt x="809555" y="3504324"/>
                    <a:pt x="822257" y="3527463"/>
                  </a:cubicBezTo>
                  <a:cubicBezTo>
                    <a:pt x="829151" y="3539976"/>
                    <a:pt x="837178" y="3541817"/>
                    <a:pt x="848842" y="3540732"/>
                  </a:cubicBezTo>
                  <a:cubicBezTo>
                    <a:pt x="852856" y="3540353"/>
                    <a:pt x="857011" y="3540211"/>
                    <a:pt x="861025" y="3540778"/>
                  </a:cubicBezTo>
                  <a:cubicBezTo>
                    <a:pt x="869525" y="3541959"/>
                    <a:pt x="871743" y="3538512"/>
                    <a:pt x="871602" y="3530248"/>
                  </a:cubicBezTo>
                  <a:cubicBezTo>
                    <a:pt x="871413" y="3520568"/>
                    <a:pt x="866927" y="3507252"/>
                    <a:pt x="873727" y="3502011"/>
                  </a:cubicBezTo>
                  <a:cubicBezTo>
                    <a:pt x="876914" y="3499579"/>
                    <a:pt x="881672" y="3499154"/>
                    <a:pt x="886867" y="3499337"/>
                  </a:cubicBezTo>
                  <a:close/>
                  <a:moveTo>
                    <a:pt x="2000496" y="3494974"/>
                  </a:moveTo>
                  <a:lnTo>
                    <a:pt x="2000496" y="3494995"/>
                  </a:lnTo>
                  <a:lnTo>
                    <a:pt x="2003322" y="3531990"/>
                  </a:lnTo>
                  <a:lnTo>
                    <a:pt x="2002290" y="3569091"/>
                  </a:lnTo>
                  <a:lnTo>
                    <a:pt x="2002290" y="3569110"/>
                  </a:lnTo>
                  <a:cubicBezTo>
                    <a:pt x="2002573" y="3544367"/>
                    <a:pt x="2005406" y="3519576"/>
                    <a:pt x="2000496" y="3494974"/>
                  </a:cubicBezTo>
                  <a:close/>
                  <a:moveTo>
                    <a:pt x="3001995" y="3456442"/>
                  </a:moveTo>
                  <a:cubicBezTo>
                    <a:pt x="2997698" y="3456395"/>
                    <a:pt x="2995384" y="3459039"/>
                    <a:pt x="2995620" y="3463384"/>
                  </a:cubicBezTo>
                  <a:cubicBezTo>
                    <a:pt x="2995856" y="3467634"/>
                    <a:pt x="2998453" y="3470278"/>
                    <a:pt x="3002514" y="3470041"/>
                  </a:cubicBezTo>
                  <a:cubicBezTo>
                    <a:pt x="3006434" y="3469806"/>
                    <a:pt x="3008795" y="3466879"/>
                    <a:pt x="3009409" y="3462723"/>
                  </a:cubicBezTo>
                  <a:cubicBezTo>
                    <a:pt x="3008747" y="3458567"/>
                    <a:pt x="3005914" y="3456490"/>
                    <a:pt x="3001995" y="3456442"/>
                  </a:cubicBezTo>
                  <a:close/>
                  <a:moveTo>
                    <a:pt x="674316" y="3450588"/>
                  </a:moveTo>
                  <a:cubicBezTo>
                    <a:pt x="669782" y="3451201"/>
                    <a:pt x="667563" y="3453326"/>
                    <a:pt x="667657" y="3457671"/>
                  </a:cubicBezTo>
                  <a:cubicBezTo>
                    <a:pt x="667752" y="3462015"/>
                    <a:pt x="670395" y="3464564"/>
                    <a:pt x="674126" y="3464423"/>
                  </a:cubicBezTo>
                  <a:cubicBezTo>
                    <a:pt x="678377" y="3464281"/>
                    <a:pt x="681681" y="3461496"/>
                    <a:pt x="681209" y="3456678"/>
                  </a:cubicBezTo>
                  <a:cubicBezTo>
                    <a:pt x="680784" y="3452665"/>
                    <a:pt x="677668" y="3450918"/>
                    <a:pt x="674316" y="3450588"/>
                  </a:cubicBezTo>
                  <a:close/>
                  <a:moveTo>
                    <a:pt x="563491" y="3437838"/>
                  </a:moveTo>
                  <a:cubicBezTo>
                    <a:pt x="573880" y="3437744"/>
                    <a:pt x="576100" y="3440625"/>
                    <a:pt x="576005" y="3450540"/>
                  </a:cubicBezTo>
                  <a:cubicBezTo>
                    <a:pt x="575486" y="3510180"/>
                    <a:pt x="575957" y="3569773"/>
                    <a:pt x="575533" y="3629412"/>
                  </a:cubicBezTo>
                  <a:cubicBezTo>
                    <a:pt x="575438" y="3638668"/>
                    <a:pt x="577563" y="3641690"/>
                    <a:pt x="587291" y="3641500"/>
                  </a:cubicBezTo>
                  <a:cubicBezTo>
                    <a:pt x="622943" y="3640887"/>
                    <a:pt x="658642" y="3641595"/>
                    <a:pt x="694340" y="3641029"/>
                  </a:cubicBezTo>
                  <a:cubicBezTo>
                    <a:pt x="703407" y="3640887"/>
                    <a:pt x="705768" y="3643626"/>
                    <a:pt x="705532" y="3652408"/>
                  </a:cubicBezTo>
                  <a:cubicBezTo>
                    <a:pt x="704918" y="3674508"/>
                    <a:pt x="705626" y="3696701"/>
                    <a:pt x="705154" y="3718800"/>
                  </a:cubicBezTo>
                  <a:cubicBezTo>
                    <a:pt x="704965" y="3726545"/>
                    <a:pt x="707515" y="3728480"/>
                    <a:pt x="715071" y="3728622"/>
                  </a:cubicBezTo>
                  <a:cubicBezTo>
                    <a:pt x="745528" y="3729142"/>
                    <a:pt x="745528" y="3729425"/>
                    <a:pt x="746426" y="3699865"/>
                  </a:cubicBezTo>
                  <a:cubicBezTo>
                    <a:pt x="747417" y="3666150"/>
                    <a:pt x="776316" y="3637204"/>
                    <a:pt x="811779" y="3636543"/>
                  </a:cubicBezTo>
                  <a:cubicBezTo>
                    <a:pt x="856024" y="3635740"/>
                    <a:pt x="900317" y="3636543"/>
                    <a:pt x="944563" y="3636684"/>
                  </a:cubicBezTo>
                  <a:lnTo>
                    <a:pt x="945680" y="3644559"/>
                  </a:lnTo>
                  <a:lnTo>
                    <a:pt x="945681" y="3644547"/>
                  </a:lnTo>
                  <a:cubicBezTo>
                    <a:pt x="946036" y="3641902"/>
                    <a:pt x="946024" y="3639258"/>
                    <a:pt x="944560" y="3636637"/>
                  </a:cubicBezTo>
                  <a:cubicBezTo>
                    <a:pt x="949754" y="3639140"/>
                    <a:pt x="949046" y="3644004"/>
                    <a:pt x="949046" y="3648395"/>
                  </a:cubicBezTo>
                  <a:cubicBezTo>
                    <a:pt x="948809" y="3730795"/>
                    <a:pt x="948809" y="3813241"/>
                    <a:pt x="949046" y="3895594"/>
                  </a:cubicBezTo>
                  <a:lnTo>
                    <a:pt x="947312" y="3904736"/>
                  </a:lnTo>
                  <a:lnTo>
                    <a:pt x="947349" y="3904944"/>
                  </a:lnTo>
                  <a:cubicBezTo>
                    <a:pt x="917553" y="3905227"/>
                    <a:pt x="887709" y="3905841"/>
                    <a:pt x="857913" y="3905558"/>
                  </a:cubicBezTo>
                  <a:cubicBezTo>
                    <a:pt x="848988" y="3905463"/>
                    <a:pt x="845872" y="3907919"/>
                    <a:pt x="846721" y="3916938"/>
                  </a:cubicBezTo>
                  <a:cubicBezTo>
                    <a:pt x="847524" y="3925437"/>
                    <a:pt x="847099" y="3934079"/>
                    <a:pt x="846911" y="3942673"/>
                  </a:cubicBezTo>
                  <a:cubicBezTo>
                    <a:pt x="846533" y="3957453"/>
                    <a:pt x="847242" y="3970155"/>
                    <a:pt x="859896" y="3982433"/>
                  </a:cubicBezTo>
                  <a:cubicBezTo>
                    <a:pt x="877651" y="3999668"/>
                    <a:pt x="871985" y="4030267"/>
                    <a:pt x="851774" y="4045613"/>
                  </a:cubicBezTo>
                  <a:cubicBezTo>
                    <a:pt x="832413" y="4060299"/>
                    <a:pt x="803373" y="4056427"/>
                    <a:pt x="788876" y="4037162"/>
                  </a:cubicBezTo>
                  <a:cubicBezTo>
                    <a:pt x="773576" y="4016856"/>
                    <a:pt x="776788" y="3987391"/>
                    <a:pt x="797423" y="3973650"/>
                  </a:cubicBezTo>
                  <a:cubicBezTo>
                    <a:pt x="805687" y="3968125"/>
                    <a:pt x="807860" y="3962364"/>
                    <a:pt x="807008" y="3953723"/>
                  </a:cubicBezTo>
                  <a:cubicBezTo>
                    <a:pt x="806678" y="3950134"/>
                    <a:pt x="806537" y="3946498"/>
                    <a:pt x="806820" y="3942909"/>
                  </a:cubicBezTo>
                  <a:cubicBezTo>
                    <a:pt x="808615" y="3921660"/>
                    <a:pt x="809749" y="3900978"/>
                    <a:pt x="780754" y="3897199"/>
                  </a:cubicBezTo>
                  <a:cubicBezTo>
                    <a:pt x="778346" y="3896869"/>
                    <a:pt x="775325" y="3895027"/>
                    <a:pt x="774002" y="3892950"/>
                  </a:cubicBezTo>
                  <a:cubicBezTo>
                    <a:pt x="762762" y="3875195"/>
                    <a:pt x="745150" y="3878028"/>
                    <a:pt x="728198" y="3878075"/>
                  </a:cubicBezTo>
                  <a:cubicBezTo>
                    <a:pt x="677577" y="3878169"/>
                    <a:pt x="626910" y="3877933"/>
                    <a:pt x="576288" y="3878311"/>
                  </a:cubicBezTo>
                  <a:cubicBezTo>
                    <a:pt x="567647" y="3878359"/>
                    <a:pt x="564342" y="3876469"/>
                    <a:pt x="564861" y="3867215"/>
                  </a:cubicBezTo>
                  <a:cubicBezTo>
                    <a:pt x="565664" y="3853237"/>
                    <a:pt x="564719" y="3839166"/>
                    <a:pt x="565239" y="3825188"/>
                  </a:cubicBezTo>
                  <a:cubicBezTo>
                    <a:pt x="565522" y="3817775"/>
                    <a:pt x="563585" y="3814989"/>
                    <a:pt x="555606" y="3815131"/>
                  </a:cubicBezTo>
                  <a:cubicBezTo>
                    <a:pt x="524439" y="3815696"/>
                    <a:pt x="493274" y="3815556"/>
                    <a:pt x="462062" y="3815696"/>
                  </a:cubicBezTo>
                  <a:cubicBezTo>
                    <a:pt x="435806" y="3814280"/>
                    <a:pt x="430848" y="3809416"/>
                    <a:pt x="432170" y="3786325"/>
                  </a:cubicBezTo>
                  <a:cubicBezTo>
                    <a:pt x="434154" y="3775087"/>
                    <a:pt x="443268" y="3773010"/>
                    <a:pt x="452192" y="3771262"/>
                  </a:cubicBezTo>
                  <a:cubicBezTo>
                    <a:pt x="461117" y="3769562"/>
                    <a:pt x="470231" y="3770318"/>
                    <a:pt x="479250" y="3770318"/>
                  </a:cubicBezTo>
                  <a:cubicBezTo>
                    <a:pt x="514949" y="3770271"/>
                    <a:pt x="550647" y="3770129"/>
                    <a:pt x="586346" y="3770365"/>
                  </a:cubicBezTo>
                  <a:cubicBezTo>
                    <a:pt x="606888" y="3770507"/>
                    <a:pt x="609437" y="3773340"/>
                    <a:pt x="609768" y="3794165"/>
                  </a:cubicBezTo>
                  <a:cubicBezTo>
                    <a:pt x="609910" y="3803656"/>
                    <a:pt x="609816" y="3813147"/>
                    <a:pt x="609910" y="3822639"/>
                  </a:cubicBezTo>
                  <a:cubicBezTo>
                    <a:pt x="610004" y="3830807"/>
                    <a:pt x="613309" y="3835246"/>
                    <a:pt x="621998" y="3835293"/>
                  </a:cubicBezTo>
                  <a:cubicBezTo>
                    <a:pt x="658169" y="3835435"/>
                    <a:pt x="694293" y="3835483"/>
                    <a:pt x="730464" y="3835246"/>
                  </a:cubicBezTo>
                  <a:cubicBezTo>
                    <a:pt x="738161" y="3835199"/>
                    <a:pt x="742128" y="3831799"/>
                    <a:pt x="742222" y="3823819"/>
                  </a:cubicBezTo>
                  <a:cubicBezTo>
                    <a:pt x="742365" y="3811164"/>
                    <a:pt x="742270" y="3798508"/>
                    <a:pt x="742270" y="3785854"/>
                  </a:cubicBezTo>
                  <a:cubicBezTo>
                    <a:pt x="742270" y="3777354"/>
                    <a:pt x="738209" y="3773624"/>
                    <a:pt x="729850" y="3773529"/>
                  </a:cubicBezTo>
                  <a:cubicBezTo>
                    <a:pt x="713560" y="3773293"/>
                    <a:pt x="697268" y="3773765"/>
                    <a:pt x="681025" y="3773293"/>
                  </a:cubicBezTo>
                  <a:cubicBezTo>
                    <a:pt x="664638" y="3772820"/>
                    <a:pt x="661474" y="3769610"/>
                    <a:pt x="661050" y="3752988"/>
                  </a:cubicBezTo>
                  <a:cubicBezTo>
                    <a:pt x="660625" y="3737641"/>
                    <a:pt x="660955" y="3722248"/>
                    <a:pt x="660907" y="3706901"/>
                  </a:cubicBezTo>
                  <a:cubicBezTo>
                    <a:pt x="660813" y="3684188"/>
                    <a:pt x="660625" y="3683952"/>
                    <a:pt x="638525" y="3683905"/>
                  </a:cubicBezTo>
                  <a:cubicBezTo>
                    <a:pt x="610523" y="3683811"/>
                    <a:pt x="582474" y="3684046"/>
                    <a:pt x="554472" y="3683811"/>
                  </a:cubicBezTo>
                  <a:cubicBezTo>
                    <a:pt x="534498" y="3683669"/>
                    <a:pt x="533271" y="3682205"/>
                    <a:pt x="533317" y="3661947"/>
                  </a:cubicBezTo>
                  <a:cubicBezTo>
                    <a:pt x="533413" y="3611374"/>
                    <a:pt x="533365" y="3560753"/>
                    <a:pt x="533365" y="3510133"/>
                  </a:cubicBezTo>
                  <a:cubicBezTo>
                    <a:pt x="533365" y="3483123"/>
                    <a:pt x="533317" y="3483123"/>
                    <a:pt x="506969" y="3483123"/>
                  </a:cubicBezTo>
                  <a:cubicBezTo>
                    <a:pt x="419751" y="3483123"/>
                    <a:pt x="332535" y="3483171"/>
                    <a:pt x="245318" y="3483075"/>
                  </a:cubicBezTo>
                  <a:cubicBezTo>
                    <a:pt x="237715" y="3483075"/>
                    <a:pt x="229876" y="3484209"/>
                    <a:pt x="222888" y="3479771"/>
                  </a:cubicBezTo>
                  <a:cubicBezTo>
                    <a:pt x="204282" y="3473490"/>
                    <a:pt x="200788" y="3464376"/>
                    <a:pt x="209901" y="3446008"/>
                  </a:cubicBezTo>
                  <a:cubicBezTo>
                    <a:pt x="215049" y="3441853"/>
                    <a:pt x="220809" y="3440530"/>
                    <a:pt x="227468" y="3440483"/>
                  </a:cubicBezTo>
                  <a:cubicBezTo>
                    <a:pt x="339476" y="3439774"/>
                    <a:pt x="451484" y="3439066"/>
                    <a:pt x="563491" y="3437838"/>
                  </a:cubicBezTo>
                  <a:close/>
                  <a:moveTo>
                    <a:pt x="662935" y="3413567"/>
                  </a:moveTo>
                  <a:cubicBezTo>
                    <a:pt x="683145" y="3408467"/>
                    <a:pt x="703970" y="3416494"/>
                    <a:pt x="713461" y="3435477"/>
                  </a:cubicBezTo>
                  <a:cubicBezTo>
                    <a:pt x="718041" y="3444590"/>
                    <a:pt x="724038" y="3444496"/>
                    <a:pt x="731783" y="3444496"/>
                  </a:cubicBezTo>
                  <a:cubicBezTo>
                    <a:pt x="903524" y="3444448"/>
                    <a:pt x="1075312" y="3444543"/>
                    <a:pt x="1247091" y="3444260"/>
                  </a:cubicBezTo>
                  <a:cubicBezTo>
                    <a:pt x="1257433" y="3444260"/>
                    <a:pt x="1264374" y="3446904"/>
                    <a:pt x="1271126" y="3455262"/>
                  </a:cubicBezTo>
                  <a:cubicBezTo>
                    <a:pt x="1291526" y="3480525"/>
                    <a:pt x="1313058" y="3504985"/>
                    <a:pt x="1334354" y="3529540"/>
                  </a:cubicBezTo>
                  <a:cubicBezTo>
                    <a:pt x="1339030" y="3534923"/>
                    <a:pt x="1341295" y="3540306"/>
                    <a:pt x="1341249" y="3547625"/>
                  </a:cubicBezTo>
                  <a:cubicBezTo>
                    <a:pt x="1340965" y="3598718"/>
                    <a:pt x="1340965" y="3649764"/>
                    <a:pt x="1341249" y="3700856"/>
                  </a:cubicBezTo>
                  <a:cubicBezTo>
                    <a:pt x="1341295" y="3708364"/>
                    <a:pt x="1339313" y="3713133"/>
                    <a:pt x="1332796" y="3717430"/>
                  </a:cubicBezTo>
                  <a:cubicBezTo>
                    <a:pt x="1307250" y="3734335"/>
                    <a:pt x="1282128" y="3751901"/>
                    <a:pt x="1256818" y="3769231"/>
                  </a:cubicBezTo>
                  <a:lnTo>
                    <a:pt x="1256817" y="3769231"/>
                  </a:lnTo>
                  <a:lnTo>
                    <a:pt x="1158184" y="3769325"/>
                  </a:lnTo>
                  <a:cubicBezTo>
                    <a:pt x="1140004" y="3769325"/>
                    <a:pt x="1140004" y="3769325"/>
                    <a:pt x="1140004" y="3751193"/>
                  </a:cubicBezTo>
                  <a:lnTo>
                    <a:pt x="1140051" y="3744515"/>
                  </a:lnTo>
                  <a:lnTo>
                    <a:pt x="1139910" y="3744299"/>
                  </a:lnTo>
                  <a:cubicBezTo>
                    <a:pt x="1172493" y="3744346"/>
                    <a:pt x="1205017" y="3744394"/>
                    <a:pt x="1237552" y="3744534"/>
                  </a:cubicBezTo>
                  <a:cubicBezTo>
                    <a:pt x="1242652" y="3744582"/>
                    <a:pt x="1247044" y="3743827"/>
                    <a:pt x="1251435" y="3740663"/>
                  </a:cubicBezTo>
                  <a:cubicBezTo>
                    <a:pt x="1269804" y="3727583"/>
                    <a:pt x="1288362" y="3714786"/>
                    <a:pt x="1307156" y="3702320"/>
                  </a:cubicBezTo>
                  <a:cubicBezTo>
                    <a:pt x="1312727" y="3698636"/>
                    <a:pt x="1314758" y="3694481"/>
                    <a:pt x="1314711" y="3687870"/>
                  </a:cubicBezTo>
                  <a:cubicBezTo>
                    <a:pt x="1314475" y="3644003"/>
                    <a:pt x="1314522" y="3600182"/>
                    <a:pt x="1314663" y="3556314"/>
                  </a:cubicBezTo>
                  <a:cubicBezTo>
                    <a:pt x="1314663" y="3550647"/>
                    <a:pt x="1313578" y="3545878"/>
                    <a:pt x="1309705" y="3541439"/>
                  </a:cubicBezTo>
                  <a:cubicBezTo>
                    <a:pt x="1291290" y="3520380"/>
                    <a:pt x="1272826" y="3499319"/>
                    <a:pt x="1254977" y="3477739"/>
                  </a:cubicBezTo>
                  <a:cubicBezTo>
                    <a:pt x="1250350" y="3472120"/>
                    <a:pt x="1245486" y="3470798"/>
                    <a:pt x="1238733" y="3470798"/>
                  </a:cubicBezTo>
                  <a:cubicBezTo>
                    <a:pt x="1068749" y="3470940"/>
                    <a:pt x="898802" y="3470940"/>
                    <a:pt x="728807" y="3470750"/>
                  </a:cubicBezTo>
                  <a:cubicBezTo>
                    <a:pt x="721347" y="3470703"/>
                    <a:pt x="717192" y="3472545"/>
                    <a:pt x="713272" y="3479628"/>
                  </a:cubicBezTo>
                  <a:cubicBezTo>
                    <a:pt x="702506" y="3499177"/>
                    <a:pt x="681587" y="3506685"/>
                    <a:pt x="659865" y="3500452"/>
                  </a:cubicBezTo>
                  <a:cubicBezTo>
                    <a:pt x="641072" y="3495069"/>
                    <a:pt x="629219" y="3479062"/>
                    <a:pt x="629314" y="3459181"/>
                  </a:cubicBezTo>
                  <a:cubicBezTo>
                    <a:pt x="629408" y="3438026"/>
                    <a:pt x="643857" y="3418383"/>
                    <a:pt x="662935" y="3413567"/>
                  </a:cubicBezTo>
                  <a:close/>
                  <a:moveTo>
                    <a:pt x="1022571" y="3355534"/>
                  </a:moveTo>
                  <a:cubicBezTo>
                    <a:pt x="1018936" y="3355628"/>
                    <a:pt x="1015488" y="3357989"/>
                    <a:pt x="1015582" y="3362097"/>
                  </a:cubicBezTo>
                  <a:cubicBezTo>
                    <a:pt x="1015630" y="3366583"/>
                    <a:pt x="1018794" y="3369558"/>
                    <a:pt x="1023279" y="3369369"/>
                  </a:cubicBezTo>
                  <a:cubicBezTo>
                    <a:pt x="1027246" y="3369180"/>
                    <a:pt x="1029324" y="3366253"/>
                    <a:pt x="1029229" y="3362097"/>
                  </a:cubicBezTo>
                  <a:cubicBezTo>
                    <a:pt x="1029276" y="3357611"/>
                    <a:pt x="1026350" y="3355392"/>
                    <a:pt x="1022571" y="3355534"/>
                  </a:cubicBezTo>
                  <a:close/>
                  <a:moveTo>
                    <a:pt x="769940" y="3324178"/>
                  </a:moveTo>
                  <a:cubicBezTo>
                    <a:pt x="765690" y="3323801"/>
                    <a:pt x="763093" y="3325972"/>
                    <a:pt x="762762" y="3330270"/>
                  </a:cubicBezTo>
                  <a:cubicBezTo>
                    <a:pt x="762480" y="3334425"/>
                    <a:pt x="764651" y="3336880"/>
                    <a:pt x="768666" y="3337589"/>
                  </a:cubicBezTo>
                  <a:cubicBezTo>
                    <a:pt x="773010" y="3337447"/>
                    <a:pt x="775701" y="3335370"/>
                    <a:pt x="776125" y="3331261"/>
                  </a:cubicBezTo>
                  <a:cubicBezTo>
                    <a:pt x="776598" y="3326965"/>
                    <a:pt x="774095" y="3324556"/>
                    <a:pt x="769940" y="3324178"/>
                  </a:cubicBezTo>
                  <a:close/>
                  <a:moveTo>
                    <a:pt x="2781710" y="3321674"/>
                  </a:moveTo>
                  <a:cubicBezTo>
                    <a:pt x="2777555" y="3320919"/>
                    <a:pt x="2774627" y="3323044"/>
                    <a:pt x="2773777" y="3327058"/>
                  </a:cubicBezTo>
                  <a:cubicBezTo>
                    <a:pt x="2772880" y="3331214"/>
                    <a:pt x="2774911" y="3334094"/>
                    <a:pt x="2779066" y="3334849"/>
                  </a:cubicBezTo>
                  <a:cubicBezTo>
                    <a:pt x="2783174" y="3335605"/>
                    <a:pt x="2786007" y="3333763"/>
                    <a:pt x="2787046" y="3329560"/>
                  </a:cubicBezTo>
                  <a:cubicBezTo>
                    <a:pt x="2787423" y="3325453"/>
                    <a:pt x="2785865" y="3322430"/>
                    <a:pt x="2781710" y="3321674"/>
                  </a:cubicBezTo>
                  <a:close/>
                  <a:moveTo>
                    <a:pt x="2590940" y="3321580"/>
                  </a:moveTo>
                  <a:cubicBezTo>
                    <a:pt x="2586689" y="3321297"/>
                    <a:pt x="2584092" y="3323611"/>
                    <a:pt x="2583715" y="3327766"/>
                  </a:cubicBezTo>
                  <a:cubicBezTo>
                    <a:pt x="2583290" y="3332016"/>
                    <a:pt x="2585603" y="3334566"/>
                    <a:pt x="2589853" y="3334897"/>
                  </a:cubicBezTo>
                  <a:cubicBezTo>
                    <a:pt x="2594103" y="3335274"/>
                    <a:pt x="2596511" y="3333007"/>
                    <a:pt x="2597220" y="3328333"/>
                  </a:cubicBezTo>
                  <a:cubicBezTo>
                    <a:pt x="2596889" y="3324791"/>
                    <a:pt x="2595330" y="3321864"/>
                    <a:pt x="2590940" y="3321580"/>
                  </a:cubicBezTo>
                  <a:close/>
                  <a:moveTo>
                    <a:pt x="2592084" y="3282895"/>
                  </a:moveTo>
                  <a:cubicBezTo>
                    <a:pt x="2603795" y="3283226"/>
                    <a:pt x="2615235" y="3288172"/>
                    <a:pt x="2623239" y="3297970"/>
                  </a:cubicBezTo>
                  <a:cubicBezTo>
                    <a:pt x="2630652" y="3307084"/>
                    <a:pt x="2638160" y="3308594"/>
                    <a:pt x="2648359" y="3308453"/>
                  </a:cubicBezTo>
                  <a:cubicBezTo>
                    <a:pt x="2675464" y="3308027"/>
                    <a:pt x="2702616" y="3308169"/>
                    <a:pt x="2729720" y="3308406"/>
                  </a:cubicBezTo>
                  <a:cubicBezTo>
                    <a:pt x="2735954" y="3308453"/>
                    <a:pt x="2740061" y="3307130"/>
                    <a:pt x="2744264" y="3301511"/>
                  </a:cubicBezTo>
                  <a:cubicBezTo>
                    <a:pt x="2760839" y="3279365"/>
                    <a:pt x="2791390" y="3276768"/>
                    <a:pt x="2810987" y="3294901"/>
                  </a:cubicBezTo>
                  <a:cubicBezTo>
                    <a:pt x="2830489" y="3313081"/>
                    <a:pt x="2830772" y="3342688"/>
                    <a:pt x="2811601" y="3361104"/>
                  </a:cubicBezTo>
                  <a:cubicBezTo>
                    <a:pt x="2792383" y="3379567"/>
                    <a:pt x="2761452" y="3377583"/>
                    <a:pt x="2744783" y="3355815"/>
                  </a:cubicBezTo>
                  <a:cubicBezTo>
                    <a:pt x="2740203" y="3349912"/>
                    <a:pt x="2736048" y="3348212"/>
                    <a:pt x="2729295" y="3348354"/>
                  </a:cubicBezTo>
                  <a:cubicBezTo>
                    <a:pt x="2714374" y="3348684"/>
                    <a:pt x="2699452" y="3348448"/>
                    <a:pt x="2684530" y="3348448"/>
                  </a:cubicBezTo>
                  <a:cubicBezTo>
                    <a:pt x="2675039" y="3348448"/>
                    <a:pt x="2665547" y="3348732"/>
                    <a:pt x="2656056" y="3348402"/>
                  </a:cubicBezTo>
                  <a:cubicBezTo>
                    <a:pt x="2642079" y="3347929"/>
                    <a:pt x="2630652" y="3348826"/>
                    <a:pt x="2619791" y="3361717"/>
                  </a:cubicBezTo>
                  <a:cubicBezTo>
                    <a:pt x="2604209" y="3380180"/>
                    <a:pt x="2574129" y="3377112"/>
                    <a:pt x="2557129" y="3358885"/>
                  </a:cubicBezTo>
                  <a:cubicBezTo>
                    <a:pt x="2540460" y="3341035"/>
                    <a:pt x="2541452" y="3312514"/>
                    <a:pt x="2559302" y="3295515"/>
                  </a:cubicBezTo>
                  <a:cubicBezTo>
                    <a:pt x="2568391" y="3286850"/>
                    <a:pt x="2580374" y="3282565"/>
                    <a:pt x="2592084" y="3282895"/>
                  </a:cubicBezTo>
                  <a:close/>
                  <a:moveTo>
                    <a:pt x="3144222" y="3277666"/>
                  </a:moveTo>
                  <a:cubicBezTo>
                    <a:pt x="3140162" y="3277949"/>
                    <a:pt x="3137281" y="3280358"/>
                    <a:pt x="3137659" y="3284465"/>
                  </a:cubicBezTo>
                  <a:cubicBezTo>
                    <a:pt x="3138036" y="3288244"/>
                    <a:pt x="3140870" y="3291171"/>
                    <a:pt x="3144884" y="3291077"/>
                  </a:cubicBezTo>
                  <a:cubicBezTo>
                    <a:pt x="3149040" y="3290982"/>
                    <a:pt x="3150881" y="3287865"/>
                    <a:pt x="3151259" y="3283899"/>
                  </a:cubicBezTo>
                  <a:cubicBezTo>
                    <a:pt x="3150881" y="3279555"/>
                    <a:pt x="3148520" y="3277336"/>
                    <a:pt x="3144222" y="3277666"/>
                  </a:cubicBezTo>
                  <a:close/>
                  <a:moveTo>
                    <a:pt x="3683246" y="3276627"/>
                  </a:moveTo>
                  <a:cubicBezTo>
                    <a:pt x="3679421" y="3277288"/>
                    <a:pt x="3676587" y="3278894"/>
                    <a:pt x="3676493" y="3283332"/>
                  </a:cubicBezTo>
                  <a:cubicBezTo>
                    <a:pt x="3676445" y="3287441"/>
                    <a:pt x="3678476" y="3290463"/>
                    <a:pt x="3682443" y="3290651"/>
                  </a:cubicBezTo>
                  <a:cubicBezTo>
                    <a:pt x="3686881" y="3290887"/>
                    <a:pt x="3690045" y="3287913"/>
                    <a:pt x="3690187" y="3283426"/>
                  </a:cubicBezTo>
                  <a:cubicBezTo>
                    <a:pt x="3690281" y="3279319"/>
                    <a:pt x="3686739" y="3277713"/>
                    <a:pt x="3683246" y="3276627"/>
                  </a:cubicBezTo>
                  <a:close/>
                  <a:moveTo>
                    <a:pt x="3687165" y="3238803"/>
                  </a:moveTo>
                  <a:cubicBezTo>
                    <a:pt x="3707564" y="3240739"/>
                    <a:pt x="3721022" y="3252262"/>
                    <a:pt x="3726689" y="3272330"/>
                  </a:cubicBezTo>
                  <a:cubicBezTo>
                    <a:pt x="3727066" y="3273605"/>
                    <a:pt x="3728057" y="3274691"/>
                    <a:pt x="3728766" y="3275824"/>
                  </a:cubicBezTo>
                  <a:cubicBezTo>
                    <a:pt x="3727113" y="3306707"/>
                    <a:pt x="3712805" y="3323234"/>
                    <a:pt x="3682017" y="3329892"/>
                  </a:cubicBezTo>
                  <a:cubicBezTo>
                    <a:pt x="3667380" y="3327342"/>
                    <a:pt x="3653874" y="3322525"/>
                    <a:pt x="3645657" y="3309115"/>
                  </a:cubicBezTo>
                  <a:cubicBezTo>
                    <a:pt x="3643061" y="3304913"/>
                    <a:pt x="3639991" y="3305856"/>
                    <a:pt x="3636497" y="3305856"/>
                  </a:cubicBezTo>
                  <a:cubicBezTo>
                    <a:pt x="3487752" y="3305998"/>
                    <a:pt x="3339008" y="3306281"/>
                    <a:pt x="3190262" y="3305951"/>
                  </a:cubicBezTo>
                  <a:cubicBezTo>
                    <a:pt x="3182660" y="3305904"/>
                    <a:pt x="3181621" y="3311051"/>
                    <a:pt x="3178316" y="3314451"/>
                  </a:cubicBezTo>
                  <a:cubicBezTo>
                    <a:pt x="3164717" y="3328523"/>
                    <a:pt x="3146584" y="3333575"/>
                    <a:pt x="3128876" y="3326586"/>
                  </a:cubicBezTo>
                  <a:cubicBezTo>
                    <a:pt x="3110838" y="3319503"/>
                    <a:pt x="3100969" y="3305620"/>
                    <a:pt x="3099269" y="3286449"/>
                  </a:cubicBezTo>
                  <a:cubicBezTo>
                    <a:pt x="3097758" y="3269166"/>
                    <a:pt x="3108713" y="3251175"/>
                    <a:pt x="3124532" y="3243383"/>
                  </a:cubicBezTo>
                  <a:cubicBezTo>
                    <a:pt x="3144129" y="3233703"/>
                    <a:pt x="3169155" y="3239418"/>
                    <a:pt x="3181008" y="3257928"/>
                  </a:cubicBezTo>
                  <a:cubicBezTo>
                    <a:pt x="3185966" y="3265625"/>
                    <a:pt x="3191207" y="3267230"/>
                    <a:pt x="3199471" y="3267230"/>
                  </a:cubicBezTo>
                  <a:cubicBezTo>
                    <a:pt x="3342785" y="3266994"/>
                    <a:pt x="3486147" y="3266994"/>
                    <a:pt x="3629461" y="3266947"/>
                  </a:cubicBezTo>
                  <a:cubicBezTo>
                    <a:pt x="3635081" y="3266947"/>
                    <a:pt x="3640464" y="3268080"/>
                    <a:pt x="3644241" y="3261044"/>
                  </a:cubicBezTo>
                  <a:cubicBezTo>
                    <a:pt x="3653307" y="3244234"/>
                    <a:pt x="3668607" y="3237009"/>
                    <a:pt x="3687165" y="3238803"/>
                  </a:cubicBezTo>
                  <a:close/>
                  <a:moveTo>
                    <a:pt x="620299" y="3221380"/>
                  </a:moveTo>
                  <a:cubicBezTo>
                    <a:pt x="615341" y="3220152"/>
                    <a:pt x="612507" y="3223504"/>
                    <a:pt x="611799" y="3227660"/>
                  </a:cubicBezTo>
                  <a:cubicBezTo>
                    <a:pt x="611091" y="3231579"/>
                    <a:pt x="613641" y="3234318"/>
                    <a:pt x="617844" y="3234790"/>
                  </a:cubicBezTo>
                  <a:cubicBezTo>
                    <a:pt x="621999" y="3235263"/>
                    <a:pt x="624643" y="3233421"/>
                    <a:pt x="625871" y="3228510"/>
                  </a:cubicBezTo>
                  <a:cubicBezTo>
                    <a:pt x="625871" y="3225346"/>
                    <a:pt x="624124" y="3222324"/>
                    <a:pt x="620299" y="3221380"/>
                  </a:cubicBezTo>
                  <a:close/>
                  <a:moveTo>
                    <a:pt x="1173673" y="3218169"/>
                  </a:moveTo>
                  <a:cubicBezTo>
                    <a:pt x="1169281" y="3217932"/>
                    <a:pt x="1166590" y="3220199"/>
                    <a:pt x="1166590" y="3224401"/>
                  </a:cubicBezTo>
                  <a:cubicBezTo>
                    <a:pt x="1166542" y="3228274"/>
                    <a:pt x="1168432" y="3231532"/>
                    <a:pt x="1172918" y="3231626"/>
                  </a:cubicBezTo>
                  <a:cubicBezTo>
                    <a:pt x="1177167" y="3231768"/>
                    <a:pt x="1179198" y="3228840"/>
                    <a:pt x="1180425" y="3225110"/>
                  </a:cubicBezTo>
                  <a:cubicBezTo>
                    <a:pt x="1179811" y="3221191"/>
                    <a:pt x="1178064" y="3218405"/>
                    <a:pt x="1173673" y="3218169"/>
                  </a:cubicBezTo>
                  <a:close/>
                  <a:moveTo>
                    <a:pt x="890024" y="3189080"/>
                  </a:moveTo>
                  <a:cubicBezTo>
                    <a:pt x="886151" y="3189175"/>
                    <a:pt x="883460" y="3192386"/>
                    <a:pt x="883365" y="3196116"/>
                  </a:cubicBezTo>
                  <a:cubicBezTo>
                    <a:pt x="883272" y="3199988"/>
                    <a:pt x="885869" y="3202491"/>
                    <a:pt x="890118" y="3202680"/>
                  </a:cubicBezTo>
                  <a:cubicBezTo>
                    <a:pt x="894226" y="3202728"/>
                    <a:pt x="897248" y="3200697"/>
                    <a:pt x="897390" y="3196683"/>
                  </a:cubicBezTo>
                  <a:cubicBezTo>
                    <a:pt x="897532" y="3192244"/>
                    <a:pt x="894556" y="3188986"/>
                    <a:pt x="890024" y="3189080"/>
                  </a:cubicBezTo>
                  <a:close/>
                  <a:moveTo>
                    <a:pt x="3755115" y="3157772"/>
                  </a:moveTo>
                  <a:cubicBezTo>
                    <a:pt x="3751102" y="3158056"/>
                    <a:pt x="3748457" y="3160842"/>
                    <a:pt x="3748977" y="3164855"/>
                  </a:cubicBezTo>
                  <a:cubicBezTo>
                    <a:pt x="3749448" y="3168491"/>
                    <a:pt x="3752045" y="3171089"/>
                    <a:pt x="3756012" y="3171655"/>
                  </a:cubicBezTo>
                  <a:cubicBezTo>
                    <a:pt x="3759885" y="3170711"/>
                    <a:pt x="3762907" y="3168255"/>
                    <a:pt x="3763001" y="3164572"/>
                  </a:cubicBezTo>
                  <a:cubicBezTo>
                    <a:pt x="3763143" y="3159945"/>
                    <a:pt x="3759648" y="3157442"/>
                    <a:pt x="3755115" y="3157772"/>
                  </a:cubicBezTo>
                  <a:close/>
                  <a:moveTo>
                    <a:pt x="286306" y="3062765"/>
                  </a:moveTo>
                  <a:cubicBezTo>
                    <a:pt x="282481" y="3062624"/>
                    <a:pt x="279789" y="3064891"/>
                    <a:pt x="279694" y="3069329"/>
                  </a:cubicBezTo>
                  <a:cubicBezTo>
                    <a:pt x="279600" y="3073626"/>
                    <a:pt x="282056" y="3075609"/>
                    <a:pt x="286352" y="3076837"/>
                  </a:cubicBezTo>
                  <a:cubicBezTo>
                    <a:pt x="289422" y="3076034"/>
                    <a:pt x="292680" y="3074476"/>
                    <a:pt x="293199" y="3070510"/>
                  </a:cubicBezTo>
                  <a:cubicBezTo>
                    <a:pt x="293861" y="3065598"/>
                    <a:pt x="290603" y="3062954"/>
                    <a:pt x="286306" y="3062765"/>
                  </a:cubicBezTo>
                  <a:close/>
                  <a:moveTo>
                    <a:pt x="295678" y="3025172"/>
                  </a:moveTo>
                  <a:cubicBezTo>
                    <a:pt x="304320" y="3026901"/>
                    <a:pt x="312347" y="3031127"/>
                    <a:pt x="318085" y="3037833"/>
                  </a:cubicBezTo>
                  <a:cubicBezTo>
                    <a:pt x="324837" y="3045719"/>
                    <a:pt x="331826" y="3047513"/>
                    <a:pt x="341364" y="3047419"/>
                  </a:cubicBezTo>
                  <a:cubicBezTo>
                    <a:pt x="389295" y="3047041"/>
                    <a:pt x="437224" y="3047513"/>
                    <a:pt x="485153" y="3046994"/>
                  </a:cubicBezTo>
                  <a:cubicBezTo>
                    <a:pt x="494880" y="3046899"/>
                    <a:pt x="496958" y="3049827"/>
                    <a:pt x="496910" y="3059130"/>
                  </a:cubicBezTo>
                  <a:cubicBezTo>
                    <a:pt x="496486" y="3129205"/>
                    <a:pt x="496486" y="3199280"/>
                    <a:pt x="496910" y="3269355"/>
                  </a:cubicBezTo>
                  <a:cubicBezTo>
                    <a:pt x="496958" y="3279224"/>
                    <a:pt x="493794" y="3281113"/>
                    <a:pt x="484681" y="3281065"/>
                  </a:cubicBezTo>
                  <a:cubicBezTo>
                    <a:pt x="394678" y="3280736"/>
                    <a:pt x="304675" y="3280736"/>
                    <a:pt x="214766" y="3281065"/>
                  </a:cubicBezTo>
                  <a:cubicBezTo>
                    <a:pt x="205983" y="3281113"/>
                    <a:pt x="198899" y="3278941"/>
                    <a:pt x="192808" y="3272897"/>
                  </a:cubicBezTo>
                  <a:cubicBezTo>
                    <a:pt x="186858" y="3260525"/>
                    <a:pt x="191345" y="3250703"/>
                    <a:pt x="200128" y="3241825"/>
                  </a:cubicBezTo>
                  <a:cubicBezTo>
                    <a:pt x="282387" y="3241873"/>
                    <a:pt x="364645" y="3241825"/>
                    <a:pt x="446904" y="3242156"/>
                  </a:cubicBezTo>
                  <a:cubicBezTo>
                    <a:pt x="454978" y="3242203"/>
                    <a:pt x="456679" y="3239370"/>
                    <a:pt x="456631" y="3232004"/>
                  </a:cubicBezTo>
                  <a:cubicBezTo>
                    <a:pt x="456348" y="3186814"/>
                    <a:pt x="456254" y="3141576"/>
                    <a:pt x="456679" y="3096387"/>
                  </a:cubicBezTo>
                  <a:cubicBezTo>
                    <a:pt x="456773" y="3087604"/>
                    <a:pt x="453703" y="3085951"/>
                    <a:pt x="445723" y="3086044"/>
                  </a:cubicBezTo>
                  <a:cubicBezTo>
                    <a:pt x="410024" y="3086423"/>
                    <a:pt x="374278" y="3086328"/>
                    <a:pt x="338579" y="3086092"/>
                  </a:cubicBezTo>
                  <a:cubicBezTo>
                    <a:pt x="332110" y="3086044"/>
                    <a:pt x="327765" y="3087225"/>
                    <a:pt x="324507" y="3093601"/>
                  </a:cubicBezTo>
                  <a:cubicBezTo>
                    <a:pt x="319124" y="3104177"/>
                    <a:pt x="308688" y="3109183"/>
                    <a:pt x="298583" y="3114330"/>
                  </a:cubicBezTo>
                  <a:cubicBezTo>
                    <a:pt x="284275" y="3116550"/>
                    <a:pt x="270912" y="3112347"/>
                    <a:pt x="257595" y="3108097"/>
                  </a:cubicBezTo>
                  <a:cubicBezTo>
                    <a:pt x="250748" y="3095442"/>
                    <a:pt x="240077" y="3084770"/>
                    <a:pt x="241256" y="3068337"/>
                  </a:cubicBezTo>
                  <a:cubicBezTo>
                    <a:pt x="242579" y="3049780"/>
                    <a:pt x="252259" y="3034433"/>
                    <a:pt x="269589" y="3027492"/>
                  </a:cubicBezTo>
                  <a:cubicBezTo>
                    <a:pt x="277782" y="3024210"/>
                    <a:pt x="287038" y="3023442"/>
                    <a:pt x="295678" y="3025172"/>
                  </a:cubicBezTo>
                  <a:close/>
                  <a:moveTo>
                    <a:pt x="2404798" y="2988487"/>
                  </a:moveTo>
                  <a:cubicBezTo>
                    <a:pt x="2400783" y="2988676"/>
                    <a:pt x="2398516" y="2991509"/>
                    <a:pt x="2398564" y="2995664"/>
                  </a:cubicBezTo>
                  <a:cubicBezTo>
                    <a:pt x="2398658" y="3000150"/>
                    <a:pt x="2401303" y="3001945"/>
                    <a:pt x="2405505" y="3001992"/>
                  </a:cubicBezTo>
                  <a:cubicBezTo>
                    <a:pt x="2409236" y="3001095"/>
                    <a:pt x="2412588" y="2999301"/>
                    <a:pt x="2412069" y="2995004"/>
                  </a:cubicBezTo>
                  <a:cubicBezTo>
                    <a:pt x="2411597" y="2991273"/>
                    <a:pt x="2408811" y="2988298"/>
                    <a:pt x="2404798" y="2988487"/>
                  </a:cubicBezTo>
                  <a:close/>
                  <a:moveTo>
                    <a:pt x="2668948" y="2982349"/>
                  </a:moveTo>
                  <a:cubicBezTo>
                    <a:pt x="2665075" y="2982963"/>
                    <a:pt x="2662337" y="2985136"/>
                    <a:pt x="2662526" y="2989338"/>
                  </a:cubicBezTo>
                  <a:cubicBezTo>
                    <a:pt x="2662714" y="2993399"/>
                    <a:pt x="2665264" y="2995854"/>
                    <a:pt x="2669515" y="2995807"/>
                  </a:cubicBezTo>
                  <a:cubicBezTo>
                    <a:pt x="2673906" y="2995760"/>
                    <a:pt x="2676031" y="2992974"/>
                    <a:pt x="2675937" y="2988913"/>
                  </a:cubicBezTo>
                  <a:cubicBezTo>
                    <a:pt x="2675841" y="2984804"/>
                    <a:pt x="2673434" y="2982397"/>
                    <a:pt x="2668948" y="2982349"/>
                  </a:cubicBezTo>
                  <a:close/>
                  <a:moveTo>
                    <a:pt x="520002" y="2954867"/>
                  </a:moveTo>
                  <a:cubicBezTo>
                    <a:pt x="529067" y="2954820"/>
                    <a:pt x="534876" y="2957747"/>
                    <a:pt x="540778" y="2964264"/>
                  </a:cubicBezTo>
                  <a:cubicBezTo>
                    <a:pt x="572606" y="2999443"/>
                    <a:pt x="604716" y="3034386"/>
                    <a:pt x="637062" y="3069141"/>
                  </a:cubicBezTo>
                  <a:cubicBezTo>
                    <a:pt x="641831" y="3074241"/>
                    <a:pt x="643342" y="3079340"/>
                    <a:pt x="643295" y="3086046"/>
                  </a:cubicBezTo>
                  <a:cubicBezTo>
                    <a:pt x="643012" y="3116787"/>
                    <a:pt x="643295" y="3147526"/>
                    <a:pt x="643059" y="3178267"/>
                  </a:cubicBezTo>
                  <a:cubicBezTo>
                    <a:pt x="643012" y="3185350"/>
                    <a:pt x="644334" y="3190545"/>
                    <a:pt x="650001" y="3195928"/>
                  </a:cubicBezTo>
                  <a:cubicBezTo>
                    <a:pt x="669456" y="3214297"/>
                    <a:pt x="668653" y="3244755"/>
                    <a:pt x="649150" y="3261943"/>
                  </a:cubicBezTo>
                  <a:cubicBezTo>
                    <a:pt x="630168" y="3278706"/>
                    <a:pt x="599190" y="3276345"/>
                    <a:pt x="583750" y="3256937"/>
                  </a:cubicBezTo>
                  <a:cubicBezTo>
                    <a:pt x="566751" y="3235640"/>
                    <a:pt x="570953" y="3205986"/>
                    <a:pt x="594092" y="3190781"/>
                  </a:cubicBezTo>
                  <a:cubicBezTo>
                    <a:pt x="601174" y="3186153"/>
                    <a:pt x="603299" y="3181479"/>
                    <a:pt x="603111" y="3173451"/>
                  </a:cubicBezTo>
                  <a:cubicBezTo>
                    <a:pt x="602591" y="3149038"/>
                    <a:pt x="602685" y="3124625"/>
                    <a:pt x="603063" y="3100212"/>
                  </a:cubicBezTo>
                  <a:cubicBezTo>
                    <a:pt x="603205" y="3093412"/>
                    <a:pt x="601221" y="3088407"/>
                    <a:pt x="596547" y="3083401"/>
                  </a:cubicBezTo>
                  <a:cubicBezTo>
                    <a:pt x="570906" y="3056014"/>
                    <a:pt x="545548" y="3028389"/>
                    <a:pt x="520238" y="3000671"/>
                  </a:cubicBezTo>
                  <a:cubicBezTo>
                    <a:pt x="516365" y="2996421"/>
                    <a:pt x="512540" y="2993918"/>
                    <a:pt x="506449" y="2994060"/>
                  </a:cubicBezTo>
                  <a:cubicBezTo>
                    <a:pt x="364031" y="2994202"/>
                    <a:pt x="221565" y="2994154"/>
                    <a:pt x="79149" y="2994248"/>
                  </a:cubicBezTo>
                  <a:cubicBezTo>
                    <a:pt x="77024" y="2994248"/>
                    <a:pt x="74852" y="2995241"/>
                    <a:pt x="72727" y="2995760"/>
                  </a:cubicBezTo>
                  <a:cubicBezTo>
                    <a:pt x="70129" y="2995145"/>
                    <a:pt x="67579" y="2993918"/>
                    <a:pt x="65029" y="2994013"/>
                  </a:cubicBezTo>
                  <a:cubicBezTo>
                    <a:pt x="55491" y="2994248"/>
                    <a:pt x="47417" y="2992171"/>
                    <a:pt x="42931" y="2982633"/>
                  </a:cubicBezTo>
                  <a:cubicBezTo>
                    <a:pt x="38067" y="2972338"/>
                    <a:pt x="43072" y="2964783"/>
                    <a:pt x="49730" y="2957605"/>
                  </a:cubicBezTo>
                  <a:cubicBezTo>
                    <a:pt x="55161" y="2954772"/>
                    <a:pt x="61062" y="2955056"/>
                    <a:pt x="66918" y="2955056"/>
                  </a:cubicBezTo>
                  <a:cubicBezTo>
                    <a:pt x="217929" y="2955102"/>
                    <a:pt x="368989" y="2955150"/>
                    <a:pt x="520002" y="2954867"/>
                  </a:cubicBezTo>
                  <a:close/>
                  <a:moveTo>
                    <a:pt x="2401486" y="2950020"/>
                  </a:moveTo>
                  <a:cubicBezTo>
                    <a:pt x="2413710" y="2949105"/>
                    <a:pt x="2426377" y="2953261"/>
                    <a:pt x="2436152" y="2962516"/>
                  </a:cubicBezTo>
                  <a:cubicBezTo>
                    <a:pt x="2455937" y="2981168"/>
                    <a:pt x="2455276" y="3011342"/>
                    <a:pt x="2434735" y="3029616"/>
                  </a:cubicBezTo>
                  <a:cubicBezTo>
                    <a:pt x="2415611" y="3046615"/>
                    <a:pt x="2384634" y="3043499"/>
                    <a:pt x="2369051" y="3022250"/>
                  </a:cubicBezTo>
                  <a:cubicBezTo>
                    <a:pt x="2364613" y="3016253"/>
                    <a:pt x="2360174" y="3014789"/>
                    <a:pt x="2353327" y="3014789"/>
                  </a:cubicBezTo>
                  <a:cubicBezTo>
                    <a:pt x="2251566" y="3014977"/>
                    <a:pt x="2149853" y="3015025"/>
                    <a:pt x="2048094" y="3014694"/>
                  </a:cubicBezTo>
                  <a:cubicBezTo>
                    <a:pt x="2039782" y="3014647"/>
                    <a:pt x="2035250" y="3017103"/>
                    <a:pt x="2031095" y="3024233"/>
                  </a:cubicBezTo>
                  <a:cubicBezTo>
                    <a:pt x="2007106" y="3065551"/>
                    <a:pt x="1982410" y="3106397"/>
                    <a:pt x="1958469" y="3147715"/>
                  </a:cubicBezTo>
                  <a:cubicBezTo>
                    <a:pt x="1954077" y="3155270"/>
                    <a:pt x="1949403" y="3158245"/>
                    <a:pt x="1940430" y="3158198"/>
                  </a:cubicBezTo>
                  <a:cubicBezTo>
                    <a:pt x="1880272" y="3157772"/>
                    <a:pt x="1820160" y="3158245"/>
                    <a:pt x="1760002" y="3157772"/>
                  </a:cubicBezTo>
                  <a:cubicBezTo>
                    <a:pt x="1748243" y="3157678"/>
                    <a:pt x="1745788" y="3159992"/>
                    <a:pt x="1751549" y="3170852"/>
                  </a:cubicBezTo>
                  <a:cubicBezTo>
                    <a:pt x="1756696" y="3180580"/>
                    <a:pt x="1757215" y="3195785"/>
                    <a:pt x="1764770" y="3200460"/>
                  </a:cubicBezTo>
                  <a:cubicBezTo>
                    <a:pt x="1773365" y="3205749"/>
                    <a:pt x="1787531" y="3202208"/>
                    <a:pt x="1799241" y="3202208"/>
                  </a:cubicBezTo>
                  <a:cubicBezTo>
                    <a:pt x="1853073" y="3202302"/>
                    <a:pt x="1906904" y="3201971"/>
                    <a:pt x="1960688" y="3202490"/>
                  </a:cubicBezTo>
                  <a:cubicBezTo>
                    <a:pt x="1969849" y="3202585"/>
                    <a:pt x="1974524" y="3200083"/>
                    <a:pt x="1977499" y="3191394"/>
                  </a:cubicBezTo>
                  <a:cubicBezTo>
                    <a:pt x="1981560" y="3179495"/>
                    <a:pt x="1987652" y="3168303"/>
                    <a:pt x="1991429" y="3156308"/>
                  </a:cubicBezTo>
                  <a:cubicBezTo>
                    <a:pt x="1994357" y="3146912"/>
                    <a:pt x="1999409" y="3144645"/>
                    <a:pt x="2008853" y="3144645"/>
                  </a:cubicBezTo>
                  <a:cubicBezTo>
                    <a:pt x="2157597" y="3144976"/>
                    <a:pt x="2306390" y="3144881"/>
                    <a:pt x="2455134" y="3144881"/>
                  </a:cubicBezTo>
                  <a:cubicBezTo>
                    <a:pt x="2870249" y="3144881"/>
                    <a:pt x="3285318" y="3144881"/>
                    <a:pt x="3700434" y="3145023"/>
                  </a:cubicBezTo>
                  <a:cubicBezTo>
                    <a:pt x="3709500" y="3145023"/>
                    <a:pt x="3715545" y="3143418"/>
                    <a:pt x="3721683" y="3135201"/>
                  </a:cubicBezTo>
                  <a:cubicBezTo>
                    <a:pt x="3736699" y="3115085"/>
                    <a:pt x="3763568" y="3114329"/>
                    <a:pt x="3787980" y="3131471"/>
                  </a:cubicBezTo>
                  <a:cubicBezTo>
                    <a:pt x="3810835" y="3164148"/>
                    <a:pt x="3803752" y="3192574"/>
                    <a:pt x="3768809" y="3208110"/>
                  </a:cubicBezTo>
                  <a:cubicBezTo>
                    <a:pt x="3754737" y="3216610"/>
                    <a:pt x="3738116" y="3215004"/>
                    <a:pt x="3723571" y="3200366"/>
                  </a:cubicBezTo>
                  <a:cubicBezTo>
                    <a:pt x="3712853" y="3189552"/>
                    <a:pt x="3701331" y="3187144"/>
                    <a:pt x="3687117" y="3187144"/>
                  </a:cubicBezTo>
                  <a:cubicBezTo>
                    <a:pt x="3142193" y="3187380"/>
                    <a:pt x="2597221" y="3187333"/>
                    <a:pt x="2052296" y="3187333"/>
                  </a:cubicBezTo>
                  <a:cubicBezTo>
                    <a:pt x="2047763" y="3187333"/>
                    <a:pt x="2043277" y="3187475"/>
                    <a:pt x="2038744" y="3187427"/>
                  </a:cubicBezTo>
                  <a:cubicBezTo>
                    <a:pt x="2030008" y="3187333"/>
                    <a:pt x="2024342" y="3191300"/>
                    <a:pt x="2020989" y="3199374"/>
                  </a:cubicBezTo>
                  <a:cubicBezTo>
                    <a:pt x="2017164" y="3208582"/>
                    <a:pt x="2012867" y="3217648"/>
                    <a:pt x="2009940" y="3227092"/>
                  </a:cubicBezTo>
                  <a:cubicBezTo>
                    <a:pt x="2005312" y="3241872"/>
                    <a:pt x="1996151" y="3247397"/>
                    <a:pt x="1980663" y="3247255"/>
                  </a:cubicBezTo>
                  <a:cubicBezTo>
                    <a:pt x="1921401" y="3246689"/>
                    <a:pt x="1862187" y="3247019"/>
                    <a:pt x="1802924" y="3247019"/>
                  </a:cubicBezTo>
                  <a:cubicBezTo>
                    <a:pt x="1798391" y="3247019"/>
                    <a:pt x="1793905" y="3247209"/>
                    <a:pt x="1789373" y="3247019"/>
                  </a:cubicBezTo>
                  <a:cubicBezTo>
                    <a:pt x="1780636" y="3246689"/>
                    <a:pt x="1775868" y="3249616"/>
                    <a:pt x="1776150" y="3259438"/>
                  </a:cubicBezTo>
                  <a:cubicBezTo>
                    <a:pt x="1776434" y="3268694"/>
                    <a:pt x="1779267" y="3273983"/>
                    <a:pt x="1789467" y="3273793"/>
                  </a:cubicBezTo>
                  <a:cubicBezTo>
                    <a:pt x="1841457" y="3272755"/>
                    <a:pt x="1893447" y="3276107"/>
                    <a:pt x="1945389" y="3271810"/>
                  </a:cubicBezTo>
                  <a:cubicBezTo>
                    <a:pt x="1965269" y="3270158"/>
                    <a:pt x="1985195" y="3271197"/>
                    <a:pt x="2005076" y="3271149"/>
                  </a:cubicBezTo>
                  <a:cubicBezTo>
                    <a:pt x="2050313" y="3271007"/>
                    <a:pt x="2095503" y="3271338"/>
                    <a:pt x="2140740" y="3271055"/>
                  </a:cubicBezTo>
                  <a:cubicBezTo>
                    <a:pt x="2184089" y="3270771"/>
                    <a:pt x="2227390" y="3267277"/>
                    <a:pt x="2270833" y="3268127"/>
                  </a:cubicBezTo>
                  <a:cubicBezTo>
                    <a:pt x="2285377" y="3268410"/>
                    <a:pt x="2296143" y="3272377"/>
                    <a:pt x="2306437" y="3283332"/>
                  </a:cubicBezTo>
                  <a:cubicBezTo>
                    <a:pt x="2350447" y="3330080"/>
                    <a:pt x="2393464" y="3377726"/>
                    <a:pt x="2437615" y="3424285"/>
                  </a:cubicBezTo>
                  <a:cubicBezTo>
                    <a:pt x="2443707" y="3430707"/>
                    <a:pt x="2450176" y="3434248"/>
                    <a:pt x="2458912" y="3433871"/>
                  </a:cubicBezTo>
                  <a:cubicBezTo>
                    <a:pt x="2460234" y="3433823"/>
                    <a:pt x="2461604" y="3433919"/>
                    <a:pt x="2462973" y="3433919"/>
                  </a:cubicBezTo>
                  <a:cubicBezTo>
                    <a:pt x="2590469" y="3433304"/>
                    <a:pt x="2717916" y="3438263"/>
                    <a:pt x="2845412" y="3436941"/>
                  </a:cubicBezTo>
                  <a:cubicBezTo>
                    <a:pt x="2876105" y="3436609"/>
                    <a:pt x="2906751" y="3439963"/>
                    <a:pt x="2937540" y="3439538"/>
                  </a:cubicBezTo>
                  <a:cubicBezTo>
                    <a:pt x="2949439" y="3439348"/>
                    <a:pt x="2958789" y="3436751"/>
                    <a:pt x="2967855" y="3428016"/>
                  </a:cubicBezTo>
                  <a:cubicBezTo>
                    <a:pt x="2989151" y="3407570"/>
                    <a:pt x="3023811" y="3410638"/>
                    <a:pt x="3037693" y="3432832"/>
                  </a:cubicBezTo>
                  <a:cubicBezTo>
                    <a:pt x="3054316" y="3467540"/>
                    <a:pt x="3050537" y="3483075"/>
                    <a:pt x="3019939" y="3505930"/>
                  </a:cubicBezTo>
                  <a:cubicBezTo>
                    <a:pt x="3005112" y="3515893"/>
                    <a:pt x="2984807" y="3514429"/>
                    <a:pt x="2969555" y="3498799"/>
                  </a:cubicBezTo>
                  <a:cubicBezTo>
                    <a:pt x="2958411" y="3487371"/>
                    <a:pt x="2946417" y="3485152"/>
                    <a:pt x="2931873" y="3485389"/>
                  </a:cubicBezTo>
                  <a:cubicBezTo>
                    <a:pt x="2898441" y="3485955"/>
                    <a:pt x="2864961" y="3486333"/>
                    <a:pt x="2831529" y="3485436"/>
                  </a:cubicBezTo>
                  <a:cubicBezTo>
                    <a:pt x="2702286" y="3481988"/>
                    <a:pt x="2573044" y="3483075"/>
                    <a:pt x="2443801" y="3482980"/>
                  </a:cubicBezTo>
                  <a:cubicBezTo>
                    <a:pt x="2432138" y="3482980"/>
                    <a:pt x="2423544" y="3479155"/>
                    <a:pt x="2415375" y="3470514"/>
                  </a:cubicBezTo>
                  <a:cubicBezTo>
                    <a:pt x="2370279" y="3423011"/>
                    <a:pt x="2326505" y="3374232"/>
                    <a:pt x="2281410" y="3326728"/>
                  </a:cubicBezTo>
                  <a:cubicBezTo>
                    <a:pt x="2275272" y="3320259"/>
                    <a:pt x="2268660" y="3317378"/>
                    <a:pt x="2259972" y="3317378"/>
                  </a:cubicBezTo>
                  <a:cubicBezTo>
                    <a:pt x="2198018" y="3317425"/>
                    <a:pt x="2136018" y="3315206"/>
                    <a:pt x="2074206" y="3318039"/>
                  </a:cubicBezTo>
                  <a:cubicBezTo>
                    <a:pt x="2006398" y="3321156"/>
                    <a:pt x="1938684" y="3319408"/>
                    <a:pt x="1870922" y="3319786"/>
                  </a:cubicBezTo>
                  <a:cubicBezTo>
                    <a:pt x="1841503" y="3319975"/>
                    <a:pt x="1812274" y="3323753"/>
                    <a:pt x="1782903" y="3322903"/>
                  </a:cubicBezTo>
                  <a:cubicBezTo>
                    <a:pt x="1774592" y="3322667"/>
                    <a:pt x="1769067" y="3326019"/>
                    <a:pt x="1766990" y="3334425"/>
                  </a:cubicBezTo>
                  <a:cubicBezTo>
                    <a:pt x="1766328" y="3337022"/>
                    <a:pt x="1765385" y="3339572"/>
                    <a:pt x="1764534" y="3342169"/>
                  </a:cubicBezTo>
                  <a:cubicBezTo>
                    <a:pt x="1756648" y="3366015"/>
                    <a:pt x="1752682" y="3366346"/>
                    <a:pt x="1782714" y="3366346"/>
                  </a:cubicBezTo>
                  <a:cubicBezTo>
                    <a:pt x="1923337" y="3366251"/>
                    <a:pt x="2063912" y="3366534"/>
                    <a:pt x="2204488" y="3366015"/>
                  </a:cubicBezTo>
                  <a:cubicBezTo>
                    <a:pt x="2222431" y="3365968"/>
                    <a:pt x="2234615" y="3372059"/>
                    <a:pt x="2246467" y="3385423"/>
                  </a:cubicBezTo>
                  <a:cubicBezTo>
                    <a:pt x="2276169" y="3418856"/>
                    <a:pt x="2307051" y="3451201"/>
                    <a:pt x="2337885" y="3483594"/>
                  </a:cubicBezTo>
                  <a:cubicBezTo>
                    <a:pt x="2354082" y="3500594"/>
                    <a:pt x="2369241" y="3518538"/>
                    <a:pt x="2385956" y="3535112"/>
                  </a:cubicBezTo>
                  <a:cubicBezTo>
                    <a:pt x="2395354" y="3544461"/>
                    <a:pt x="2405364" y="3548286"/>
                    <a:pt x="2418491" y="3548286"/>
                  </a:cubicBezTo>
                  <a:cubicBezTo>
                    <a:pt x="2578946" y="3548003"/>
                    <a:pt x="2739449" y="3548003"/>
                    <a:pt x="2899904" y="3548240"/>
                  </a:cubicBezTo>
                  <a:cubicBezTo>
                    <a:pt x="2912323" y="3548240"/>
                    <a:pt x="2922240" y="3545170"/>
                    <a:pt x="2931778" y="3536670"/>
                  </a:cubicBezTo>
                  <a:cubicBezTo>
                    <a:pt x="2949439" y="3520899"/>
                    <a:pt x="2974229" y="3521134"/>
                    <a:pt x="2992882" y="3535584"/>
                  </a:cubicBezTo>
                  <a:cubicBezTo>
                    <a:pt x="2998407" y="3539881"/>
                    <a:pt x="3002751" y="3544839"/>
                    <a:pt x="3003365" y="3552205"/>
                  </a:cubicBezTo>
                  <a:cubicBezTo>
                    <a:pt x="3012809" y="3588471"/>
                    <a:pt x="3005631" y="3603015"/>
                    <a:pt x="2971065" y="3618267"/>
                  </a:cubicBezTo>
                  <a:cubicBezTo>
                    <a:pt x="2969555" y="3618929"/>
                    <a:pt x="2968563" y="3620676"/>
                    <a:pt x="2967288" y="3621903"/>
                  </a:cubicBezTo>
                  <a:cubicBezTo>
                    <a:pt x="2951469" y="3625303"/>
                    <a:pt x="2938247" y="3619589"/>
                    <a:pt x="2928519" y="3607926"/>
                  </a:cubicBezTo>
                  <a:cubicBezTo>
                    <a:pt x="2919029" y="3596593"/>
                    <a:pt x="2907932" y="3593948"/>
                    <a:pt x="2893955" y="3593996"/>
                  </a:cubicBezTo>
                  <a:cubicBezTo>
                    <a:pt x="2730241" y="3594326"/>
                    <a:pt x="2566575" y="3593996"/>
                    <a:pt x="2402861" y="3594515"/>
                  </a:cubicBezTo>
                  <a:cubicBezTo>
                    <a:pt x="2384728" y="3594563"/>
                    <a:pt x="2370893" y="3589793"/>
                    <a:pt x="2358616" y="3576241"/>
                  </a:cubicBezTo>
                  <a:cubicBezTo>
                    <a:pt x="2314370" y="3527321"/>
                    <a:pt x="2268189" y="3480147"/>
                    <a:pt x="2224179" y="3430990"/>
                  </a:cubicBezTo>
                  <a:cubicBezTo>
                    <a:pt x="2214405" y="3420082"/>
                    <a:pt x="2203921" y="3414841"/>
                    <a:pt x="2188953" y="3414889"/>
                  </a:cubicBezTo>
                  <a:cubicBezTo>
                    <a:pt x="2042002" y="3415266"/>
                    <a:pt x="1895005" y="3415219"/>
                    <a:pt x="1748055" y="3414889"/>
                  </a:cubicBezTo>
                  <a:cubicBezTo>
                    <a:pt x="1735022" y="3414841"/>
                    <a:pt x="1725294" y="3418383"/>
                    <a:pt x="1718163" y="3429338"/>
                  </a:cubicBezTo>
                  <a:cubicBezTo>
                    <a:pt x="1713064" y="3437129"/>
                    <a:pt x="1705745" y="3443315"/>
                    <a:pt x="1699606" y="3450682"/>
                  </a:cubicBezTo>
                  <a:cubicBezTo>
                    <a:pt x="1704612" y="3454459"/>
                    <a:pt x="1709239" y="3452948"/>
                    <a:pt x="1713489" y="3452948"/>
                  </a:cubicBezTo>
                  <a:cubicBezTo>
                    <a:pt x="1768218" y="3453090"/>
                    <a:pt x="1822993" y="3454601"/>
                    <a:pt x="1877627" y="3452571"/>
                  </a:cubicBezTo>
                  <a:cubicBezTo>
                    <a:pt x="1925084" y="3450823"/>
                    <a:pt x="1972493" y="3450492"/>
                    <a:pt x="2019950" y="3450398"/>
                  </a:cubicBezTo>
                  <a:cubicBezTo>
                    <a:pt x="2042663" y="3450352"/>
                    <a:pt x="2044788" y="3452571"/>
                    <a:pt x="2044835" y="3475142"/>
                  </a:cubicBezTo>
                  <a:cubicBezTo>
                    <a:pt x="2044930" y="3507252"/>
                    <a:pt x="2044930" y="3539361"/>
                    <a:pt x="2044788" y="3571472"/>
                  </a:cubicBezTo>
                  <a:lnTo>
                    <a:pt x="2041836" y="3589793"/>
                  </a:lnTo>
                  <a:lnTo>
                    <a:pt x="2041953" y="3589793"/>
                  </a:lnTo>
                  <a:cubicBezTo>
                    <a:pt x="2041670" y="3590172"/>
                    <a:pt x="2041481" y="3590550"/>
                    <a:pt x="2041198" y="3590927"/>
                  </a:cubicBezTo>
                  <a:cubicBezTo>
                    <a:pt x="2027598" y="3595224"/>
                    <a:pt x="2014140" y="3597727"/>
                    <a:pt x="2001297" y="3588708"/>
                  </a:cubicBezTo>
                  <a:lnTo>
                    <a:pt x="2000938" y="3587856"/>
                  </a:lnTo>
                  <a:lnTo>
                    <a:pt x="2000826" y="3587952"/>
                  </a:lnTo>
                  <a:lnTo>
                    <a:pt x="2000812" y="3587824"/>
                  </a:lnTo>
                  <a:lnTo>
                    <a:pt x="1988170" y="3589416"/>
                  </a:lnTo>
                  <a:cubicBezTo>
                    <a:pt x="1942130" y="3589510"/>
                    <a:pt x="1896090" y="3589180"/>
                    <a:pt x="1850050" y="3589605"/>
                  </a:cubicBezTo>
                  <a:cubicBezTo>
                    <a:pt x="1804293" y="3590029"/>
                    <a:pt x="1766989" y="3619873"/>
                    <a:pt x="1755750" y="3664165"/>
                  </a:cubicBezTo>
                  <a:cubicBezTo>
                    <a:pt x="1750225" y="3685982"/>
                    <a:pt x="1753531" y="3708128"/>
                    <a:pt x="1753012" y="3730086"/>
                  </a:cubicBezTo>
                  <a:cubicBezTo>
                    <a:pt x="1753012" y="3730132"/>
                    <a:pt x="1753012" y="3730180"/>
                    <a:pt x="1753012" y="3730228"/>
                  </a:cubicBezTo>
                  <a:cubicBezTo>
                    <a:pt x="1733557" y="3723427"/>
                    <a:pt x="1713488" y="3726874"/>
                    <a:pt x="1693798" y="3727583"/>
                  </a:cubicBezTo>
                  <a:cubicBezTo>
                    <a:pt x="1636944" y="3729660"/>
                    <a:pt x="1580138" y="3731927"/>
                    <a:pt x="1523236" y="3732116"/>
                  </a:cubicBezTo>
                  <a:cubicBezTo>
                    <a:pt x="1509590" y="3732163"/>
                    <a:pt x="1507985" y="3730274"/>
                    <a:pt x="1507937" y="3716014"/>
                  </a:cubicBezTo>
                  <a:cubicBezTo>
                    <a:pt x="1507749" y="3655950"/>
                    <a:pt x="1508032" y="3595838"/>
                    <a:pt x="1507701" y="3535773"/>
                  </a:cubicBezTo>
                  <a:lnTo>
                    <a:pt x="1510515" y="3526251"/>
                  </a:lnTo>
                  <a:lnTo>
                    <a:pt x="1510447" y="3526270"/>
                  </a:lnTo>
                  <a:cubicBezTo>
                    <a:pt x="1508434" y="3528147"/>
                    <a:pt x="1507584" y="3531169"/>
                    <a:pt x="1507608" y="3535914"/>
                  </a:cubicBezTo>
                  <a:cubicBezTo>
                    <a:pt x="1507938" y="3595979"/>
                    <a:pt x="1507655" y="3656091"/>
                    <a:pt x="1507843" y="3716155"/>
                  </a:cubicBezTo>
                  <a:cubicBezTo>
                    <a:pt x="1507843" y="3730416"/>
                    <a:pt x="1509449" y="3732305"/>
                    <a:pt x="1523143" y="3732257"/>
                  </a:cubicBezTo>
                  <a:cubicBezTo>
                    <a:pt x="1580044" y="3732069"/>
                    <a:pt x="1636850" y="3729802"/>
                    <a:pt x="1693704" y="3727725"/>
                  </a:cubicBezTo>
                  <a:cubicBezTo>
                    <a:pt x="1713395" y="3726969"/>
                    <a:pt x="1733463" y="3723569"/>
                    <a:pt x="1752919" y="3730369"/>
                  </a:cubicBezTo>
                  <a:cubicBezTo>
                    <a:pt x="1753438" y="3750201"/>
                    <a:pt x="1753485" y="3750201"/>
                    <a:pt x="1773553" y="3750201"/>
                  </a:cubicBezTo>
                  <a:cubicBezTo>
                    <a:pt x="1940478" y="3750201"/>
                    <a:pt x="2107450" y="3750013"/>
                    <a:pt x="2274421" y="3750484"/>
                  </a:cubicBezTo>
                  <a:cubicBezTo>
                    <a:pt x="2281056" y="3750508"/>
                    <a:pt x="2285601" y="3749564"/>
                    <a:pt x="2288216" y="3747008"/>
                  </a:cubicBezTo>
                  <a:lnTo>
                    <a:pt x="2288231" y="3746916"/>
                  </a:lnTo>
                  <a:lnTo>
                    <a:pt x="2274469" y="3750389"/>
                  </a:lnTo>
                  <a:cubicBezTo>
                    <a:pt x="2107544" y="3749964"/>
                    <a:pt x="1940572" y="3750106"/>
                    <a:pt x="1773601" y="3750106"/>
                  </a:cubicBezTo>
                  <a:cubicBezTo>
                    <a:pt x="1753579" y="3750106"/>
                    <a:pt x="1753532" y="3750106"/>
                    <a:pt x="1752965" y="3730274"/>
                  </a:cubicBezTo>
                  <a:cubicBezTo>
                    <a:pt x="1753343" y="3730416"/>
                    <a:pt x="1753673" y="3730462"/>
                    <a:pt x="1754004" y="3730604"/>
                  </a:cubicBezTo>
                  <a:cubicBezTo>
                    <a:pt x="1757262" y="3744629"/>
                    <a:pt x="1767319" y="3745951"/>
                    <a:pt x="1779692" y="3745951"/>
                  </a:cubicBezTo>
                  <a:cubicBezTo>
                    <a:pt x="1940194" y="3745667"/>
                    <a:pt x="2100697" y="3745621"/>
                    <a:pt x="2261200" y="3746045"/>
                  </a:cubicBezTo>
                  <a:cubicBezTo>
                    <a:pt x="2275791" y="3746093"/>
                    <a:pt x="2287076" y="3744676"/>
                    <a:pt x="2289768" y="3727819"/>
                  </a:cubicBezTo>
                  <a:cubicBezTo>
                    <a:pt x="2290004" y="3727629"/>
                    <a:pt x="2290239" y="3727488"/>
                    <a:pt x="2290476" y="3727346"/>
                  </a:cubicBezTo>
                  <a:lnTo>
                    <a:pt x="2290476" y="3727433"/>
                  </a:lnTo>
                  <a:lnTo>
                    <a:pt x="2307901" y="3724183"/>
                  </a:lnTo>
                  <a:cubicBezTo>
                    <a:pt x="2436010" y="3724088"/>
                    <a:pt x="2564072" y="3724042"/>
                    <a:pt x="2692181" y="3724183"/>
                  </a:cubicBezTo>
                  <a:cubicBezTo>
                    <a:pt x="2711589" y="3724183"/>
                    <a:pt x="2713194" y="3725930"/>
                    <a:pt x="2720041" y="3749493"/>
                  </a:cubicBezTo>
                  <a:cubicBezTo>
                    <a:pt x="2717161" y="3750909"/>
                    <a:pt x="2709748" y="3747462"/>
                    <a:pt x="2713336" y="3755821"/>
                  </a:cubicBezTo>
                  <a:cubicBezTo>
                    <a:pt x="2715744" y="3762337"/>
                    <a:pt x="2715367" y="3769184"/>
                    <a:pt x="2715367" y="3775936"/>
                  </a:cubicBezTo>
                  <a:cubicBezTo>
                    <a:pt x="2715367" y="3866364"/>
                    <a:pt x="2715319" y="3956744"/>
                    <a:pt x="2715367" y="4047124"/>
                  </a:cubicBezTo>
                  <a:cubicBezTo>
                    <a:pt x="2715367" y="4068704"/>
                    <a:pt x="2715461" y="4068704"/>
                    <a:pt x="2737419" y="4068751"/>
                  </a:cubicBezTo>
                  <a:cubicBezTo>
                    <a:pt x="2760510" y="4068751"/>
                    <a:pt x="2783553" y="4068657"/>
                    <a:pt x="2806596" y="4068799"/>
                  </a:cubicBezTo>
                  <a:cubicBezTo>
                    <a:pt x="2812830" y="4068845"/>
                    <a:pt x="2819346" y="4068090"/>
                    <a:pt x="2824729" y="4072576"/>
                  </a:cubicBezTo>
                  <a:cubicBezTo>
                    <a:pt x="2840217" y="4075362"/>
                    <a:pt x="2847867" y="4083153"/>
                    <a:pt x="2846545" y="4094816"/>
                  </a:cubicBezTo>
                  <a:cubicBezTo>
                    <a:pt x="2845270" y="4106102"/>
                    <a:pt x="2837573" y="4111202"/>
                    <a:pt x="2821565" y="4111769"/>
                  </a:cubicBezTo>
                  <a:cubicBezTo>
                    <a:pt x="2817599" y="4111911"/>
                    <a:pt x="2813680" y="4112902"/>
                    <a:pt x="2809713" y="4113469"/>
                  </a:cubicBezTo>
                  <a:cubicBezTo>
                    <a:pt x="2805227" y="4110211"/>
                    <a:pt x="2800080" y="4111721"/>
                    <a:pt x="2795264" y="4111675"/>
                  </a:cubicBezTo>
                  <a:cubicBezTo>
                    <a:pt x="2757771" y="4111297"/>
                    <a:pt x="2720231" y="4110824"/>
                    <a:pt x="2682690" y="4111250"/>
                  </a:cubicBezTo>
                  <a:cubicBezTo>
                    <a:pt x="2673010" y="4111344"/>
                    <a:pt x="2670885" y="4108463"/>
                    <a:pt x="2670979" y="4099114"/>
                  </a:cubicBezTo>
                  <a:cubicBezTo>
                    <a:pt x="2671924" y="3993293"/>
                    <a:pt x="2672207" y="3887471"/>
                    <a:pt x="2673198" y="3781697"/>
                  </a:cubicBezTo>
                  <a:cubicBezTo>
                    <a:pt x="2673293" y="3770978"/>
                    <a:pt x="2670508" y="3768287"/>
                    <a:pt x="2659929" y="3768334"/>
                  </a:cubicBezTo>
                  <a:cubicBezTo>
                    <a:pt x="2540556" y="3768711"/>
                    <a:pt x="2421136" y="3768665"/>
                    <a:pt x="2301762" y="3768334"/>
                  </a:cubicBezTo>
                  <a:cubicBezTo>
                    <a:pt x="2291893" y="3768287"/>
                    <a:pt x="2288351" y="3770365"/>
                    <a:pt x="2288823" y="3780895"/>
                  </a:cubicBezTo>
                  <a:cubicBezTo>
                    <a:pt x="2289532" y="3797517"/>
                    <a:pt x="2290571" y="3814374"/>
                    <a:pt x="2286462" y="3830807"/>
                  </a:cubicBezTo>
                  <a:cubicBezTo>
                    <a:pt x="2275224" y="3875478"/>
                    <a:pt x="2238297" y="3905038"/>
                    <a:pt x="2192163" y="3905462"/>
                  </a:cubicBezTo>
                  <a:cubicBezTo>
                    <a:pt x="2141495" y="3905935"/>
                    <a:pt x="2090828" y="3905887"/>
                    <a:pt x="2040208" y="3905368"/>
                  </a:cubicBezTo>
                  <a:cubicBezTo>
                    <a:pt x="2029819" y="3905274"/>
                    <a:pt x="2026231" y="3907540"/>
                    <a:pt x="2026467" y="3918637"/>
                  </a:cubicBezTo>
                  <a:cubicBezTo>
                    <a:pt x="2027222" y="3952494"/>
                    <a:pt x="2027033" y="3986445"/>
                    <a:pt x="2026513" y="4020350"/>
                  </a:cubicBezTo>
                  <a:cubicBezTo>
                    <a:pt x="2026373" y="4029417"/>
                    <a:pt x="2029016" y="4031683"/>
                    <a:pt x="2037941" y="4031588"/>
                  </a:cubicBezTo>
                  <a:cubicBezTo>
                    <a:pt x="2202977" y="4029794"/>
                    <a:pt x="2368013" y="4028236"/>
                    <a:pt x="2533048" y="4026960"/>
                  </a:cubicBezTo>
                  <a:cubicBezTo>
                    <a:pt x="2541501" y="4026866"/>
                    <a:pt x="2543720" y="4024553"/>
                    <a:pt x="2543579" y="4016289"/>
                  </a:cubicBezTo>
                  <a:cubicBezTo>
                    <a:pt x="2543107" y="3988712"/>
                    <a:pt x="2543153" y="3961135"/>
                    <a:pt x="2543579" y="3933559"/>
                  </a:cubicBezTo>
                  <a:cubicBezTo>
                    <a:pt x="2543720" y="3925579"/>
                    <a:pt x="2541973" y="3922604"/>
                    <a:pt x="2533237" y="3922651"/>
                  </a:cubicBezTo>
                  <a:cubicBezTo>
                    <a:pt x="2474919" y="3923028"/>
                    <a:pt x="2416555" y="3922934"/>
                    <a:pt x="2358237" y="3922698"/>
                  </a:cubicBezTo>
                  <a:cubicBezTo>
                    <a:pt x="2351532" y="3922698"/>
                    <a:pt x="2348086" y="3924823"/>
                    <a:pt x="2344591" y="3930678"/>
                  </a:cubicBezTo>
                  <a:cubicBezTo>
                    <a:pt x="2330378" y="3954714"/>
                    <a:pt x="2301054" y="3961088"/>
                    <a:pt x="2279143" y="3945647"/>
                  </a:cubicBezTo>
                  <a:cubicBezTo>
                    <a:pt x="2257942" y="3930726"/>
                    <a:pt x="2253833" y="3899418"/>
                    <a:pt x="2270408" y="3879822"/>
                  </a:cubicBezTo>
                  <a:cubicBezTo>
                    <a:pt x="2288068" y="3858950"/>
                    <a:pt x="2317297" y="3857392"/>
                    <a:pt x="2337272" y="3877083"/>
                  </a:cubicBezTo>
                  <a:cubicBezTo>
                    <a:pt x="2342513" y="3882230"/>
                    <a:pt x="2347708" y="3882986"/>
                    <a:pt x="2354130" y="3882986"/>
                  </a:cubicBezTo>
                  <a:cubicBezTo>
                    <a:pt x="2426471" y="3882938"/>
                    <a:pt x="2498861" y="3883174"/>
                    <a:pt x="2571202" y="3882702"/>
                  </a:cubicBezTo>
                  <a:cubicBezTo>
                    <a:pt x="2581355" y="3882607"/>
                    <a:pt x="2583952" y="3885110"/>
                    <a:pt x="2583857" y="3895310"/>
                  </a:cubicBezTo>
                  <a:cubicBezTo>
                    <a:pt x="2583290" y="3947725"/>
                    <a:pt x="2583196" y="4000186"/>
                    <a:pt x="2583905" y="4052649"/>
                  </a:cubicBezTo>
                  <a:cubicBezTo>
                    <a:pt x="2584047" y="4063982"/>
                    <a:pt x="2580080" y="4065635"/>
                    <a:pt x="2570211" y="4065681"/>
                  </a:cubicBezTo>
                  <a:cubicBezTo>
                    <a:pt x="2469395" y="4066248"/>
                    <a:pt x="2368532" y="4067240"/>
                    <a:pt x="2267716" y="4068138"/>
                  </a:cubicBezTo>
                  <a:cubicBezTo>
                    <a:pt x="2261908" y="4068184"/>
                    <a:pt x="2254353" y="4065777"/>
                    <a:pt x="2254353" y="4075928"/>
                  </a:cubicBezTo>
                  <a:cubicBezTo>
                    <a:pt x="2250528" y="4063274"/>
                    <a:pt x="2241509" y="4068609"/>
                    <a:pt x="2233670" y="4069932"/>
                  </a:cubicBezTo>
                  <a:cubicBezTo>
                    <a:pt x="2211618" y="4067901"/>
                    <a:pt x="2189613" y="4069790"/>
                    <a:pt x="2167562" y="4069838"/>
                  </a:cubicBezTo>
                  <a:cubicBezTo>
                    <a:pt x="2111038" y="4069932"/>
                    <a:pt x="2054516" y="4069979"/>
                    <a:pt x="1997993" y="4070781"/>
                  </a:cubicBezTo>
                  <a:cubicBezTo>
                    <a:pt x="1987840" y="4070923"/>
                    <a:pt x="1986376" y="4067381"/>
                    <a:pt x="1986471" y="4058456"/>
                  </a:cubicBezTo>
                  <a:cubicBezTo>
                    <a:pt x="1986895" y="4011472"/>
                    <a:pt x="1986424" y="3964441"/>
                    <a:pt x="1986895" y="3917409"/>
                  </a:cubicBezTo>
                  <a:cubicBezTo>
                    <a:pt x="1986991" y="3908060"/>
                    <a:pt x="1984629" y="3905132"/>
                    <a:pt x="1974996" y="3905274"/>
                  </a:cubicBezTo>
                  <a:cubicBezTo>
                    <a:pt x="1934339" y="3905840"/>
                    <a:pt x="1893635" y="3905699"/>
                    <a:pt x="1852931" y="3905462"/>
                  </a:cubicBezTo>
                  <a:cubicBezTo>
                    <a:pt x="1794519" y="3905085"/>
                    <a:pt x="1753343" y="3863909"/>
                    <a:pt x="1752965" y="3805780"/>
                  </a:cubicBezTo>
                  <a:cubicBezTo>
                    <a:pt x="1752919" y="3797233"/>
                    <a:pt x="1752352" y="3788592"/>
                    <a:pt x="1753107" y="3780045"/>
                  </a:cubicBezTo>
                  <a:cubicBezTo>
                    <a:pt x="1753910" y="3771120"/>
                    <a:pt x="1750274" y="3769845"/>
                    <a:pt x="1742199" y="3770081"/>
                  </a:cubicBezTo>
                  <a:cubicBezTo>
                    <a:pt x="1653613" y="3772726"/>
                    <a:pt x="1565027" y="3774756"/>
                    <a:pt x="1476489" y="3777636"/>
                  </a:cubicBezTo>
                  <a:cubicBezTo>
                    <a:pt x="1464684" y="3778061"/>
                    <a:pt x="1462701" y="3774567"/>
                    <a:pt x="1462748" y="3763659"/>
                  </a:cubicBezTo>
                  <a:cubicBezTo>
                    <a:pt x="1463220" y="3683668"/>
                    <a:pt x="1462890" y="3603629"/>
                    <a:pt x="1463173" y="3523590"/>
                  </a:cubicBezTo>
                  <a:cubicBezTo>
                    <a:pt x="1463173" y="3515326"/>
                    <a:pt x="1461804" y="3511029"/>
                    <a:pt x="1452785" y="3508432"/>
                  </a:cubicBezTo>
                  <a:cubicBezTo>
                    <a:pt x="1342997" y="3476794"/>
                    <a:pt x="1270324" y="3378056"/>
                    <a:pt x="1272261" y="3263972"/>
                  </a:cubicBezTo>
                  <a:cubicBezTo>
                    <a:pt x="1274339" y="3140112"/>
                    <a:pt x="1366560" y="3035235"/>
                    <a:pt x="1489286" y="3020786"/>
                  </a:cubicBezTo>
                  <a:cubicBezTo>
                    <a:pt x="1579383" y="3010161"/>
                    <a:pt x="1655408" y="3040099"/>
                    <a:pt x="1714622" y="3109749"/>
                  </a:cubicBezTo>
                  <a:cubicBezTo>
                    <a:pt x="1719392" y="3115368"/>
                    <a:pt x="1723972" y="3118060"/>
                    <a:pt x="1731574" y="3118013"/>
                  </a:cubicBezTo>
                  <a:cubicBezTo>
                    <a:pt x="1793953" y="3117683"/>
                    <a:pt x="1856378" y="3117683"/>
                    <a:pt x="1918757" y="3118013"/>
                  </a:cubicBezTo>
                  <a:cubicBezTo>
                    <a:pt x="1926973" y="3118060"/>
                    <a:pt x="1931506" y="3115652"/>
                    <a:pt x="1935756" y="3108333"/>
                  </a:cubicBezTo>
                  <a:cubicBezTo>
                    <a:pt x="1959460" y="3067440"/>
                    <a:pt x="1984110" y="3027066"/>
                    <a:pt x="2007814" y="2986126"/>
                  </a:cubicBezTo>
                  <a:cubicBezTo>
                    <a:pt x="2012301" y="2978429"/>
                    <a:pt x="2017023" y="2975737"/>
                    <a:pt x="2025852" y="2975785"/>
                  </a:cubicBezTo>
                  <a:cubicBezTo>
                    <a:pt x="2134412" y="2976115"/>
                    <a:pt x="2242925" y="2975974"/>
                    <a:pt x="2351438" y="2976068"/>
                  </a:cubicBezTo>
                  <a:cubicBezTo>
                    <a:pt x="2358899" y="2976068"/>
                    <a:pt x="2364188" y="2975171"/>
                    <a:pt x="2369477" y="2967946"/>
                  </a:cubicBezTo>
                  <a:cubicBezTo>
                    <a:pt x="2377480" y="2956920"/>
                    <a:pt x="2389262" y="2950935"/>
                    <a:pt x="2401486" y="2950020"/>
                  </a:cubicBezTo>
                  <a:close/>
                  <a:moveTo>
                    <a:pt x="2669042" y="2944148"/>
                  </a:moveTo>
                  <a:cubicBezTo>
                    <a:pt x="2694919" y="2944006"/>
                    <a:pt x="2714279" y="2963178"/>
                    <a:pt x="2714327" y="2989055"/>
                  </a:cubicBezTo>
                  <a:cubicBezTo>
                    <a:pt x="2714374" y="3014978"/>
                    <a:pt x="2695203" y="3034102"/>
                    <a:pt x="2669231" y="3034102"/>
                  </a:cubicBezTo>
                  <a:cubicBezTo>
                    <a:pt x="2643685" y="3034056"/>
                    <a:pt x="2623994" y="3014129"/>
                    <a:pt x="2624230" y="2988582"/>
                  </a:cubicBezTo>
                  <a:cubicBezTo>
                    <a:pt x="2624466" y="2963745"/>
                    <a:pt x="2644110" y="2944290"/>
                    <a:pt x="2669042" y="2944148"/>
                  </a:cubicBezTo>
                  <a:close/>
                  <a:moveTo>
                    <a:pt x="1789891" y="2941173"/>
                  </a:moveTo>
                  <a:cubicBezTo>
                    <a:pt x="1785877" y="2941645"/>
                    <a:pt x="1782949" y="2944101"/>
                    <a:pt x="1783610" y="2948303"/>
                  </a:cubicBezTo>
                  <a:cubicBezTo>
                    <a:pt x="1784224" y="2952081"/>
                    <a:pt x="1786963" y="2954961"/>
                    <a:pt x="1791119" y="2954630"/>
                  </a:cubicBezTo>
                  <a:cubicBezTo>
                    <a:pt x="1795274" y="2954300"/>
                    <a:pt x="1797068" y="2951184"/>
                    <a:pt x="1797210" y="2947311"/>
                  </a:cubicBezTo>
                  <a:cubicBezTo>
                    <a:pt x="1796784" y="2942683"/>
                    <a:pt x="1794093" y="2940653"/>
                    <a:pt x="1789891" y="2941173"/>
                  </a:cubicBezTo>
                  <a:close/>
                  <a:moveTo>
                    <a:pt x="1473608" y="2941031"/>
                  </a:moveTo>
                  <a:cubicBezTo>
                    <a:pt x="1469169" y="2941173"/>
                    <a:pt x="1466761" y="2944006"/>
                    <a:pt x="1467091" y="2947784"/>
                  </a:cubicBezTo>
                  <a:cubicBezTo>
                    <a:pt x="1467422" y="2951891"/>
                    <a:pt x="1470209" y="2955622"/>
                    <a:pt x="1475025" y="2954630"/>
                  </a:cubicBezTo>
                  <a:cubicBezTo>
                    <a:pt x="1478519" y="2953922"/>
                    <a:pt x="1480975" y="2951042"/>
                    <a:pt x="1481257" y="2946414"/>
                  </a:cubicBezTo>
                  <a:cubicBezTo>
                    <a:pt x="1479841" y="2943392"/>
                    <a:pt x="1477905" y="2940842"/>
                    <a:pt x="1473608" y="2941031"/>
                  </a:cubicBezTo>
                  <a:close/>
                  <a:moveTo>
                    <a:pt x="3862399" y="2923040"/>
                  </a:moveTo>
                  <a:cubicBezTo>
                    <a:pt x="3857630" y="2922331"/>
                    <a:pt x="3854749" y="2925921"/>
                    <a:pt x="3854466" y="2930076"/>
                  </a:cubicBezTo>
                  <a:cubicBezTo>
                    <a:pt x="3854183" y="2933806"/>
                    <a:pt x="3856827" y="2936451"/>
                    <a:pt x="3861171" y="2936592"/>
                  </a:cubicBezTo>
                  <a:cubicBezTo>
                    <a:pt x="3865422" y="2936733"/>
                    <a:pt x="3867688" y="2934562"/>
                    <a:pt x="3868632" y="2930501"/>
                  </a:cubicBezTo>
                  <a:cubicBezTo>
                    <a:pt x="3868160" y="2926723"/>
                    <a:pt x="3866130" y="2923560"/>
                    <a:pt x="3862399" y="2923040"/>
                  </a:cubicBezTo>
                  <a:close/>
                  <a:moveTo>
                    <a:pt x="3528503" y="2923040"/>
                  </a:moveTo>
                  <a:cubicBezTo>
                    <a:pt x="3523781" y="2922473"/>
                    <a:pt x="3520901" y="2925967"/>
                    <a:pt x="3520618" y="2930123"/>
                  </a:cubicBezTo>
                  <a:cubicBezTo>
                    <a:pt x="3520428" y="2933901"/>
                    <a:pt x="3523121" y="2936498"/>
                    <a:pt x="3527417" y="2936545"/>
                  </a:cubicBezTo>
                  <a:cubicBezTo>
                    <a:pt x="3531762" y="2936829"/>
                    <a:pt x="3534311" y="2934468"/>
                    <a:pt x="3534548" y="2930501"/>
                  </a:cubicBezTo>
                  <a:cubicBezTo>
                    <a:pt x="3534784" y="2926628"/>
                    <a:pt x="3532281" y="2923512"/>
                    <a:pt x="3528503" y="2923040"/>
                  </a:cubicBezTo>
                  <a:close/>
                  <a:moveTo>
                    <a:pt x="3214911" y="2923040"/>
                  </a:moveTo>
                  <a:cubicBezTo>
                    <a:pt x="3211087" y="2923560"/>
                    <a:pt x="3208159" y="2926346"/>
                    <a:pt x="3208395" y="2930407"/>
                  </a:cubicBezTo>
                  <a:cubicBezTo>
                    <a:pt x="3208584" y="2934420"/>
                    <a:pt x="3211465" y="2936639"/>
                    <a:pt x="3217556" y="2936498"/>
                  </a:cubicBezTo>
                  <a:cubicBezTo>
                    <a:pt x="3220578" y="2936639"/>
                    <a:pt x="3222373" y="2933429"/>
                    <a:pt x="3222042" y="2929556"/>
                  </a:cubicBezTo>
                  <a:cubicBezTo>
                    <a:pt x="3221712" y="2925825"/>
                    <a:pt x="3219256" y="2922473"/>
                    <a:pt x="3214911" y="2923040"/>
                  </a:cubicBezTo>
                  <a:close/>
                  <a:moveTo>
                    <a:pt x="2874546" y="2923040"/>
                  </a:moveTo>
                  <a:cubicBezTo>
                    <a:pt x="2869777" y="2922426"/>
                    <a:pt x="2866944" y="2926015"/>
                    <a:pt x="2866708" y="2930123"/>
                  </a:cubicBezTo>
                  <a:cubicBezTo>
                    <a:pt x="2866472" y="2933901"/>
                    <a:pt x="2869258" y="2936498"/>
                    <a:pt x="2873507" y="2936545"/>
                  </a:cubicBezTo>
                  <a:cubicBezTo>
                    <a:pt x="2877852" y="2936829"/>
                    <a:pt x="2880402" y="2934468"/>
                    <a:pt x="2880638" y="2930501"/>
                  </a:cubicBezTo>
                  <a:cubicBezTo>
                    <a:pt x="2880874" y="2926628"/>
                    <a:pt x="2878324" y="2923512"/>
                    <a:pt x="2874546" y="2923040"/>
                  </a:cubicBezTo>
                  <a:close/>
                  <a:moveTo>
                    <a:pt x="3641030" y="2922993"/>
                  </a:moveTo>
                  <a:cubicBezTo>
                    <a:pt x="3636921" y="2922757"/>
                    <a:pt x="3634372" y="2925590"/>
                    <a:pt x="3633947" y="2929556"/>
                  </a:cubicBezTo>
                  <a:cubicBezTo>
                    <a:pt x="3633475" y="2933995"/>
                    <a:pt x="3636402" y="2936120"/>
                    <a:pt x="3640416" y="2936403"/>
                  </a:cubicBezTo>
                  <a:cubicBezTo>
                    <a:pt x="3644665" y="2936733"/>
                    <a:pt x="3647168" y="2934514"/>
                    <a:pt x="3647404" y="2930123"/>
                  </a:cubicBezTo>
                  <a:cubicBezTo>
                    <a:pt x="3647404" y="2925825"/>
                    <a:pt x="3644996" y="2923229"/>
                    <a:pt x="3641030" y="2922993"/>
                  </a:cubicBezTo>
                  <a:close/>
                  <a:moveTo>
                    <a:pt x="3428207" y="2922993"/>
                  </a:moveTo>
                  <a:cubicBezTo>
                    <a:pt x="3424194" y="2923229"/>
                    <a:pt x="3421691" y="2925825"/>
                    <a:pt x="3421833" y="2930170"/>
                  </a:cubicBezTo>
                  <a:cubicBezTo>
                    <a:pt x="3421973" y="2934609"/>
                    <a:pt x="3424524" y="2936733"/>
                    <a:pt x="3428774" y="2936451"/>
                  </a:cubicBezTo>
                  <a:cubicBezTo>
                    <a:pt x="3432835" y="2936167"/>
                    <a:pt x="3435384" y="2933995"/>
                    <a:pt x="3435432" y="2929509"/>
                  </a:cubicBezTo>
                  <a:cubicBezTo>
                    <a:pt x="3434535" y="2925685"/>
                    <a:pt x="3432362" y="2922757"/>
                    <a:pt x="3428207" y="2922993"/>
                  </a:cubicBezTo>
                  <a:close/>
                  <a:moveTo>
                    <a:pt x="3320024" y="2922993"/>
                  </a:moveTo>
                  <a:cubicBezTo>
                    <a:pt x="3315822" y="2922709"/>
                    <a:pt x="3313366" y="2925495"/>
                    <a:pt x="3313130" y="2929604"/>
                  </a:cubicBezTo>
                  <a:cubicBezTo>
                    <a:pt x="3312895" y="2933853"/>
                    <a:pt x="3314972" y="2936498"/>
                    <a:pt x="3319458" y="2936498"/>
                  </a:cubicBezTo>
                  <a:cubicBezTo>
                    <a:pt x="3323566" y="2936498"/>
                    <a:pt x="3326068" y="2934326"/>
                    <a:pt x="3326919" y="2929746"/>
                  </a:cubicBezTo>
                  <a:cubicBezTo>
                    <a:pt x="3325974" y="2926392"/>
                    <a:pt x="3324085" y="2923229"/>
                    <a:pt x="3320024" y="2922993"/>
                  </a:cubicBezTo>
                  <a:close/>
                  <a:moveTo>
                    <a:pt x="3105030" y="2922993"/>
                  </a:moveTo>
                  <a:cubicBezTo>
                    <a:pt x="3100308" y="2922945"/>
                    <a:pt x="3097757" y="2926251"/>
                    <a:pt x="3097947" y="2930689"/>
                  </a:cubicBezTo>
                  <a:cubicBezTo>
                    <a:pt x="3098089" y="2934704"/>
                    <a:pt x="3100921" y="2936781"/>
                    <a:pt x="3105172" y="2936592"/>
                  </a:cubicBezTo>
                  <a:cubicBezTo>
                    <a:pt x="3109468" y="2936356"/>
                    <a:pt x="3111262" y="2933711"/>
                    <a:pt x="3112160" y="2929509"/>
                  </a:cubicBezTo>
                  <a:cubicBezTo>
                    <a:pt x="3110555" y="2926770"/>
                    <a:pt x="3109185" y="2923040"/>
                    <a:pt x="3105030" y="2922993"/>
                  </a:cubicBezTo>
                  <a:close/>
                  <a:moveTo>
                    <a:pt x="2994156" y="2922898"/>
                  </a:moveTo>
                  <a:cubicBezTo>
                    <a:pt x="2989859" y="2923182"/>
                    <a:pt x="2987545" y="2925825"/>
                    <a:pt x="2987261" y="2929792"/>
                  </a:cubicBezTo>
                  <a:cubicBezTo>
                    <a:pt x="2986979" y="2933901"/>
                    <a:pt x="2989103" y="2936592"/>
                    <a:pt x="2993637" y="2936545"/>
                  </a:cubicBezTo>
                  <a:cubicBezTo>
                    <a:pt x="2997839" y="2936498"/>
                    <a:pt x="3000672" y="2934231"/>
                    <a:pt x="3000814" y="2930217"/>
                  </a:cubicBezTo>
                  <a:cubicBezTo>
                    <a:pt x="3000908" y="2926204"/>
                    <a:pt x="2997744" y="2924079"/>
                    <a:pt x="2994156" y="2922898"/>
                  </a:cubicBezTo>
                  <a:close/>
                  <a:moveTo>
                    <a:pt x="3750629" y="2922851"/>
                  </a:moveTo>
                  <a:cubicBezTo>
                    <a:pt x="3746804" y="2923890"/>
                    <a:pt x="3744395" y="2926156"/>
                    <a:pt x="3744631" y="2930407"/>
                  </a:cubicBezTo>
                  <a:cubicBezTo>
                    <a:pt x="3744868" y="2934892"/>
                    <a:pt x="3747607" y="2936875"/>
                    <a:pt x="3751809" y="2936403"/>
                  </a:cubicBezTo>
                  <a:cubicBezTo>
                    <a:pt x="3755776" y="2935978"/>
                    <a:pt x="3758798" y="2933853"/>
                    <a:pt x="3758089" y="2929367"/>
                  </a:cubicBezTo>
                  <a:cubicBezTo>
                    <a:pt x="3757476" y="2925448"/>
                    <a:pt x="3754878" y="2923087"/>
                    <a:pt x="3750629" y="2922851"/>
                  </a:cubicBezTo>
                  <a:close/>
                  <a:moveTo>
                    <a:pt x="1477085" y="2902422"/>
                  </a:moveTo>
                  <a:cubicBezTo>
                    <a:pt x="1488978" y="2903243"/>
                    <a:pt x="1500547" y="2908685"/>
                    <a:pt x="1508693" y="2918695"/>
                  </a:cubicBezTo>
                  <a:cubicBezTo>
                    <a:pt x="1513368" y="2924504"/>
                    <a:pt x="1517853" y="2925778"/>
                    <a:pt x="1524559" y="2925684"/>
                  </a:cubicBezTo>
                  <a:cubicBezTo>
                    <a:pt x="1596429" y="2924693"/>
                    <a:pt x="1668251" y="2923890"/>
                    <a:pt x="1740120" y="2923276"/>
                  </a:cubicBezTo>
                  <a:cubicBezTo>
                    <a:pt x="1747770" y="2923182"/>
                    <a:pt x="1753483" y="2921434"/>
                    <a:pt x="1759056" y="2915627"/>
                  </a:cubicBezTo>
                  <a:cubicBezTo>
                    <a:pt x="1771994" y="2902168"/>
                    <a:pt x="1792252" y="2898816"/>
                    <a:pt x="1808921" y="2906135"/>
                  </a:cubicBezTo>
                  <a:cubicBezTo>
                    <a:pt x="1825825" y="2913549"/>
                    <a:pt x="1835695" y="2929036"/>
                    <a:pt x="1835553" y="2948020"/>
                  </a:cubicBezTo>
                  <a:cubicBezTo>
                    <a:pt x="1835364" y="2967050"/>
                    <a:pt x="1824126" y="2983577"/>
                    <a:pt x="1806890" y="2989999"/>
                  </a:cubicBezTo>
                  <a:cubicBezTo>
                    <a:pt x="1788758" y="2996798"/>
                    <a:pt x="1768783" y="2992312"/>
                    <a:pt x="1756647" y="2977060"/>
                  </a:cubicBezTo>
                  <a:cubicBezTo>
                    <a:pt x="1751453" y="2970544"/>
                    <a:pt x="1746400" y="2968608"/>
                    <a:pt x="1738515" y="2968750"/>
                  </a:cubicBezTo>
                  <a:cubicBezTo>
                    <a:pt x="1666221" y="2969883"/>
                    <a:pt x="1593926" y="2970780"/>
                    <a:pt x="1521632" y="2971394"/>
                  </a:cubicBezTo>
                  <a:cubicBezTo>
                    <a:pt x="1515068" y="2971488"/>
                    <a:pt x="1511101" y="2973802"/>
                    <a:pt x="1506757" y="2978382"/>
                  </a:cubicBezTo>
                  <a:cubicBezTo>
                    <a:pt x="1487727" y="2998309"/>
                    <a:pt x="1459347" y="2998026"/>
                    <a:pt x="1440932" y="2978240"/>
                  </a:cubicBezTo>
                  <a:cubicBezTo>
                    <a:pt x="1423838" y="2960061"/>
                    <a:pt x="1425018" y="2930454"/>
                    <a:pt x="1443529" y="2913879"/>
                  </a:cubicBezTo>
                  <a:cubicBezTo>
                    <a:pt x="1452973" y="2905403"/>
                    <a:pt x="1465191" y="2901602"/>
                    <a:pt x="1477085" y="2902422"/>
                  </a:cubicBezTo>
                  <a:close/>
                  <a:moveTo>
                    <a:pt x="1172964" y="2882855"/>
                  </a:moveTo>
                  <a:cubicBezTo>
                    <a:pt x="1169045" y="2882667"/>
                    <a:pt x="1166636" y="2885594"/>
                    <a:pt x="1166448" y="2889703"/>
                  </a:cubicBezTo>
                  <a:cubicBezTo>
                    <a:pt x="1166259" y="2893999"/>
                    <a:pt x="1168667" y="2896125"/>
                    <a:pt x="1173342" y="2896975"/>
                  </a:cubicBezTo>
                  <a:cubicBezTo>
                    <a:pt x="1176364" y="2896172"/>
                    <a:pt x="1179811" y="2894472"/>
                    <a:pt x="1180189" y="2890647"/>
                  </a:cubicBezTo>
                  <a:cubicBezTo>
                    <a:pt x="1180614" y="2886019"/>
                    <a:pt x="1177214" y="2883045"/>
                    <a:pt x="1172964" y="2882855"/>
                  </a:cubicBezTo>
                  <a:close/>
                  <a:moveTo>
                    <a:pt x="1985242" y="2854476"/>
                  </a:moveTo>
                  <a:cubicBezTo>
                    <a:pt x="1981039" y="2854287"/>
                    <a:pt x="1978442" y="2856412"/>
                    <a:pt x="1978254" y="2860803"/>
                  </a:cubicBezTo>
                  <a:cubicBezTo>
                    <a:pt x="1978159" y="2865100"/>
                    <a:pt x="1980615" y="2867697"/>
                    <a:pt x="1984628" y="2867933"/>
                  </a:cubicBezTo>
                  <a:cubicBezTo>
                    <a:pt x="1988783" y="2868169"/>
                    <a:pt x="1991003" y="2865289"/>
                    <a:pt x="1991947" y="2860898"/>
                  </a:cubicBezTo>
                  <a:cubicBezTo>
                    <a:pt x="1991570" y="2857262"/>
                    <a:pt x="1989398" y="2854664"/>
                    <a:pt x="1985242" y="2854476"/>
                  </a:cubicBezTo>
                  <a:close/>
                  <a:moveTo>
                    <a:pt x="576429" y="2852492"/>
                  </a:moveTo>
                  <a:cubicBezTo>
                    <a:pt x="584316" y="2852492"/>
                    <a:pt x="589841" y="2854665"/>
                    <a:pt x="595318" y="2860378"/>
                  </a:cubicBezTo>
                  <a:cubicBezTo>
                    <a:pt x="657791" y="2925731"/>
                    <a:pt x="720453" y="2990896"/>
                    <a:pt x="783351" y="3055871"/>
                  </a:cubicBezTo>
                  <a:cubicBezTo>
                    <a:pt x="790057" y="3062860"/>
                    <a:pt x="793173" y="3069659"/>
                    <a:pt x="793079" y="3079576"/>
                  </a:cubicBezTo>
                  <a:cubicBezTo>
                    <a:pt x="792606" y="3146487"/>
                    <a:pt x="792889" y="3213399"/>
                    <a:pt x="792701" y="3280310"/>
                  </a:cubicBezTo>
                  <a:cubicBezTo>
                    <a:pt x="792654" y="3287535"/>
                    <a:pt x="794400" y="3292588"/>
                    <a:pt x="799973" y="3297830"/>
                  </a:cubicBezTo>
                  <a:cubicBezTo>
                    <a:pt x="819995" y="3316670"/>
                    <a:pt x="819239" y="3347694"/>
                    <a:pt x="799122" y="3364929"/>
                  </a:cubicBezTo>
                  <a:cubicBezTo>
                    <a:pt x="779149" y="3382071"/>
                    <a:pt x="749163" y="3378907"/>
                    <a:pt x="733014" y="3357988"/>
                  </a:cubicBezTo>
                  <a:cubicBezTo>
                    <a:pt x="716912" y="3337070"/>
                    <a:pt x="722437" y="3306612"/>
                    <a:pt x="745953" y="3292115"/>
                  </a:cubicBezTo>
                  <a:cubicBezTo>
                    <a:pt x="752515" y="3288102"/>
                    <a:pt x="754027" y="3284041"/>
                    <a:pt x="754027" y="3277146"/>
                  </a:cubicBezTo>
                  <a:cubicBezTo>
                    <a:pt x="753839" y="3215666"/>
                    <a:pt x="753791" y="3154184"/>
                    <a:pt x="754074" y="3092703"/>
                  </a:cubicBezTo>
                  <a:cubicBezTo>
                    <a:pt x="754121" y="3085762"/>
                    <a:pt x="751902" y="3080945"/>
                    <a:pt x="747181" y="3076081"/>
                  </a:cubicBezTo>
                  <a:cubicBezTo>
                    <a:pt x="690704" y="3017481"/>
                    <a:pt x="634369" y="2958785"/>
                    <a:pt x="578318" y="2899807"/>
                  </a:cubicBezTo>
                  <a:cubicBezTo>
                    <a:pt x="572699" y="2893857"/>
                    <a:pt x="566843" y="2892629"/>
                    <a:pt x="559289" y="2892629"/>
                  </a:cubicBezTo>
                  <a:cubicBezTo>
                    <a:pt x="389718" y="2892771"/>
                    <a:pt x="220196" y="2892724"/>
                    <a:pt x="50628" y="2892771"/>
                  </a:cubicBezTo>
                  <a:cubicBezTo>
                    <a:pt x="43875" y="2892771"/>
                    <a:pt x="37075" y="2893102"/>
                    <a:pt x="30605" y="2890316"/>
                  </a:cubicBezTo>
                  <a:cubicBezTo>
                    <a:pt x="18942" y="2876717"/>
                    <a:pt x="18517" y="2871380"/>
                    <a:pt x="27914" y="2857120"/>
                  </a:cubicBezTo>
                  <a:cubicBezTo>
                    <a:pt x="34808" y="2853107"/>
                    <a:pt x="42316" y="2852587"/>
                    <a:pt x="50107" y="2852587"/>
                  </a:cubicBezTo>
                  <a:cubicBezTo>
                    <a:pt x="225579" y="2852681"/>
                    <a:pt x="401004" y="2852681"/>
                    <a:pt x="576429" y="2852492"/>
                  </a:cubicBezTo>
                  <a:close/>
                  <a:moveTo>
                    <a:pt x="1172173" y="2844412"/>
                  </a:moveTo>
                  <a:cubicBezTo>
                    <a:pt x="1183765" y="2844194"/>
                    <a:pt x="1195433" y="2848503"/>
                    <a:pt x="1204547" y="2857404"/>
                  </a:cubicBezTo>
                  <a:cubicBezTo>
                    <a:pt x="1223435" y="2875866"/>
                    <a:pt x="1223576" y="2903821"/>
                    <a:pt x="1204074" y="2922379"/>
                  </a:cubicBezTo>
                  <a:cubicBezTo>
                    <a:pt x="1198266" y="2927856"/>
                    <a:pt x="1196046" y="2933145"/>
                    <a:pt x="1196094" y="2941032"/>
                  </a:cubicBezTo>
                  <a:cubicBezTo>
                    <a:pt x="1196377" y="3017859"/>
                    <a:pt x="1196377" y="3094734"/>
                    <a:pt x="1196141" y="3171562"/>
                  </a:cubicBezTo>
                  <a:cubicBezTo>
                    <a:pt x="1196094" y="3180061"/>
                    <a:pt x="1197416" y="3186341"/>
                    <a:pt x="1204641" y="3192575"/>
                  </a:cubicBezTo>
                  <a:cubicBezTo>
                    <a:pt x="1218759" y="3204710"/>
                    <a:pt x="1222112" y="3225157"/>
                    <a:pt x="1214982" y="3242203"/>
                  </a:cubicBezTo>
                  <a:cubicBezTo>
                    <a:pt x="1207521" y="3260053"/>
                    <a:pt x="1190285" y="3270535"/>
                    <a:pt x="1169611" y="3269874"/>
                  </a:cubicBezTo>
                  <a:cubicBezTo>
                    <a:pt x="1150912" y="3269260"/>
                    <a:pt x="1137029" y="3259722"/>
                    <a:pt x="1130985" y="3243337"/>
                  </a:cubicBezTo>
                  <a:cubicBezTo>
                    <a:pt x="1123901" y="3224118"/>
                    <a:pt x="1128435" y="3203388"/>
                    <a:pt x="1144018" y="3190450"/>
                  </a:cubicBezTo>
                  <a:cubicBezTo>
                    <a:pt x="1149779" y="3185680"/>
                    <a:pt x="1150723" y="3180770"/>
                    <a:pt x="1150675" y="3174206"/>
                  </a:cubicBezTo>
                  <a:cubicBezTo>
                    <a:pt x="1150487" y="3134919"/>
                    <a:pt x="1150581" y="3095584"/>
                    <a:pt x="1150581" y="3056249"/>
                  </a:cubicBezTo>
                  <a:cubicBezTo>
                    <a:pt x="1150581" y="3017812"/>
                    <a:pt x="1150487" y="2979421"/>
                    <a:pt x="1150675" y="2940984"/>
                  </a:cubicBezTo>
                  <a:cubicBezTo>
                    <a:pt x="1150723" y="2933948"/>
                    <a:pt x="1149590" y="2928990"/>
                    <a:pt x="1143404" y="2923796"/>
                  </a:cubicBezTo>
                  <a:cubicBezTo>
                    <a:pt x="1123855" y="2907410"/>
                    <a:pt x="1122958" y="2876811"/>
                    <a:pt x="1140288" y="2858584"/>
                  </a:cubicBezTo>
                  <a:cubicBezTo>
                    <a:pt x="1149070" y="2849376"/>
                    <a:pt x="1160580" y="2844631"/>
                    <a:pt x="1172173" y="2844412"/>
                  </a:cubicBezTo>
                  <a:close/>
                  <a:moveTo>
                    <a:pt x="1615932" y="2800975"/>
                  </a:moveTo>
                  <a:cubicBezTo>
                    <a:pt x="1612201" y="2802155"/>
                    <a:pt x="1609273" y="2804138"/>
                    <a:pt x="1609557" y="2808483"/>
                  </a:cubicBezTo>
                  <a:cubicBezTo>
                    <a:pt x="1609888" y="2812875"/>
                    <a:pt x="1612956" y="2814763"/>
                    <a:pt x="1616923" y="2814621"/>
                  </a:cubicBezTo>
                  <a:cubicBezTo>
                    <a:pt x="1621220" y="2814480"/>
                    <a:pt x="1623393" y="2811835"/>
                    <a:pt x="1623061" y="2807492"/>
                  </a:cubicBezTo>
                  <a:cubicBezTo>
                    <a:pt x="1622732" y="2803100"/>
                    <a:pt x="1619898" y="2801400"/>
                    <a:pt x="1615932" y="2800975"/>
                  </a:cubicBezTo>
                  <a:close/>
                  <a:moveTo>
                    <a:pt x="1372698" y="2798330"/>
                  </a:moveTo>
                  <a:cubicBezTo>
                    <a:pt x="1367693" y="2796772"/>
                    <a:pt x="1365096" y="2800361"/>
                    <a:pt x="1364387" y="2804422"/>
                  </a:cubicBezTo>
                  <a:cubicBezTo>
                    <a:pt x="1363774" y="2808105"/>
                    <a:pt x="1365709" y="2811222"/>
                    <a:pt x="1370148" y="2811647"/>
                  </a:cubicBezTo>
                  <a:cubicBezTo>
                    <a:pt x="1374256" y="2812072"/>
                    <a:pt x="1376712" y="2810041"/>
                    <a:pt x="1378223" y="2806074"/>
                  </a:cubicBezTo>
                  <a:cubicBezTo>
                    <a:pt x="1378412" y="2802250"/>
                    <a:pt x="1376192" y="2799416"/>
                    <a:pt x="1372698" y="2798330"/>
                  </a:cubicBezTo>
                  <a:close/>
                  <a:moveTo>
                    <a:pt x="612980" y="2763387"/>
                  </a:moveTo>
                  <a:cubicBezTo>
                    <a:pt x="620299" y="2763387"/>
                    <a:pt x="625635" y="2765465"/>
                    <a:pt x="630829" y="2770754"/>
                  </a:cubicBezTo>
                  <a:cubicBezTo>
                    <a:pt x="722390" y="2863354"/>
                    <a:pt x="814140" y="2955811"/>
                    <a:pt x="905984" y="3048128"/>
                  </a:cubicBezTo>
                  <a:cubicBezTo>
                    <a:pt x="910518" y="3052708"/>
                    <a:pt x="912312" y="3057241"/>
                    <a:pt x="912217" y="3063568"/>
                  </a:cubicBezTo>
                  <a:cubicBezTo>
                    <a:pt x="911840" y="3090248"/>
                    <a:pt x="912217" y="3116927"/>
                    <a:pt x="911792" y="3143607"/>
                  </a:cubicBezTo>
                  <a:cubicBezTo>
                    <a:pt x="911698" y="3151257"/>
                    <a:pt x="913210" y="3156687"/>
                    <a:pt x="919678" y="3162070"/>
                  </a:cubicBezTo>
                  <a:cubicBezTo>
                    <a:pt x="936206" y="3175858"/>
                    <a:pt x="940030" y="3195597"/>
                    <a:pt x="931578" y="3214627"/>
                  </a:cubicBezTo>
                  <a:cubicBezTo>
                    <a:pt x="922985" y="3233893"/>
                    <a:pt x="905229" y="3243289"/>
                    <a:pt x="882893" y="3240456"/>
                  </a:cubicBezTo>
                  <a:cubicBezTo>
                    <a:pt x="863722" y="3238001"/>
                    <a:pt x="849461" y="3223835"/>
                    <a:pt x="845872" y="3202868"/>
                  </a:cubicBezTo>
                  <a:cubicBezTo>
                    <a:pt x="842756" y="3184595"/>
                    <a:pt x="849697" y="3169768"/>
                    <a:pt x="864383" y="3159426"/>
                  </a:cubicBezTo>
                  <a:cubicBezTo>
                    <a:pt x="870664" y="3154987"/>
                    <a:pt x="871891" y="3150596"/>
                    <a:pt x="871844" y="3143890"/>
                  </a:cubicBezTo>
                  <a:cubicBezTo>
                    <a:pt x="871654" y="3122641"/>
                    <a:pt x="871703" y="3101392"/>
                    <a:pt x="872174" y="3080143"/>
                  </a:cubicBezTo>
                  <a:cubicBezTo>
                    <a:pt x="872315" y="3073815"/>
                    <a:pt x="870569" y="3069235"/>
                    <a:pt x="866036" y="3064655"/>
                  </a:cubicBezTo>
                  <a:cubicBezTo>
                    <a:pt x="781559" y="2979657"/>
                    <a:pt x="697221" y="2894566"/>
                    <a:pt x="613121" y="2809191"/>
                  </a:cubicBezTo>
                  <a:cubicBezTo>
                    <a:pt x="607502" y="2803478"/>
                    <a:pt x="601742" y="2803194"/>
                    <a:pt x="594941" y="2803194"/>
                  </a:cubicBezTo>
                  <a:cubicBezTo>
                    <a:pt x="416776" y="2803242"/>
                    <a:pt x="238565" y="2803147"/>
                    <a:pt x="60403" y="2803478"/>
                  </a:cubicBezTo>
                  <a:cubicBezTo>
                    <a:pt x="47700" y="2803478"/>
                    <a:pt x="38775" y="2799653"/>
                    <a:pt x="32637" y="2788792"/>
                  </a:cubicBezTo>
                  <a:cubicBezTo>
                    <a:pt x="32401" y="2782794"/>
                    <a:pt x="33817" y="2777034"/>
                    <a:pt x="35801" y="2771414"/>
                  </a:cubicBezTo>
                  <a:cubicBezTo>
                    <a:pt x="42553" y="2765465"/>
                    <a:pt x="50439" y="2763434"/>
                    <a:pt x="59458" y="2763434"/>
                  </a:cubicBezTo>
                  <a:cubicBezTo>
                    <a:pt x="243948" y="2763529"/>
                    <a:pt x="428487" y="2763529"/>
                    <a:pt x="612980" y="2763387"/>
                  </a:cubicBezTo>
                  <a:close/>
                  <a:moveTo>
                    <a:pt x="1377603" y="2760064"/>
                  </a:moveTo>
                  <a:cubicBezTo>
                    <a:pt x="1389603" y="2761959"/>
                    <a:pt x="1400960" y="2768889"/>
                    <a:pt x="1408681" y="2780482"/>
                  </a:cubicBezTo>
                  <a:cubicBezTo>
                    <a:pt x="1412411" y="2786101"/>
                    <a:pt x="1415716" y="2788084"/>
                    <a:pt x="1422422" y="2787942"/>
                  </a:cubicBezTo>
                  <a:cubicBezTo>
                    <a:pt x="1469831" y="2787044"/>
                    <a:pt x="1517287" y="2786525"/>
                    <a:pt x="1564697" y="2786195"/>
                  </a:cubicBezTo>
                  <a:cubicBezTo>
                    <a:pt x="1572347" y="2786147"/>
                    <a:pt x="1577683" y="2784589"/>
                    <a:pt x="1583018" y="2777979"/>
                  </a:cubicBezTo>
                  <a:cubicBezTo>
                    <a:pt x="1595013" y="2763104"/>
                    <a:pt x="1615601" y="2759043"/>
                    <a:pt x="1633450" y="2766032"/>
                  </a:cubicBezTo>
                  <a:cubicBezTo>
                    <a:pt x="1650592" y="2772738"/>
                    <a:pt x="1661357" y="2789170"/>
                    <a:pt x="1661311" y="2808435"/>
                  </a:cubicBezTo>
                  <a:cubicBezTo>
                    <a:pt x="1661263" y="2828126"/>
                    <a:pt x="1648467" y="2845882"/>
                    <a:pt x="1630382" y="2851453"/>
                  </a:cubicBezTo>
                  <a:cubicBezTo>
                    <a:pt x="1611115" y="2857356"/>
                    <a:pt x="1590574" y="2850746"/>
                    <a:pt x="1579241" y="2833368"/>
                  </a:cubicBezTo>
                  <a:cubicBezTo>
                    <a:pt x="1574850" y="2826710"/>
                    <a:pt x="1570458" y="2824774"/>
                    <a:pt x="1562950" y="2824916"/>
                  </a:cubicBezTo>
                  <a:cubicBezTo>
                    <a:pt x="1514643" y="2826001"/>
                    <a:pt x="1466336" y="2826852"/>
                    <a:pt x="1418031" y="2827465"/>
                  </a:cubicBezTo>
                  <a:cubicBezTo>
                    <a:pt x="1412364" y="2827560"/>
                    <a:pt x="1409436" y="2829780"/>
                    <a:pt x="1405894" y="2833841"/>
                  </a:cubicBezTo>
                  <a:cubicBezTo>
                    <a:pt x="1388093" y="2854381"/>
                    <a:pt x="1357021" y="2855656"/>
                    <a:pt x="1338699" y="2837051"/>
                  </a:cubicBezTo>
                  <a:cubicBezTo>
                    <a:pt x="1320283" y="2818352"/>
                    <a:pt x="1322125" y="2786856"/>
                    <a:pt x="1342666" y="2769857"/>
                  </a:cubicBezTo>
                  <a:cubicBezTo>
                    <a:pt x="1352960" y="2761310"/>
                    <a:pt x="1365603" y="2758170"/>
                    <a:pt x="1377603" y="2760064"/>
                  </a:cubicBezTo>
                  <a:close/>
                  <a:moveTo>
                    <a:pt x="2578096" y="2759987"/>
                  </a:moveTo>
                  <a:cubicBezTo>
                    <a:pt x="2584471" y="2772548"/>
                    <a:pt x="2584376" y="2785155"/>
                    <a:pt x="2578096" y="2797763"/>
                  </a:cubicBezTo>
                  <a:cubicBezTo>
                    <a:pt x="2578096" y="2785155"/>
                    <a:pt x="2578096" y="2772595"/>
                    <a:pt x="2578096" y="2759987"/>
                  </a:cubicBezTo>
                  <a:close/>
                  <a:moveTo>
                    <a:pt x="2582157" y="2759940"/>
                  </a:moveTo>
                  <a:cubicBezTo>
                    <a:pt x="2611810" y="2759609"/>
                    <a:pt x="2611528" y="2759563"/>
                    <a:pt x="2610536" y="2788933"/>
                  </a:cubicBezTo>
                  <a:cubicBezTo>
                    <a:pt x="2610252" y="2796206"/>
                    <a:pt x="2607939" y="2798330"/>
                    <a:pt x="2601092" y="2797906"/>
                  </a:cubicBezTo>
                  <a:cubicBezTo>
                    <a:pt x="2593443" y="2797433"/>
                    <a:pt x="2585745" y="2797764"/>
                    <a:pt x="2578096" y="2797764"/>
                  </a:cubicBezTo>
                  <a:cubicBezTo>
                    <a:pt x="2584424" y="2785156"/>
                    <a:pt x="2584518" y="2772548"/>
                    <a:pt x="2578096" y="2759987"/>
                  </a:cubicBezTo>
                  <a:cubicBezTo>
                    <a:pt x="2579465" y="2759987"/>
                    <a:pt x="2580787" y="2759940"/>
                    <a:pt x="2582157" y="2759940"/>
                  </a:cubicBezTo>
                  <a:close/>
                  <a:moveTo>
                    <a:pt x="2167183" y="2759374"/>
                  </a:moveTo>
                  <a:cubicBezTo>
                    <a:pt x="2163169" y="2759798"/>
                    <a:pt x="2160336" y="2761451"/>
                    <a:pt x="2160289" y="2765937"/>
                  </a:cubicBezTo>
                  <a:cubicBezTo>
                    <a:pt x="2160241" y="2770282"/>
                    <a:pt x="2162838" y="2772784"/>
                    <a:pt x="2166759" y="2772925"/>
                  </a:cubicBezTo>
                  <a:cubicBezTo>
                    <a:pt x="2170772" y="2773067"/>
                    <a:pt x="2173463" y="2770518"/>
                    <a:pt x="2173700" y="2766315"/>
                  </a:cubicBezTo>
                  <a:cubicBezTo>
                    <a:pt x="2173983" y="2761923"/>
                    <a:pt x="2171149" y="2759987"/>
                    <a:pt x="2167183" y="2759374"/>
                  </a:cubicBezTo>
                  <a:close/>
                  <a:moveTo>
                    <a:pt x="2575546" y="2696145"/>
                  </a:moveTo>
                  <a:lnTo>
                    <a:pt x="2575562" y="2696197"/>
                  </a:lnTo>
                  <a:lnTo>
                    <a:pt x="2607893" y="2697750"/>
                  </a:lnTo>
                  <a:cubicBezTo>
                    <a:pt x="2602887" y="2703417"/>
                    <a:pt x="2604209" y="2710452"/>
                    <a:pt x="2604115" y="2717064"/>
                  </a:cubicBezTo>
                  <a:lnTo>
                    <a:pt x="2593135" y="2728797"/>
                  </a:lnTo>
                  <a:lnTo>
                    <a:pt x="2593159" y="2728822"/>
                  </a:lnTo>
                  <a:cubicBezTo>
                    <a:pt x="2601470" y="2728774"/>
                    <a:pt x="2604067" y="2724619"/>
                    <a:pt x="2604161" y="2717064"/>
                  </a:cubicBezTo>
                  <a:cubicBezTo>
                    <a:pt x="2604208" y="2710501"/>
                    <a:pt x="2602886" y="2703464"/>
                    <a:pt x="2607939" y="2697751"/>
                  </a:cubicBezTo>
                  <a:cubicBezTo>
                    <a:pt x="2607986" y="2703134"/>
                    <a:pt x="2608033" y="2708565"/>
                    <a:pt x="2608033" y="2713947"/>
                  </a:cubicBezTo>
                  <a:cubicBezTo>
                    <a:pt x="2608033" y="2732977"/>
                    <a:pt x="2603122" y="2736613"/>
                    <a:pt x="2583998" y="2732835"/>
                  </a:cubicBezTo>
                  <a:cubicBezTo>
                    <a:pt x="2578379" y="2731702"/>
                    <a:pt x="2578190" y="2728444"/>
                    <a:pt x="2578001" y="2724194"/>
                  </a:cubicBezTo>
                  <a:lnTo>
                    <a:pt x="2575588" y="2696628"/>
                  </a:lnTo>
                  <a:lnTo>
                    <a:pt x="2575452" y="2696192"/>
                  </a:lnTo>
                  <a:lnTo>
                    <a:pt x="2575550" y="2696197"/>
                  </a:lnTo>
                  <a:close/>
                  <a:moveTo>
                    <a:pt x="67956" y="2666916"/>
                  </a:moveTo>
                  <a:cubicBezTo>
                    <a:pt x="73387" y="2667058"/>
                    <a:pt x="78770" y="2667294"/>
                    <a:pt x="84200" y="2667294"/>
                  </a:cubicBezTo>
                  <a:cubicBezTo>
                    <a:pt x="278136" y="2667294"/>
                    <a:pt x="472071" y="2667341"/>
                    <a:pt x="666008" y="2667106"/>
                  </a:cubicBezTo>
                  <a:cubicBezTo>
                    <a:pt x="675310" y="2667106"/>
                    <a:pt x="681874" y="2669513"/>
                    <a:pt x="688532" y="2676266"/>
                  </a:cubicBezTo>
                  <a:cubicBezTo>
                    <a:pt x="804930" y="2794459"/>
                    <a:pt x="921519" y="2912463"/>
                    <a:pt x="1038295" y="3030278"/>
                  </a:cubicBezTo>
                  <a:cubicBezTo>
                    <a:pt x="1044198" y="3036228"/>
                    <a:pt x="1046559" y="3041989"/>
                    <a:pt x="1046512" y="3050394"/>
                  </a:cubicBezTo>
                  <a:cubicBezTo>
                    <a:pt x="1046181" y="3136713"/>
                    <a:pt x="1046370" y="3223080"/>
                    <a:pt x="1046181" y="3309399"/>
                  </a:cubicBezTo>
                  <a:cubicBezTo>
                    <a:pt x="1046181" y="3317898"/>
                    <a:pt x="1047598" y="3324084"/>
                    <a:pt x="1054540" y="3330506"/>
                  </a:cubicBezTo>
                  <a:cubicBezTo>
                    <a:pt x="1073427" y="3348072"/>
                    <a:pt x="1071728" y="3380088"/>
                    <a:pt x="1052414" y="3396756"/>
                  </a:cubicBezTo>
                  <a:cubicBezTo>
                    <a:pt x="1032818" y="3413614"/>
                    <a:pt x="1003730" y="3410876"/>
                    <a:pt x="987345" y="3390571"/>
                  </a:cubicBezTo>
                  <a:cubicBezTo>
                    <a:pt x="970771" y="3370030"/>
                    <a:pt x="974548" y="3339714"/>
                    <a:pt x="997214" y="3325454"/>
                  </a:cubicBezTo>
                  <a:cubicBezTo>
                    <a:pt x="1005665" y="3320117"/>
                    <a:pt x="1007225" y="3314829"/>
                    <a:pt x="1007177" y="3306141"/>
                  </a:cubicBezTo>
                  <a:cubicBezTo>
                    <a:pt x="1006940" y="3226150"/>
                    <a:pt x="1006988" y="3146110"/>
                    <a:pt x="1007130" y="3066119"/>
                  </a:cubicBezTo>
                  <a:cubicBezTo>
                    <a:pt x="1007130" y="3059083"/>
                    <a:pt x="1005902" y="3053558"/>
                    <a:pt x="1000519" y="3048128"/>
                  </a:cubicBezTo>
                  <a:cubicBezTo>
                    <a:pt x="890967" y="2937773"/>
                    <a:pt x="781509" y="2827277"/>
                    <a:pt x="672382" y="2716545"/>
                  </a:cubicBezTo>
                  <a:cubicBezTo>
                    <a:pt x="664780" y="2708801"/>
                    <a:pt x="657225" y="2705968"/>
                    <a:pt x="646459" y="2705968"/>
                  </a:cubicBezTo>
                  <a:cubicBezTo>
                    <a:pt x="457008" y="2706298"/>
                    <a:pt x="267605" y="2706204"/>
                    <a:pt x="78203" y="2706204"/>
                  </a:cubicBezTo>
                  <a:cubicBezTo>
                    <a:pt x="70034" y="2706204"/>
                    <a:pt x="61818" y="2706912"/>
                    <a:pt x="54971" y="2701151"/>
                  </a:cubicBezTo>
                  <a:cubicBezTo>
                    <a:pt x="45385" y="2682640"/>
                    <a:pt x="48974" y="2673196"/>
                    <a:pt x="67956" y="2666916"/>
                  </a:cubicBezTo>
                  <a:close/>
                  <a:moveTo>
                    <a:pt x="821313" y="2640519"/>
                  </a:moveTo>
                  <a:cubicBezTo>
                    <a:pt x="817016" y="2640331"/>
                    <a:pt x="814514" y="2642692"/>
                    <a:pt x="814372" y="2646894"/>
                  </a:cubicBezTo>
                  <a:cubicBezTo>
                    <a:pt x="814230" y="2651097"/>
                    <a:pt x="816497" y="2653505"/>
                    <a:pt x="821503" y="2653977"/>
                  </a:cubicBezTo>
                  <a:cubicBezTo>
                    <a:pt x="824761" y="2653505"/>
                    <a:pt x="827689" y="2651758"/>
                    <a:pt x="827783" y="2647414"/>
                  </a:cubicBezTo>
                  <a:cubicBezTo>
                    <a:pt x="827925" y="2643211"/>
                    <a:pt x="825563" y="2640708"/>
                    <a:pt x="821313" y="2640519"/>
                  </a:cubicBezTo>
                  <a:close/>
                  <a:moveTo>
                    <a:pt x="2597835" y="2633353"/>
                  </a:moveTo>
                  <a:cubicBezTo>
                    <a:pt x="2602380" y="2632987"/>
                    <a:pt x="2606287" y="2633318"/>
                    <a:pt x="2607893" y="2636411"/>
                  </a:cubicBezTo>
                  <a:cubicBezTo>
                    <a:pt x="2612142" y="2644581"/>
                    <a:pt x="2609593" y="2656338"/>
                    <a:pt x="2609829" y="2666585"/>
                  </a:cubicBezTo>
                  <a:cubicBezTo>
                    <a:pt x="2609923" y="2671307"/>
                    <a:pt x="2606477" y="2670977"/>
                    <a:pt x="2603265" y="2670835"/>
                  </a:cubicBezTo>
                  <a:cubicBezTo>
                    <a:pt x="2602274" y="2669276"/>
                    <a:pt x="2600810" y="2668427"/>
                    <a:pt x="2599156" y="2667671"/>
                  </a:cubicBezTo>
                  <a:cubicBezTo>
                    <a:pt x="2596205" y="2666349"/>
                    <a:pt x="2592617" y="2666727"/>
                    <a:pt x="2589276" y="2666561"/>
                  </a:cubicBezTo>
                  <a:lnTo>
                    <a:pt x="2580885" y="2662195"/>
                  </a:lnTo>
                  <a:lnTo>
                    <a:pt x="2589258" y="2666579"/>
                  </a:lnTo>
                  <a:cubicBezTo>
                    <a:pt x="2592593" y="2666750"/>
                    <a:pt x="2596181" y="2666373"/>
                    <a:pt x="2599156" y="2667671"/>
                  </a:cubicBezTo>
                  <a:cubicBezTo>
                    <a:pt x="2600809" y="2668427"/>
                    <a:pt x="2602272" y="2669276"/>
                    <a:pt x="2603264" y="2670835"/>
                  </a:cubicBezTo>
                  <a:cubicBezTo>
                    <a:pt x="2601942" y="2670599"/>
                    <a:pt x="2600620" y="2670457"/>
                    <a:pt x="2599298" y="2670173"/>
                  </a:cubicBezTo>
                  <a:cubicBezTo>
                    <a:pt x="2591695" y="2668568"/>
                    <a:pt x="2579843" y="2674471"/>
                    <a:pt x="2577104" y="2666821"/>
                  </a:cubicBezTo>
                  <a:cubicBezTo>
                    <a:pt x="2573658" y="2657188"/>
                    <a:pt x="2572524" y="2645052"/>
                    <a:pt x="2578568" y="2634569"/>
                  </a:cubicBezTo>
                  <a:cubicBezTo>
                    <a:pt x="2578899" y="2637213"/>
                    <a:pt x="2579418" y="2639810"/>
                    <a:pt x="2579465" y="2642502"/>
                  </a:cubicBezTo>
                  <a:cubicBezTo>
                    <a:pt x="2579560" y="2649113"/>
                    <a:pt x="2577577" y="2656244"/>
                    <a:pt x="2580882" y="2662193"/>
                  </a:cubicBezTo>
                  <a:lnTo>
                    <a:pt x="2580883" y="2662193"/>
                  </a:lnTo>
                  <a:lnTo>
                    <a:pt x="2579513" y="2642550"/>
                  </a:lnTo>
                  <a:cubicBezTo>
                    <a:pt x="2579465" y="2639859"/>
                    <a:pt x="2578946" y="2637261"/>
                    <a:pt x="2578616" y="2634617"/>
                  </a:cubicBezTo>
                  <a:cubicBezTo>
                    <a:pt x="2580363" y="2634522"/>
                    <a:pt x="2582205" y="2634334"/>
                    <a:pt x="2583952" y="2634475"/>
                  </a:cubicBezTo>
                  <a:cubicBezTo>
                    <a:pt x="2588108" y="2634782"/>
                    <a:pt x="2593290" y="2633719"/>
                    <a:pt x="2597835" y="2633353"/>
                  </a:cubicBezTo>
                  <a:close/>
                  <a:moveTo>
                    <a:pt x="821721" y="2601698"/>
                  </a:moveTo>
                  <a:cubicBezTo>
                    <a:pt x="833886" y="2602011"/>
                    <a:pt x="846057" y="2607583"/>
                    <a:pt x="855642" y="2618467"/>
                  </a:cubicBezTo>
                  <a:cubicBezTo>
                    <a:pt x="859846" y="2623237"/>
                    <a:pt x="863764" y="2624511"/>
                    <a:pt x="869478" y="2624417"/>
                  </a:cubicBezTo>
                  <a:cubicBezTo>
                    <a:pt x="913818" y="2623614"/>
                    <a:pt x="958112" y="2623237"/>
                    <a:pt x="1002405" y="2622104"/>
                  </a:cubicBezTo>
                  <a:cubicBezTo>
                    <a:pt x="1010999" y="2621914"/>
                    <a:pt x="1015107" y="2624559"/>
                    <a:pt x="1018553" y="2632303"/>
                  </a:cubicBezTo>
                  <a:cubicBezTo>
                    <a:pt x="1026912" y="2651191"/>
                    <a:pt x="1036923" y="2669371"/>
                    <a:pt x="1045092" y="2688354"/>
                  </a:cubicBezTo>
                  <a:cubicBezTo>
                    <a:pt x="1049011" y="2697325"/>
                    <a:pt x="1054206" y="2699592"/>
                    <a:pt x="1063508" y="2699592"/>
                  </a:cubicBezTo>
                  <a:cubicBezTo>
                    <a:pt x="1319433" y="2699356"/>
                    <a:pt x="1575416" y="2699450"/>
                    <a:pt x="1831350" y="2699215"/>
                  </a:cubicBezTo>
                  <a:cubicBezTo>
                    <a:pt x="1841456" y="2699215"/>
                    <a:pt x="1848916" y="2701764"/>
                    <a:pt x="1856425" y="2708848"/>
                  </a:cubicBezTo>
                  <a:cubicBezTo>
                    <a:pt x="1892218" y="2742705"/>
                    <a:pt x="1928625" y="2775901"/>
                    <a:pt x="1964748" y="2809427"/>
                  </a:cubicBezTo>
                  <a:cubicBezTo>
                    <a:pt x="1969470" y="2813772"/>
                    <a:pt x="1973720" y="2816841"/>
                    <a:pt x="1981134" y="2816510"/>
                  </a:cubicBezTo>
                  <a:cubicBezTo>
                    <a:pt x="2010410" y="2815188"/>
                    <a:pt x="2031093" y="2835446"/>
                    <a:pt x="2030007" y="2863259"/>
                  </a:cubicBezTo>
                  <a:cubicBezTo>
                    <a:pt x="2029016" y="2888663"/>
                    <a:pt x="2006208" y="2908637"/>
                    <a:pt x="1980756" y="2906324"/>
                  </a:cubicBezTo>
                  <a:cubicBezTo>
                    <a:pt x="1954265" y="2903915"/>
                    <a:pt x="1935661" y="2880116"/>
                    <a:pt x="1940855" y="2852398"/>
                  </a:cubicBezTo>
                  <a:cubicBezTo>
                    <a:pt x="1942602" y="2843237"/>
                    <a:pt x="1939391" y="2839507"/>
                    <a:pt x="1933961" y="2834549"/>
                  </a:cubicBezTo>
                  <a:cubicBezTo>
                    <a:pt x="1902654" y="2805791"/>
                    <a:pt x="1871299" y="2777128"/>
                    <a:pt x="1840511" y="2747805"/>
                  </a:cubicBezTo>
                  <a:cubicBezTo>
                    <a:pt x="1833003" y="2740722"/>
                    <a:pt x="1825590" y="2738077"/>
                    <a:pt x="1815437" y="2738077"/>
                  </a:cubicBezTo>
                  <a:cubicBezTo>
                    <a:pt x="1686100" y="2738361"/>
                    <a:pt x="1556764" y="2738266"/>
                    <a:pt x="1427426" y="2738266"/>
                  </a:cubicBezTo>
                  <a:cubicBezTo>
                    <a:pt x="1297618" y="2738266"/>
                    <a:pt x="1167866" y="2738171"/>
                    <a:pt x="1038056" y="2738502"/>
                  </a:cubicBezTo>
                  <a:cubicBezTo>
                    <a:pt x="1028612" y="2738502"/>
                    <a:pt x="1023653" y="2736000"/>
                    <a:pt x="1019829" y="2727027"/>
                  </a:cubicBezTo>
                  <a:cubicBezTo>
                    <a:pt x="1011706" y="2707997"/>
                    <a:pt x="1001932" y="2689723"/>
                    <a:pt x="993196" y="2670977"/>
                  </a:cubicBezTo>
                  <a:cubicBezTo>
                    <a:pt x="990457" y="2665074"/>
                    <a:pt x="987577" y="2661816"/>
                    <a:pt x="980259" y="2662052"/>
                  </a:cubicBezTo>
                  <a:cubicBezTo>
                    <a:pt x="943662" y="2663232"/>
                    <a:pt x="907019" y="2663941"/>
                    <a:pt x="870423" y="2664413"/>
                  </a:cubicBezTo>
                  <a:cubicBezTo>
                    <a:pt x="864520" y="2664507"/>
                    <a:pt x="861876" y="2667199"/>
                    <a:pt x="858807" y="2671590"/>
                  </a:cubicBezTo>
                  <a:cubicBezTo>
                    <a:pt x="842846" y="2694587"/>
                    <a:pt x="812956" y="2699403"/>
                    <a:pt x="792651" y="2682593"/>
                  </a:cubicBezTo>
                  <a:cubicBezTo>
                    <a:pt x="772157" y="2665641"/>
                    <a:pt x="769984" y="2635467"/>
                    <a:pt x="787834" y="2616484"/>
                  </a:cubicBezTo>
                  <a:cubicBezTo>
                    <a:pt x="797396" y="2606332"/>
                    <a:pt x="809556" y="2601385"/>
                    <a:pt x="821721" y="2601698"/>
                  </a:cubicBezTo>
                  <a:close/>
                  <a:moveTo>
                    <a:pt x="2048659" y="2584940"/>
                  </a:moveTo>
                  <a:cubicBezTo>
                    <a:pt x="2044315" y="2584846"/>
                    <a:pt x="2040915" y="2587443"/>
                    <a:pt x="2041151" y="2592260"/>
                  </a:cubicBezTo>
                  <a:cubicBezTo>
                    <a:pt x="2041340" y="2596321"/>
                    <a:pt x="2044645" y="2598068"/>
                    <a:pt x="2048565" y="2599202"/>
                  </a:cubicBezTo>
                  <a:cubicBezTo>
                    <a:pt x="2051776" y="2597974"/>
                    <a:pt x="2054750" y="2596604"/>
                    <a:pt x="2054798" y="2592071"/>
                  </a:cubicBezTo>
                  <a:cubicBezTo>
                    <a:pt x="2054845" y="2587679"/>
                    <a:pt x="2052579" y="2585036"/>
                    <a:pt x="2048659" y="2584940"/>
                  </a:cubicBezTo>
                  <a:close/>
                  <a:moveTo>
                    <a:pt x="2583044" y="2579440"/>
                  </a:moveTo>
                  <a:lnTo>
                    <a:pt x="2582033" y="2579735"/>
                  </a:lnTo>
                  <a:lnTo>
                    <a:pt x="2581771" y="2580840"/>
                  </a:lnTo>
                  <a:lnTo>
                    <a:pt x="2582033" y="2579735"/>
                  </a:lnTo>
                  <a:close/>
                  <a:moveTo>
                    <a:pt x="306418" y="2577338"/>
                  </a:moveTo>
                  <a:cubicBezTo>
                    <a:pt x="302782" y="2577764"/>
                    <a:pt x="299429" y="2579228"/>
                    <a:pt x="299240" y="2583478"/>
                  </a:cubicBezTo>
                  <a:cubicBezTo>
                    <a:pt x="299098" y="2587538"/>
                    <a:pt x="302026" y="2590324"/>
                    <a:pt x="305757" y="2590797"/>
                  </a:cubicBezTo>
                  <a:cubicBezTo>
                    <a:pt x="309865" y="2591316"/>
                    <a:pt x="312367" y="2588577"/>
                    <a:pt x="312746" y="2584469"/>
                  </a:cubicBezTo>
                  <a:cubicBezTo>
                    <a:pt x="313123" y="2580172"/>
                    <a:pt x="311045" y="2577716"/>
                    <a:pt x="306418" y="2577338"/>
                  </a:cubicBezTo>
                  <a:close/>
                  <a:moveTo>
                    <a:pt x="2608270" y="2572428"/>
                  </a:moveTo>
                  <a:cubicBezTo>
                    <a:pt x="2608364" y="2583855"/>
                    <a:pt x="2612661" y="2598305"/>
                    <a:pt x="2607278" y="2605907"/>
                  </a:cubicBezTo>
                  <a:cubicBezTo>
                    <a:pt x="2602084" y="2613226"/>
                    <a:pt x="2586406" y="2606333"/>
                    <a:pt x="2575593" y="2608976"/>
                  </a:cubicBezTo>
                  <a:lnTo>
                    <a:pt x="2575594" y="2608973"/>
                  </a:lnTo>
                  <a:lnTo>
                    <a:pt x="2575546" y="2606332"/>
                  </a:lnTo>
                  <a:cubicBezTo>
                    <a:pt x="2575594" y="2573042"/>
                    <a:pt x="2575594" y="2573042"/>
                    <a:pt x="2608270" y="2572428"/>
                  </a:cubicBezTo>
                  <a:close/>
                  <a:moveTo>
                    <a:pt x="947582" y="2521382"/>
                  </a:moveTo>
                  <a:cubicBezTo>
                    <a:pt x="943237" y="2521335"/>
                    <a:pt x="940923" y="2524735"/>
                    <a:pt x="940830" y="2528418"/>
                  </a:cubicBezTo>
                  <a:cubicBezTo>
                    <a:pt x="940735" y="2532290"/>
                    <a:pt x="943097" y="2535124"/>
                    <a:pt x="947724" y="2534982"/>
                  </a:cubicBezTo>
                  <a:cubicBezTo>
                    <a:pt x="952162" y="2534840"/>
                    <a:pt x="954050" y="2532243"/>
                    <a:pt x="954901" y="2528276"/>
                  </a:cubicBezTo>
                  <a:cubicBezTo>
                    <a:pt x="953626" y="2524735"/>
                    <a:pt x="951832" y="2521429"/>
                    <a:pt x="947582" y="2521382"/>
                  </a:cubicBezTo>
                  <a:close/>
                  <a:moveTo>
                    <a:pt x="2575452" y="2507169"/>
                  </a:moveTo>
                  <a:cubicBezTo>
                    <a:pt x="2581874" y="2520107"/>
                    <a:pt x="2581686" y="2533046"/>
                    <a:pt x="2575499" y="2545984"/>
                  </a:cubicBezTo>
                  <a:cubicBezTo>
                    <a:pt x="2575499" y="2533046"/>
                    <a:pt x="2575499" y="2520107"/>
                    <a:pt x="2575452" y="2507169"/>
                  </a:cubicBezTo>
                  <a:close/>
                  <a:moveTo>
                    <a:pt x="2575452" y="2507169"/>
                  </a:moveTo>
                  <a:cubicBezTo>
                    <a:pt x="2577246" y="2507263"/>
                    <a:pt x="2579040" y="2507500"/>
                    <a:pt x="2580835" y="2507500"/>
                  </a:cubicBezTo>
                  <a:cubicBezTo>
                    <a:pt x="2611103" y="2507878"/>
                    <a:pt x="2610914" y="2507878"/>
                    <a:pt x="2608884" y="2537956"/>
                  </a:cubicBezTo>
                  <a:cubicBezTo>
                    <a:pt x="2608506" y="2543717"/>
                    <a:pt x="2606948" y="2545748"/>
                    <a:pt x="2601092" y="2545559"/>
                  </a:cubicBezTo>
                  <a:cubicBezTo>
                    <a:pt x="2592593" y="2545276"/>
                    <a:pt x="2584046" y="2545796"/>
                    <a:pt x="2575499" y="2545984"/>
                  </a:cubicBezTo>
                  <a:cubicBezTo>
                    <a:pt x="2581685" y="2533046"/>
                    <a:pt x="2581921" y="2520107"/>
                    <a:pt x="2575452" y="2507169"/>
                  </a:cubicBezTo>
                  <a:close/>
                  <a:moveTo>
                    <a:pt x="195731" y="2489792"/>
                  </a:moveTo>
                  <a:cubicBezTo>
                    <a:pt x="191766" y="2489745"/>
                    <a:pt x="188601" y="2492436"/>
                    <a:pt x="188365" y="2496213"/>
                  </a:cubicBezTo>
                  <a:cubicBezTo>
                    <a:pt x="188082" y="2500747"/>
                    <a:pt x="191435" y="2503863"/>
                    <a:pt x="195873" y="2503817"/>
                  </a:cubicBezTo>
                  <a:cubicBezTo>
                    <a:pt x="199746" y="2503769"/>
                    <a:pt x="201965" y="2500605"/>
                    <a:pt x="202626" y="2496403"/>
                  </a:cubicBezTo>
                  <a:cubicBezTo>
                    <a:pt x="201917" y="2492719"/>
                    <a:pt x="199840" y="2489839"/>
                    <a:pt x="195731" y="2489792"/>
                  </a:cubicBezTo>
                  <a:close/>
                  <a:moveTo>
                    <a:pt x="943509" y="2482944"/>
                  </a:moveTo>
                  <a:cubicBezTo>
                    <a:pt x="955255" y="2481717"/>
                    <a:pt x="967273" y="2485329"/>
                    <a:pt x="976622" y="2494372"/>
                  </a:cubicBezTo>
                  <a:cubicBezTo>
                    <a:pt x="985027" y="2502541"/>
                    <a:pt x="993102" y="2504666"/>
                    <a:pt x="1003963" y="2504477"/>
                  </a:cubicBezTo>
                  <a:cubicBezTo>
                    <a:pt x="1020585" y="2504241"/>
                    <a:pt x="1039567" y="2498905"/>
                    <a:pt x="1053309" y="2506508"/>
                  </a:cubicBezTo>
                  <a:cubicBezTo>
                    <a:pt x="1066436" y="2513779"/>
                    <a:pt x="1074227" y="2530685"/>
                    <a:pt x="1084286" y="2543434"/>
                  </a:cubicBezTo>
                  <a:cubicBezTo>
                    <a:pt x="1097130" y="2559725"/>
                    <a:pt x="1110493" y="2575686"/>
                    <a:pt x="1122486" y="2592637"/>
                  </a:cubicBezTo>
                  <a:cubicBezTo>
                    <a:pt x="1127965" y="2600429"/>
                    <a:pt x="1134009" y="2602129"/>
                    <a:pt x="1142792" y="2602129"/>
                  </a:cubicBezTo>
                  <a:cubicBezTo>
                    <a:pt x="1383370" y="2601940"/>
                    <a:pt x="1623912" y="2602035"/>
                    <a:pt x="1864499" y="2601751"/>
                  </a:cubicBezTo>
                  <a:cubicBezTo>
                    <a:pt x="1874321" y="2601704"/>
                    <a:pt x="1881310" y="2604442"/>
                    <a:pt x="1888393" y="2611148"/>
                  </a:cubicBezTo>
                  <a:cubicBezTo>
                    <a:pt x="1932072" y="2652466"/>
                    <a:pt x="1976224" y="2693264"/>
                    <a:pt x="2020044" y="2734441"/>
                  </a:cubicBezTo>
                  <a:cubicBezTo>
                    <a:pt x="2025002" y="2739068"/>
                    <a:pt x="2029913" y="2741241"/>
                    <a:pt x="2036807" y="2741147"/>
                  </a:cubicBezTo>
                  <a:cubicBezTo>
                    <a:pt x="2063959" y="2740768"/>
                    <a:pt x="2091111" y="2740768"/>
                    <a:pt x="2118216" y="2741147"/>
                  </a:cubicBezTo>
                  <a:cubicBezTo>
                    <a:pt x="2125487" y="2741241"/>
                    <a:pt x="2130493" y="2739116"/>
                    <a:pt x="2135687" y="2733780"/>
                  </a:cubicBezTo>
                  <a:cubicBezTo>
                    <a:pt x="2149428" y="2719566"/>
                    <a:pt x="2166569" y="2717677"/>
                    <a:pt x="2184371" y="2724336"/>
                  </a:cubicBezTo>
                  <a:cubicBezTo>
                    <a:pt x="2201890" y="2730900"/>
                    <a:pt x="2212184" y="2747615"/>
                    <a:pt x="2211995" y="2766834"/>
                  </a:cubicBezTo>
                  <a:cubicBezTo>
                    <a:pt x="2211806" y="2787422"/>
                    <a:pt x="2199388" y="2803383"/>
                    <a:pt x="2178941" y="2809380"/>
                  </a:cubicBezTo>
                  <a:cubicBezTo>
                    <a:pt x="2160006" y="2814904"/>
                    <a:pt x="2139701" y="2808105"/>
                    <a:pt x="2129690" y="2790822"/>
                  </a:cubicBezTo>
                  <a:cubicBezTo>
                    <a:pt x="2125015" y="2782842"/>
                    <a:pt x="2119916" y="2780953"/>
                    <a:pt x="2111510" y="2781095"/>
                  </a:cubicBezTo>
                  <a:cubicBezTo>
                    <a:pt x="2082138" y="2781520"/>
                    <a:pt x="2052721" y="2781001"/>
                    <a:pt x="2023349" y="2781426"/>
                  </a:cubicBezTo>
                  <a:cubicBezTo>
                    <a:pt x="2015558" y="2781520"/>
                    <a:pt x="2010081" y="2779159"/>
                    <a:pt x="2004367" y="2773776"/>
                  </a:cubicBezTo>
                  <a:cubicBezTo>
                    <a:pt x="1959932" y="2731985"/>
                    <a:pt x="1914978" y="2690667"/>
                    <a:pt x="1870496" y="2648878"/>
                  </a:cubicBezTo>
                  <a:cubicBezTo>
                    <a:pt x="1864074" y="2642880"/>
                    <a:pt x="1857606" y="2640614"/>
                    <a:pt x="1848869" y="2640614"/>
                  </a:cubicBezTo>
                  <a:cubicBezTo>
                    <a:pt x="1607384" y="2640802"/>
                    <a:pt x="1365945" y="2640708"/>
                    <a:pt x="1124470" y="2640992"/>
                  </a:cubicBezTo>
                  <a:cubicBezTo>
                    <a:pt x="1114554" y="2640992"/>
                    <a:pt x="1107801" y="2638677"/>
                    <a:pt x="1101663" y="2630509"/>
                  </a:cubicBezTo>
                  <a:cubicBezTo>
                    <a:pt x="1081876" y="2604160"/>
                    <a:pt x="1060958" y="2578613"/>
                    <a:pt x="1041126" y="2552312"/>
                  </a:cubicBezTo>
                  <a:cubicBezTo>
                    <a:pt x="1035932" y="2545417"/>
                    <a:pt x="1030831" y="2541781"/>
                    <a:pt x="1022096" y="2542868"/>
                  </a:cubicBezTo>
                  <a:cubicBezTo>
                    <a:pt x="1016288" y="2543623"/>
                    <a:pt x="1010337" y="2543434"/>
                    <a:pt x="1004482" y="2542914"/>
                  </a:cubicBezTo>
                  <a:cubicBezTo>
                    <a:pt x="995747" y="2542159"/>
                    <a:pt x="990174" y="2544284"/>
                    <a:pt x="985169" y="2552925"/>
                  </a:cubicBezTo>
                  <a:cubicBezTo>
                    <a:pt x="972325" y="2575025"/>
                    <a:pt x="942624" y="2580077"/>
                    <a:pt x="921280" y="2565156"/>
                  </a:cubicBezTo>
                  <a:cubicBezTo>
                    <a:pt x="900502" y="2550612"/>
                    <a:pt x="896158" y="2520343"/>
                    <a:pt x="912024" y="2500558"/>
                  </a:cubicBezTo>
                  <a:cubicBezTo>
                    <a:pt x="920288" y="2490240"/>
                    <a:pt x="931763" y="2484172"/>
                    <a:pt x="943509" y="2482944"/>
                  </a:cubicBezTo>
                  <a:close/>
                  <a:moveTo>
                    <a:pt x="543891" y="2482378"/>
                  </a:moveTo>
                  <a:cubicBezTo>
                    <a:pt x="539736" y="2482236"/>
                    <a:pt x="537186" y="2484503"/>
                    <a:pt x="537280" y="2488989"/>
                  </a:cubicBezTo>
                  <a:cubicBezTo>
                    <a:pt x="537375" y="2493286"/>
                    <a:pt x="539878" y="2495883"/>
                    <a:pt x="543845" y="2495836"/>
                  </a:cubicBezTo>
                  <a:cubicBezTo>
                    <a:pt x="547764" y="2495741"/>
                    <a:pt x="550125" y="2492861"/>
                    <a:pt x="551068" y="2488564"/>
                  </a:cubicBezTo>
                  <a:cubicBezTo>
                    <a:pt x="550361" y="2484880"/>
                    <a:pt x="547810" y="2482519"/>
                    <a:pt x="543891" y="2482378"/>
                  </a:cubicBezTo>
                  <a:close/>
                  <a:moveTo>
                    <a:pt x="661051" y="2476995"/>
                  </a:moveTo>
                  <a:cubicBezTo>
                    <a:pt x="656895" y="2477278"/>
                    <a:pt x="654252" y="2479120"/>
                    <a:pt x="654157" y="2483606"/>
                  </a:cubicBezTo>
                  <a:cubicBezTo>
                    <a:pt x="654061" y="2488091"/>
                    <a:pt x="656755" y="2490500"/>
                    <a:pt x="660626" y="2490642"/>
                  </a:cubicBezTo>
                  <a:cubicBezTo>
                    <a:pt x="664592" y="2490783"/>
                    <a:pt x="667425" y="2488139"/>
                    <a:pt x="667709" y="2483984"/>
                  </a:cubicBezTo>
                  <a:cubicBezTo>
                    <a:pt x="667993" y="2479544"/>
                    <a:pt x="664971" y="2477703"/>
                    <a:pt x="661051" y="2476995"/>
                  </a:cubicBezTo>
                  <a:close/>
                  <a:moveTo>
                    <a:pt x="4104215" y="2461600"/>
                  </a:moveTo>
                  <a:cubicBezTo>
                    <a:pt x="4099304" y="2460562"/>
                    <a:pt x="4096423" y="2463584"/>
                    <a:pt x="4095716" y="2467786"/>
                  </a:cubicBezTo>
                  <a:cubicBezTo>
                    <a:pt x="4095055" y="2471706"/>
                    <a:pt x="4097510" y="2474444"/>
                    <a:pt x="4101665" y="2474965"/>
                  </a:cubicBezTo>
                  <a:cubicBezTo>
                    <a:pt x="4105726" y="2475484"/>
                    <a:pt x="4108465" y="2473784"/>
                    <a:pt x="4109740" y="2468070"/>
                  </a:cubicBezTo>
                  <a:cubicBezTo>
                    <a:pt x="4109031" y="2466086"/>
                    <a:pt x="4108370" y="2462498"/>
                    <a:pt x="4104215" y="2461600"/>
                  </a:cubicBezTo>
                  <a:close/>
                  <a:moveTo>
                    <a:pt x="195212" y="2451354"/>
                  </a:moveTo>
                  <a:cubicBezTo>
                    <a:pt x="220240" y="2451118"/>
                    <a:pt x="240875" y="2471706"/>
                    <a:pt x="240780" y="2496875"/>
                  </a:cubicBezTo>
                  <a:cubicBezTo>
                    <a:pt x="240686" y="2521854"/>
                    <a:pt x="219625" y="2542774"/>
                    <a:pt x="194976" y="2542349"/>
                  </a:cubicBezTo>
                  <a:cubicBezTo>
                    <a:pt x="170280" y="2541923"/>
                    <a:pt x="149220" y="2520296"/>
                    <a:pt x="149833" y="2495978"/>
                  </a:cubicBezTo>
                  <a:cubicBezTo>
                    <a:pt x="150447" y="2471612"/>
                    <a:pt x="170799" y="2451590"/>
                    <a:pt x="195212" y="2451354"/>
                  </a:cubicBezTo>
                  <a:close/>
                  <a:moveTo>
                    <a:pt x="2607798" y="2442287"/>
                  </a:moveTo>
                  <a:cubicBezTo>
                    <a:pt x="2603784" y="2446018"/>
                    <a:pt x="2598778" y="2446537"/>
                    <a:pt x="2593820" y="2446159"/>
                  </a:cubicBezTo>
                  <a:cubicBezTo>
                    <a:pt x="2588083" y="2445734"/>
                    <a:pt x="2584270" y="2446926"/>
                    <a:pt x="2581985" y="2449559"/>
                  </a:cubicBezTo>
                  <a:lnTo>
                    <a:pt x="2581976" y="2449600"/>
                  </a:lnTo>
                  <a:lnTo>
                    <a:pt x="2593820" y="2446207"/>
                  </a:lnTo>
                  <a:cubicBezTo>
                    <a:pt x="2598778" y="2446585"/>
                    <a:pt x="2603784" y="2446065"/>
                    <a:pt x="2607797" y="2442382"/>
                  </a:cubicBezTo>
                  <a:cubicBezTo>
                    <a:pt x="2607939" y="2453526"/>
                    <a:pt x="2612283" y="2467504"/>
                    <a:pt x="2607136" y="2475059"/>
                  </a:cubicBezTo>
                  <a:cubicBezTo>
                    <a:pt x="2601469" y="2483417"/>
                    <a:pt x="2586359" y="2475956"/>
                    <a:pt x="2575593" y="2478458"/>
                  </a:cubicBezTo>
                  <a:cubicBezTo>
                    <a:pt x="2579465" y="2473454"/>
                    <a:pt x="2579748" y="2467504"/>
                    <a:pt x="2579323" y="2461648"/>
                  </a:cubicBezTo>
                  <a:lnTo>
                    <a:pt x="2580115" y="2458018"/>
                  </a:lnTo>
                  <a:lnTo>
                    <a:pt x="2579323" y="2461600"/>
                  </a:lnTo>
                  <a:cubicBezTo>
                    <a:pt x="2579748" y="2467456"/>
                    <a:pt x="2579465" y="2473405"/>
                    <a:pt x="2575593" y="2478411"/>
                  </a:cubicBezTo>
                  <a:cubicBezTo>
                    <a:pt x="2575545" y="2477514"/>
                    <a:pt x="2575499" y="2476617"/>
                    <a:pt x="2575499" y="2475720"/>
                  </a:cubicBezTo>
                  <a:cubicBezTo>
                    <a:pt x="2575215" y="2442476"/>
                    <a:pt x="2575215" y="2442476"/>
                    <a:pt x="2607798" y="2442287"/>
                  </a:cubicBezTo>
                  <a:close/>
                  <a:moveTo>
                    <a:pt x="4110873" y="2423540"/>
                  </a:moveTo>
                  <a:cubicBezTo>
                    <a:pt x="4134247" y="2427791"/>
                    <a:pt x="4153183" y="2451353"/>
                    <a:pt x="4146477" y="2474114"/>
                  </a:cubicBezTo>
                  <a:cubicBezTo>
                    <a:pt x="4140481" y="2494419"/>
                    <a:pt x="4154128" y="2502352"/>
                    <a:pt x="4163005" y="2514110"/>
                  </a:cubicBezTo>
                  <a:cubicBezTo>
                    <a:pt x="4167349" y="2519871"/>
                    <a:pt x="4173346" y="2515763"/>
                    <a:pt x="4178115" y="2514960"/>
                  </a:cubicBezTo>
                  <a:cubicBezTo>
                    <a:pt x="4195870" y="2511984"/>
                    <a:pt x="4213625" y="2508726"/>
                    <a:pt x="4231002" y="2504194"/>
                  </a:cubicBezTo>
                  <a:cubicBezTo>
                    <a:pt x="4238982" y="2502116"/>
                    <a:pt x="4243327" y="2504430"/>
                    <a:pt x="4248191" y="2510002"/>
                  </a:cubicBezTo>
                  <a:cubicBezTo>
                    <a:pt x="4290737" y="2558591"/>
                    <a:pt x="4333518" y="2607040"/>
                    <a:pt x="4376205" y="2655535"/>
                  </a:cubicBezTo>
                  <a:cubicBezTo>
                    <a:pt x="4404254" y="2687456"/>
                    <a:pt x="4432445" y="2719188"/>
                    <a:pt x="4460163" y="2751393"/>
                  </a:cubicBezTo>
                  <a:cubicBezTo>
                    <a:pt x="4464697" y="2756682"/>
                    <a:pt x="4469561" y="2757106"/>
                    <a:pt x="4475557" y="2757106"/>
                  </a:cubicBezTo>
                  <a:cubicBezTo>
                    <a:pt x="4532978" y="2757012"/>
                    <a:pt x="4590398" y="2757012"/>
                    <a:pt x="4647817" y="2757060"/>
                  </a:cubicBezTo>
                  <a:cubicBezTo>
                    <a:pt x="4654145" y="2757106"/>
                    <a:pt x="4660473" y="2757437"/>
                    <a:pt x="4666801" y="2757626"/>
                  </a:cubicBezTo>
                  <a:cubicBezTo>
                    <a:pt x="4675064" y="2764614"/>
                    <a:pt x="4681864" y="2772359"/>
                    <a:pt x="4677236" y="2784070"/>
                  </a:cubicBezTo>
                  <a:cubicBezTo>
                    <a:pt x="4672420" y="2796300"/>
                    <a:pt x="4661653" y="2797008"/>
                    <a:pt x="4650462" y="2797245"/>
                  </a:cubicBezTo>
                  <a:cubicBezTo>
                    <a:pt x="4641207" y="2797433"/>
                    <a:pt x="4631715" y="2795261"/>
                    <a:pt x="4622649" y="2798991"/>
                  </a:cubicBezTo>
                  <a:cubicBezTo>
                    <a:pt x="4617644" y="2796017"/>
                    <a:pt x="4612072" y="2797291"/>
                    <a:pt x="4606735" y="2797291"/>
                  </a:cubicBezTo>
                  <a:cubicBezTo>
                    <a:pt x="4557438" y="2797149"/>
                    <a:pt x="4508186" y="2797008"/>
                    <a:pt x="4458888" y="2797385"/>
                  </a:cubicBezTo>
                  <a:cubicBezTo>
                    <a:pt x="4450861" y="2797433"/>
                    <a:pt x="4445573" y="2794788"/>
                    <a:pt x="4440425" y="2788886"/>
                  </a:cubicBezTo>
                  <a:cubicBezTo>
                    <a:pt x="4371341" y="2710028"/>
                    <a:pt x="4302022" y="2631405"/>
                    <a:pt x="4232938" y="2552547"/>
                  </a:cubicBezTo>
                  <a:cubicBezTo>
                    <a:pt x="4228216" y="2547164"/>
                    <a:pt x="4224344" y="2545559"/>
                    <a:pt x="4216883" y="2547447"/>
                  </a:cubicBezTo>
                  <a:cubicBezTo>
                    <a:pt x="4199033" y="2552028"/>
                    <a:pt x="4180712" y="2554766"/>
                    <a:pt x="4162674" y="2558639"/>
                  </a:cubicBezTo>
                  <a:cubicBezTo>
                    <a:pt x="4155024" y="2560291"/>
                    <a:pt x="4148838" y="2559725"/>
                    <a:pt x="4143833" y="2552689"/>
                  </a:cubicBezTo>
                  <a:cubicBezTo>
                    <a:pt x="4139394" y="2546456"/>
                    <a:pt x="4134059" y="2540837"/>
                    <a:pt x="4128958" y="2535123"/>
                  </a:cubicBezTo>
                  <a:cubicBezTo>
                    <a:pt x="4118806" y="2523696"/>
                    <a:pt x="4110448" y="2512551"/>
                    <a:pt x="4091418" y="2511465"/>
                  </a:cubicBezTo>
                  <a:cubicBezTo>
                    <a:pt x="4068894" y="2510190"/>
                    <a:pt x="4053217" y="2482472"/>
                    <a:pt x="4057986" y="2460703"/>
                  </a:cubicBezTo>
                  <a:cubicBezTo>
                    <a:pt x="4063558" y="2435110"/>
                    <a:pt x="4086366" y="2419055"/>
                    <a:pt x="4110873" y="2423540"/>
                  </a:cubicBezTo>
                  <a:close/>
                  <a:moveTo>
                    <a:pt x="44342" y="2394925"/>
                  </a:moveTo>
                  <a:cubicBezTo>
                    <a:pt x="40659" y="2395209"/>
                    <a:pt x="38109" y="2397806"/>
                    <a:pt x="38298" y="2402197"/>
                  </a:cubicBezTo>
                  <a:cubicBezTo>
                    <a:pt x="38534" y="2406636"/>
                    <a:pt x="41650" y="2407958"/>
                    <a:pt x="45097" y="2409091"/>
                  </a:cubicBezTo>
                  <a:cubicBezTo>
                    <a:pt x="48497" y="2407816"/>
                    <a:pt x="51850" y="2406447"/>
                    <a:pt x="51850" y="2402056"/>
                  </a:cubicBezTo>
                  <a:cubicBezTo>
                    <a:pt x="51850" y="2397144"/>
                    <a:pt x="48733" y="2394595"/>
                    <a:pt x="44342" y="2394925"/>
                  </a:cubicBezTo>
                  <a:close/>
                  <a:moveTo>
                    <a:pt x="4340601" y="2390676"/>
                  </a:moveTo>
                  <a:cubicBezTo>
                    <a:pt x="4336445" y="2390534"/>
                    <a:pt x="4333801" y="2392659"/>
                    <a:pt x="4333660" y="2397050"/>
                  </a:cubicBezTo>
                  <a:cubicBezTo>
                    <a:pt x="4333518" y="2401348"/>
                    <a:pt x="4336021" y="2403520"/>
                    <a:pt x="4339940" y="2404229"/>
                  </a:cubicBezTo>
                  <a:cubicBezTo>
                    <a:pt x="4344189" y="2403898"/>
                    <a:pt x="4346786" y="2401678"/>
                    <a:pt x="4347023" y="2397570"/>
                  </a:cubicBezTo>
                  <a:cubicBezTo>
                    <a:pt x="4347353" y="2393225"/>
                    <a:pt x="4344709" y="2390864"/>
                    <a:pt x="4340601" y="2390676"/>
                  </a:cubicBezTo>
                  <a:close/>
                  <a:moveTo>
                    <a:pt x="868862" y="2387181"/>
                  </a:moveTo>
                  <a:cubicBezTo>
                    <a:pt x="864848" y="2387133"/>
                    <a:pt x="861685" y="2389258"/>
                    <a:pt x="861449" y="2393131"/>
                  </a:cubicBezTo>
                  <a:cubicBezTo>
                    <a:pt x="861166" y="2397569"/>
                    <a:pt x="864282" y="2400780"/>
                    <a:pt x="868721" y="2400828"/>
                  </a:cubicBezTo>
                  <a:cubicBezTo>
                    <a:pt x="872640" y="2400875"/>
                    <a:pt x="874671" y="2397569"/>
                    <a:pt x="875662" y="2393603"/>
                  </a:cubicBezTo>
                  <a:cubicBezTo>
                    <a:pt x="874953" y="2390061"/>
                    <a:pt x="873112" y="2387228"/>
                    <a:pt x="868862" y="2387181"/>
                  </a:cubicBezTo>
                  <a:close/>
                  <a:moveTo>
                    <a:pt x="1195243" y="2377642"/>
                  </a:moveTo>
                  <a:lnTo>
                    <a:pt x="1195243" y="2377643"/>
                  </a:lnTo>
                  <a:cubicBezTo>
                    <a:pt x="1195148" y="2380877"/>
                    <a:pt x="1195916" y="2384572"/>
                    <a:pt x="1195568" y="2387937"/>
                  </a:cubicBezTo>
                  <a:lnTo>
                    <a:pt x="1189272" y="2396152"/>
                  </a:lnTo>
                  <a:lnTo>
                    <a:pt x="1195586" y="2387936"/>
                  </a:lnTo>
                  <a:close/>
                  <a:moveTo>
                    <a:pt x="1580564" y="2377639"/>
                  </a:moveTo>
                  <a:lnTo>
                    <a:pt x="1580563" y="2377643"/>
                  </a:lnTo>
                  <a:lnTo>
                    <a:pt x="1580898" y="2387897"/>
                  </a:lnTo>
                  <a:lnTo>
                    <a:pt x="1580899" y="2387896"/>
                  </a:lnTo>
                  <a:close/>
                  <a:moveTo>
                    <a:pt x="2450553" y="2374810"/>
                  </a:moveTo>
                  <a:cubicBezTo>
                    <a:pt x="2456030" y="2380807"/>
                    <a:pt x="2454945" y="2388315"/>
                    <a:pt x="2454945" y="2395446"/>
                  </a:cubicBezTo>
                  <a:cubicBezTo>
                    <a:pt x="2455039" y="2562181"/>
                    <a:pt x="2455039" y="2728916"/>
                    <a:pt x="2454992" y="2895652"/>
                  </a:cubicBezTo>
                  <a:cubicBezTo>
                    <a:pt x="2454992" y="2906961"/>
                    <a:pt x="2454957" y="2912604"/>
                    <a:pt x="2452165" y="2915455"/>
                  </a:cubicBezTo>
                  <a:lnTo>
                    <a:pt x="2448841" y="2915979"/>
                  </a:lnTo>
                  <a:lnTo>
                    <a:pt x="2450503" y="2910707"/>
                  </a:lnTo>
                  <a:cubicBezTo>
                    <a:pt x="2450683" y="2908036"/>
                    <a:pt x="2450601" y="2904341"/>
                    <a:pt x="2450601" y="2899241"/>
                  </a:cubicBezTo>
                  <a:cubicBezTo>
                    <a:pt x="2450601" y="2724384"/>
                    <a:pt x="2450553" y="2549573"/>
                    <a:pt x="2450553" y="2374810"/>
                  </a:cubicBezTo>
                  <a:close/>
                  <a:moveTo>
                    <a:pt x="2377267" y="2374668"/>
                  </a:moveTo>
                  <a:cubicBezTo>
                    <a:pt x="2401680" y="2373866"/>
                    <a:pt x="2426093" y="2374715"/>
                    <a:pt x="2450506" y="2374809"/>
                  </a:cubicBezTo>
                  <a:cubicBezTo>
                    <a:pt x="2450506" y="2549667"/>
                    <a:pt x="2450554" y="2724478"/>
                    <a:pt x="2450554" y="2899288"/>
                  </a:cubicBezTo>
                  <a:cubicBezTo>
                    <a:pt x="2450554" y="2904388"/>
                    <a:pt x="2450640" y="2908083"/>
                    <a:pt x="2450463" y="2910754"/>
                  </a:cubicBezTo>
                  <a:lnTo>
                    <a:pt x="2448826" y="2915982"/>
                  </a:lnTo>
                  <a:lnTo>
                    <a:pt x="2448841" y="2915979"/>
                  </a:lnTo>
                  <a:lnTo>
                    <a:pt x="2448824" y="2916034"/>
                  </a:lnTo>
                  <a:lnTo>
                    <a:pt x="2448809" y="2916035"/>
                  </a:lnTo>
                  <a:lnTo>
                    <a:pt x="2448795" y="2916081"/>
                  </a:lnTo>
                  <a:lnTo>
                    <a:pt x="2447502" y="2916190"/>
                  </a:lnTo>
                  <a:lnTo>
                    <a:pt x="2432799" y="2918507"/>
                  </a:lnTo>
                  <a:lnTo>
                    <a:pt x="2423743" y="2919422"/>
                  </a:lnTo>
                  <a:lnTo>
                    <a:pt x="2423402" y="2919499"/>
                  </a:lnTo>
                  <a:cubicBezTo>
                    <a:pt x="2405836" y="2919216"/>
                    <a:pt x="2388175" y="2921671"/>
                    <a:pt x="2370751" y="2917420"/>
                  </a:cubicBezTo>
                  <a:cubicBezTo>
                    <a:pt x="2342938" y="2910621"/>
                    <a:pt x="2323908" y="2887719"/>
                    <a:pt x="2323153" y="2859056"/>
                  </a:cubicBezTo>
                  <a:cubicBezTo>
                    <a:pt x="2322728" y="2842765"/>
                    <a:pt x="2322492" y="2826475"/>
                    <a:pt x="2323199" y="2810230"/>
                  </a:cubicBezTo>
                  <a:cubicBezTo>
                    <a:pt x="2323578" y="2801069"/>
                    <a:pt x="2321358" y="2796395"/>
                    <a:pt x="2311489" y="2798331"/>
                  </a:cubicBezTo>
                  <a:cubicBezTo>
                    <a:pt x="2300298" y="2800503"/>
                    <a:pt x="2297182" y="2795120"/>
                    <a:pt x="2298645" y="2785015"/>
                  </a:cubicBezTo>
                  <a:cubicBezTo>
                    <a:pt x="2299023" y="2782370"/>
                    <a:pt x="2299023" y="2779537"/>
                    <a:pt x="2298645" y="2776892"/>
                  </a:cubicBezTo>
                  <a:cubicBezTo>
                    <a:pt x="2297087" y="2765466"/>
                    <a:pt x="2300014" y="2758619"/>
                    <a:pt x="2313425" y="2760884"/>
                  </a:cubicBezTo>
                  <a:cubicBezTo>
                    <a:pt x="2325986" y="2762963"/>
                    <a:pt x="2322398" y="2753519"/>
                    <a:pt x="2323058" y="2747002"/>
                  </a:cubicBezTo>
                  <a:cubicBezTo>
                    <a:pt x="2323860" y="2739069"/>
                    <a:pt x="2322444" y="2733403"/>
                    <a:pt x="2312575" y="2735480"/>
                  </a:cubicBezTo>
                  <a:cubicBezTo>
                    <a:pt x="2299589" y="2738219"/>
                    <a:pt x="2297040" y="2731561"/>
                    <a:pt x="2298550" y="2720605"/>
                  </a:cubicBezTo>
                  <a:cubicBezTo>
                    <a:pt x="2298976" y="2717489"/>
                    <a:pt x="2298976" y="2714231"/>
                    <a:pt x="2298550" y="2711115"/>
                  </a:cubicBezTo>
                  <a:cubicBezTo>
                    <a:pt x="2297134" y="2701056"/>
                    <a:pt x="2300062" y="2695343"/>
                    <a:pt x="2311348" y="2697656"/>
                  </a:cubicBezTo>
                  <a:cubicBezTo>
                    <a:pt x="2323011" y="2700017"/>
                    <a:pt x="2322775" y="2693076"/>
                    <a:pt x="2323199" y="2684482"/>
                  </a:cubicBezTo>
                  <a:cubicBezTo>
                    <a:pt x="2323672" y="2674849"/>
                    <a:pt x="2320744" y="2671118"/>
                    <a:pt x="2311253" y="2672818"/>
                  </a:cubicBezTo>
                  <a:cubicBezTo>
                    <a:pt x="2301573" y="2674566"/>
                    <a:pt x="2296756" y="2671355"/>
                    <a:pt x="2298504" y="2660683"/>
                  </a:cubicBezTo>
                  <a:cubicBezTo>
                    <a:pt x="2299165" y="2656716"/>
                    <a:pt x="2299165" y="2652467"/>
                    <a:pt x="2298504" y="2648500"/>
                  </a:cubicBezTo>
                  <a:cubicBezTo>
                    <a:pt x="2296567" y="2636979"/>
                    <a:pt x="2301337" y="2632822"/>
                    <a:pt x="2312433" y="2634900"/>
                  </a:cubicBezTo>
                  <a:cubicBezTo>
                    <a:pt x="2323956" y="2637073"/>
                    <a:pt x="2322728" y="2629517"/>
                    <a:pt x="2323011" y="2621962"/>
                  </a:cubicBezTo>
                  <a:cubicBezTo>
                    <a:pt x="2323341" y="2613509"/>
                    <a:pt x="2322398" y="2607560"/>
                    <a:pt x="2311772" y="2609401"/>
                  </a:cubicBezTo>
                  <a:cubicBezTo>
                    <a:pt x="2301384" y="2611196"/>
                    <a:pt x="2296615" y="2607465"/>
                    <a:pt x="2298409" y="2596416"/>
                  </a:cubicBezTo>
                  <a:cubicBezTo>
                    <a:pt x="2299070" y="2592449"/>
                    <a:pt x="2299117" y="2588199"/>
                    <a:pt x="2298409" y="2584233"/>
                  </a:cubicBezTo>
                  <a:cubicBezTo>
                    <a:pt x="2296521" y="2573513"/>
                    <a:pt x="2301431" y="2570397"/>
                    <a:pt x="2311064" y="2572191"/>
                  </a:cubicBezTo>
                  <a:cubicBezTo>
                    <a:pt x="2322634" y="2574364"/>
                    <a:pt x="2322680" y="2567611"/>
                    <a:pt x="2322963" y="2558876"/>
                  </a:cubicBezTo>
                  <a:cubicBezTo>
                    <a:pt x="2323247" y="2549242"/>
                    <a:pt x="2321311" y="2543907"/>
                    <a:pt x="2310545" y="2546032"/>
                  </a:cubicBezTo>
                  <a:cubicBezTo>
                    <a:pt x="2299967" y="2548109"/>
                    <a:pt x="2296898" y="2543198"/>
                    <a:pt x="2298409" y="2533470"/>
                  </a:cubicBezTo>
                  <a:cubicBezTo>
                    <a:pt x="2298834" y="2530827"/>
                    <a:pt x="2298882" y="2527993"/>
                    <a:pt x="2298409" y="2525348"/>
                  </a:cubicBezTo>
                  <a:cubicBezTo>
                    <a:pt x="2296095" y="2512930"/>
                    <a:pt x="2300298" y="2507641"/>
                    <a:pt x="2313661" y="2508396"/>
                  </a:cubicBezTo>
                  <a:cubicBezTo>
                    <a:pt x="2329952" y="2509294"/>
                    <a:pt x="2320177" y="2496167"/>
                    <a:pt x="2322161" y="2489650"/>
                  </a:cubicBezTo>
                  <a:cubicBezTo>
                    <a:pt x="2324238" y="2482802"/>
                    <a:pt x="2321264" y="2477940"/>
                    <a:pt x="2313048" y="2479498"/>
                  </a:cubicBezTo>
                  <a:cubicBezTo>
                    <a:pt x="2299731" y="2482001"/>
                    <a:pt x="2296756" y="2475342"/>
                    <a:pt x="2298125" y="2463868"/>
                  </a:cubicBezTo>
                  <a:cubicBezTo>
                    <a:pt x="2298598" y="2459853"/>
                    <a:pt x="2298550" y="2455698"/>
                    <a:pt x="2298079" y="2451685"/>
                  </a:cubicBezTo>
                  <a:cubicBezTo>
                    <a:pt x="2297182" y="2444177"/>
                    <a:pt x="2299873" y="2440541"/>
                    <a:pt x="2307664" y="2442052"/>
                  </a:cubicBezTo>
                  <a:cubicBezTo>
                    <a:pt x="2319895" y="2444460"/>
                    <a:pt x="2322398" y="2438794"/>
                    <a:pt x="2323011" y="2427414"/>
                  </a:cubicBezTo>
                  <a:cubicBezTo>
                    <a:pt x="2324427" y="2399695"/>
                    <a:pt x="2349360" y="2375612"/>
                    <a:pt x="2377267" y="2374668"/>
                  </a:cubicBezTo>
                  <a:close/>
                  <a:moveTo>
                    <a:pt x="1208229" y="2364751"/>
                  </a:moveTo>
                  <a:cubicBezTo>
                    <a:pt x="1203601" y="2364681"/>
                    <a:pt x="1200414" y="2365625"/>
                    <a:pt x="1198354" y="2367727"/>
                  </a:cubicBezTo>
                  <a:lnTo>
                    <a:pt x="1195290" y="2377493"/>
                  </a:lnTo>
                  <a:lnTo>
                    <a:pt x="1198354" y="2367744"/>
                  </a:lnTo>
                  <a:cubicBezTo>
                    <a:pt x="1200414" y="2365648"/>
                    <a:pt x="1203601" y="2364704"/>
                    <a:pt x="1208229" y="2364751"/>
                  </a:cubicBezTo>
                  <a:close/>
                  <a:moveTo>
                    <a:pt x="1270182" y="2363712"/>
                  </a:moveTo>
                  <a:cubicBezTo>
                    <a:pt x="1285623" y="2365554"/>
                    <a:pt x="1301017" y="2365506"/>
                    <a:pt x="1316458" y="2363712"/>
                  </a:cubicBezTo>
                  <a:cubicBezTo>
                    <a:pt x="1315607" y="2375281"/>
                    <a:pt x="1321463" y="2390722"/>
                    <a:pt x="1314238" y="2397381"/>
                  </a:cubicBezTo>
                  <a:cubicBezTo>
                    <a:pt x="1306541" y="2404511"/>
                    <a:pt x="1291148" y="2398703"/>
                    <a:pt x="1279153" y="2399694"/>
                  </a:cubicBezTo>
                  <a:cubicBezTo>
                    <a:pt x="1272070" y="2400261"/>
                    <a:pt x="1269615" y="2397853"/>
                    <a:pt x="1270087" y="2390675"/>
                  </a:cubicBezTo>
                  <a:cubicBezTo>
                    <a:pt x="1270654" y="2381751"/>
                    <a:pt x="1270182" y="2372731"/>
                    <a:pt x="1270182" y="2363712"/>
                  </a:cubicBezTo>
                  <a:close/>
                  <a:moveTo>
                    <a:pt x="1422279" y="2363571"/>
                  </a:moveTo>
                  <a:cubicBezTo>
                    <a:pt x="1437626" y="2365696"/>
                    <a:pt x="1453020" y="2365413"/>
                    <a:pt x="1468508" y="2363807"/>
                  </a:cubicBezTo>
                  <a:cubicBezTo>
                    <a:pt x="1468461" y="2364704"/>
                    <a:pt x="1468461" y="2365602"/>
                    <a:pt x="1468461" y="2366499"/>
                  </a:cubicBezTo>
                  <a:cubicBezTo>
                    <a:pt x="1468366" y="2402623"/>
                    <a:pt x="1465580" y="2404795"/>
                    <a:pt x="1428465" y="2399789"/>
                  </a:cubicBezTo>
                  <a:cubicBezTo>
                    <a:pt x="1422657" y="2398986"/>
                    <a:pt x="1422279" y="2396343"/>
                    <a:pt x="1422327" y="2391903"/>
                  </a:cubicBezTo>
                  <a:cubicBezTo>
                    <a:pt x="1422421" y="2382459"/>
                    <a:pt x="1422327" y="2373015"/>
                    <a:pt x="1422279" y="2363571"/>
                  </a:cubicBezTo>
                  <a:close/>
                  <a:moveTo>
                    <a:pt x="1346255" y="2363571"/>
                  </a:moveTo>
                  <a:cubicBezTo>
                    <a:pt x="1361649" y="2365696"/>
                    <a:pt x="1377042" y="2365460"/>
                    <a:pt x="1392484" y="2363807"/>
                  </a:cubicBezTo>
                  <a:cubicBezTo>
                    <a:pt x="1392484" y="2364704"/>
                    <a:pt x="1392437" y="2365602"/>
                    <a:pt x="1392437" y="2366499"/>
                  </a:cubicBezTo>
                  <a:cubicBezTo>
                    <a:pt x="1392342" y="2402670"/>
                    <a:pt x="1389650" y="2404747"/>
                    <a:pt x="1352488" y="2399789"/>
                  </a:cubicBezTo>
                  <a:cubicBezTo>
                    <a:pt x="1346680" y="2398986"/>
                    <a:pt x="1346255" y="2396389"/>
                    <a:pt x="1346303" y="2391903"/>
                  </a:cubicBezTo>
                  <a:cubicBezTo>
                    <a:pt x="1346397" y="2382459"/>
                    <a:pt x="1346303" y="2373015"/>
                    <a:pt x="1346255" y="2363571"/>
                  </a:cubicBezTo>
                  <a:close/>
                  <a:moveTo>
                    <a:pt x="1699606" y="2361068"/>
                  </a:moveTo>
                  <a:cubicBezTo>
                    <a:pt x="1699416" y="2371362"/>
                    <a:pt x="1698850" y="2381704"/>
                    <a:pt x="1699133" y="2392045"/>
                  </a:cubicBezTo>
                  <a:cubicBezTo>
                    <a:pt x="1699275" y="2397947"/>
                    <a:pt x="1697245" y="2400355"/>
                    <a:pt x="1691436" y="2399599"/>
                  </a:cubicBezTo>
                  <a:cubicBezTo>
                    <a:pt x="1690964" y="2399553"/>
                    <a:pt x="1690492" y="2399647"/>
                    <a:pt x="1690067" y="2399599"/>
                  </a:cubicBezTo>
                  <a:cubicBezTo>
                    <a:pt x="1678073" y="2398938"/>
                    <a:pt x="1662679" y="2404511"/>
                    <a:pt x="1654982" y="2397380"/>
                  </a:cubicBezTo>
                  <a:cubicBezTo>
                    <a:pt x="1647757" y="2390770"/>
                    <a:pt x="1653612" y="2375282"/>
                    <a:pt x="1652763" y="2363712"/>
                  </a:cubicBezTo>
                  <a:cubicBezTo>
                    <a:pt x="1668487" y="2365035"/>
                    <a:pt x="1684353" y="2368103"/>
                    <a:pt x="1699606" y="2361068"/>
                  </a:cubicBezTo>
                  <a:close/>
                  <a:moveTo>
                    <a:pt x="1603565" y="2360668"/>
                  </a:moveTo>
                  <a:lnTo>
                    <a:pt x="1620242" y="2363813"/>
                  </a:lnTo>
                  <a:lnTo>
                    <a:pt x="1620417" y="2363807"/>
                  </a:lnTo>
                  <a:lnTo>
                    <a:pt x="1620416" y="2363846"/>
                  </a:lnTo>
                  <a:lnTo>
                    <a:pt x="1620465" y="2363855"/>
                  </a:lnTo>
                  <a:lnTo>
                    <a:pt x="1620416" y="2363857"/>
                  </a:lnTo>
                  <a:lnTo>
                    <a:pt x="1619792" y="2385562"/>
                  </a:lnTo>
                  <a:cubicBezTo>
                    <a:pt x="1617982" y="2401368"/>
                    <a:pt x="1610819" y="2401005"/>
                    <a:pt x="1582168" y="2399553"/>
                  </a:cubicBezTo>
                  <a:cubicBezTo>
                    <a:pt x="1580776" y="2399459"/>
                    <a:pt x="1579146" y="2399766"/>
                    <a:pt x="1577736" y="2399530"/>
                  </a:cubicBezTo>
                  <a:lnTo>
                    <a:pt x="1574633" y="2396269"/>
                  </a:lnTo>
                  <a:lnTo>
                    <a:pt x="1574613" y="2396295"/>
                  </a:lnTo>
                  <a:lnTo>
                    <a:pt x="1574621" y="2396256"/>
                  </a:lnTo>
                  <a:lnTo>
                    <a:pt x="1574613" y="2396248"/>
                  </a:lnTo>
                  <a:lnTo>
                    <a:pt x="1574626" y="2396231"/>
                  </a:lnTo>
                  <a:lnTo>
                    <a:pt x="1577115" y="2383871"/>
                  </a:lnTo>
                  <a:cubicBezTo>
                    <a:pt x="1577033" y="2379662"/>
                    <a:pt x="1576431" y="2375424"/>
                    <a:pt x="1576501" y="2371269"/>
                  </a:cubicBezTo>
                  <a:cubicBezTo>
                    <a:pt x="1576643" y="2363996"/>
                    <a:pt x="1578580" y="2360031"/>
                    <a:pt x="1586418" y="2361022"/>
                  </a:cubicBezTo>
                  <a:cubicBezTo>
                    <a:pt x="1592061" y="2361730"/>
                    <a:pt x="1597834" y="2360904"/>
                    <a:pt x="1603565" y="2360668"/>
                  </a:cubicBezTo>
                  <a:close/>
                  <a:moveTo>
                    <a:pt x="1527593" y="2360655"/>
                  </a:moveTo>
                  <a:cubicBezTo>
                    <a:pt x="1533330" y="2360408"/>
                    <a:pt x="1539032" y="2360738"/>
                    <a:pt x="1544533" y="2363760"/>
                  </a:cubicBezTo>
                  <a:cubicBezTo>
                    <a:pt x="1535608" y="2365932"/>
                    <a:pt x="1526589" y="2364799"/>
                    <a:pt x="1517617" y="2364705"/>
                  </a:cubicBezTo>
                  <a:cubicBezTo>
                    <a:pt x="1512990" y="2364657"/>
                    <a:pt x="1509803" y="2365601"/>
                    <a:pt x="1507742" y="2367697"/>
                  </a:cubicBezTo>
                  <a:lnTo>
                    <a:pt x="1507729" y="2367739"/>
                  </a:lnTo>
                  <a:lnTo>
                    <a:pt x="1517570" y="2364751"/>
                  </a:lnTo>
                  <a:cubicBezTo>
                    <a:pt x="1526495" y="2364846"/>
                    <a:pt x="1535561" y="2365979"/>
                    <a:pt x="1544440" y="2363854"/>
                  </a:cubicBezTo>
                  <a:cubicBezTo>
                    <a:pt x="1544392" y="2401536"/>
                    <a:pt x="1544392" y="2401536"/>
                    <a:pt x="1506143" y="2399600"/>
                  </a:cubicBezTo>
                  <a:cubicBezTo>
                    <a:pt x="1503310" y="2399459"/>
                    <a:pt x="1499579" y="2400875"/>
                    <a:pt x="1498588" y="2396295"/>
                  </a:cubicBezTo>
                  <a:lnTo>
                    <a:pt x="1498639" y="2396228"/>
                  </a:lnTo>
                  <a:lnTo>
                    <a:pt x="1501138" y="2383864"/>
                  </a:lnTo>
                  <a:cubicBezTo>
                    <a:pt x="1501043" y="2379661"/>
                    <a:pt x="1500429" y="2375423"/>
                    <a:pt x="1500523" y="2371268"/>
                  </a:cubicBezTo>
                  <a:cubicBezTo>
                    <a:pt x="1500665" y="2363996"/>
                    <a:pt x="1502602" y="2360029"/>
                    <a:pt x="1510440" y="2361021"/>
                  </a:cubicBezTo>
                  <a:cubicBezTo>
                    <a:pt x="1516083" y="2361729"/>
                    <a:pt x="1521856" y="2360903"/>
                    <a:pt x="1527593" y="2360655"/>
                  </a:cubicBezTo>
                  <a:close/>
                  <a:moveTo>
                    <a:pt x="1676078" y="2360637"/>
                  </a:moveTo>
                  <a:cubicBezTo>
                    <a:pt x="1683928" y="2360926"/>
                    <a:pt x="1691814" y="2361800"/>
                    <a:pt x="1699606" y="2361068"/>
                  </a:cubicBezTo>
                  <a:cubicBezTo>
                    <a:pt x="1684353" y="2368103"/>
                    <a:pt x="1668487" y="2365034"/>
                    <a:pt x="1652763" y="2363712"/>
                  </a:cubicBezTo>
                  <a:cubicBezTo>
                    <a:pt x="1660413" y="2360642"/>
                    <a:pt x="1668228" y="2360347"/>
                    <a:pt x="1676078" y="2360637"/>
                  </a:cubicBezTo>
                  <a:close/>
                  <a:moveTo>
                    <a:pt x="1215619" y="2360484"/>
                  </a:moveTo>
                  <a:cubicBezTo>
                    <a:pt x="1222229" y="2360266"/>
                    <a:pt x="1228793" y="2360785"/>
                    <a:pt x="1235191" y="2363854"/>
                  </a:cubicBezTo>
                  <a:lnTo>
                    <a:pt x="1235145" y="2363856"/>
                  </a:lnTo>
                  <a:lnTo>
                    <a:pt x="1236490" y="2382459"/>
                  </a:lnTo>
                  <a:cubicBezTo>
                    <a:pt x="1236938" y="2388574"/>
                    <a:pt x="1236584" y="2394075"/>
                    <a:pt x="1233020" y="2397380"/>
                  </a:cubicBezTo>
                  <a:cubicBezTo>
                    <a:pt x="1225322" y="2404463"/>
                    <a:pt x="1210023" y="2399080"/>
                    <a:pt x="1198076" y="2399458"/>
                  </a:cubicBezTo>
                  <a:cubicBezTo>
                    <a:pt x="1196541" y="2399506"/>
                    <a:pt x="1194676" y="2400013"/>
                    <a:pt x="1193018" y="2399854"/>
                  </a:cubicBezTo>
                  <a:lnTo>
                    <a:pt x="1189199" y="2396247"/>
                  </a:lnTo>
                  <a:lnTo>
                    <a:pt x="1191536" y="2383179"/>
                  </a:lnTo>
                  <a:cubicBezTo>
                    <a:pt x="1191407" y="2378752"/>
                    <a:pt x="1190852" y="2374290"/>
                    <a:pt x="1191324" y="2369899"/>
                  </a:cubicBezTo>
                  <a:cubicBezTo>
                    <a:pt x="1191702" y="2366404"/>
                    <a:pt x="1190899" y="2361446"/>
                    <a:pt x="1195763" y="2361541"/>
                  </a:cubicBezTo>
                  <a:cubicBezTo>
                    <a:pt x="1202350" y="2361659"/>
                    <a:pt x="1209008" y="2360703"/>
                    <a:pt x="1215619" y="2360484"/>
                  </a:cubicBezTo>
                  <a:close/>
                  <a:moveTo>
                    <a:pt x="1369381" y="2360424"/>
                  </a:moveTo>
                  <a:cubicBezTo>
                    <a:pt x="1377078" y="2360383"/>
                    <a:pt x="1384763" y="2361422"/>
                    <a:pt x="1392437" y="2363759"/>
                  </a:cubicBezTo>
                  <a:cubicBezTo>
                    <a:pt x="1377042" y="2365412"/>
                    <a:pt x="1361649" y="2365694"/>
                    <a:pt x="1346255" y="2363570"/>
                  </a:cubicBezTo>
                  <a:cubicBezTo>
                    <a:pt x="1353976" y="2361587"/>
                    <a:pt x="1361684" y="2360465"/>
                    <a:pt x="1369381" y="2360424"/>
                  </a:cubicBezTo>
                  <a:close/>
                  <a:moveTo>
                    <a:pt x="1445370" y="2360407"/>
                  </a:moveTo>
                  <a:cubicBezTo>
                    <a:pt x="1453066" y="2360360"/>
                    <a:pt x="1460764" y="2361398"/>
                    <a:pt x="1468461" y="2363759"/>
                  </a:cubicBezTo>
                  <a:cubicBezTo>
                    <a:pt x="1453066" y="2365459"/>
                    <a:pt x="1437673" y="2365696"/>
                    <a:pt x="1422279" y="2363571"/>
                  </a:cubicBezTo>
                  <a:cubicBezTo>
                    <a:pt x="1429976" y="2361588"/>
                    <a:pt x="1437673" y="2360454"/>
                    <a:pt x="1445370" y="2360407"/>
                  </a:cubicBezTo>
                  <a:close/>
                  <a:moveTo>
                    <a:pt x="44862" y="2356204"/>
                  </a:moveTo>
                  <a:cubicBezTo>
                    <a:pt x="69842" y="2356157"/>
                    <a:pt x="90099" y="2376698"/>
                    <a:pt x="90004" y="2401960"/>
                  </a:cubicBezTo>
                  <a:cubicBezTo>
                    <a:pt x="89957" y="2427224"/>
                    <a:pt x="69227" y="2447860"/>
                    <a:pt x="44436" y="2447387"/>
                  </a:cubicBezTo>
                  <a:cubicBezTo>
                    <a:pt x="19080" y="2446867"/>
                    <a:pt x="-234" y="2426657"/>
                    <a:pt x="2" y="2400875"/>
                  </a:cubicBezTo>
                  <a:cubicBezTo>
                    <a:pt x="286" y="2376179"/>
                    <a:pt x="20308" y="2356252"/>
                    <a:pt x="44862" y="2356204"/>
                  </a:cubicBezTo>
                  <a:close/>
                  <a:moveTo>
                    <a:pt x="4342389" y="2351972"/>
                  </a:moveTo>
                  <a:cubicBezTo>
                    <a:pt x="4348434" y="2352191"/>
                    <a:pt x="4354495" y="2353620"/>
                    <a:pt x="4360197" y="2356394"/>
                  </a:cubicBezTo>
                  <a:cubicBezTo>
                    <a:pt x="4383619" y="2367773"/>
                    <a:pt x="4392685" y="2396626"/>
                    <a:pt x="4379085" y="2419763"/>
                  </a:cubicBezTo>
                  <a:cubicBezTo>
                    <a:pt x="4375072" y="2426563"/>
                    <a:pt x="4375497" y="2430105"/>
                    <a:pt x="4380502" y="2435677"/>
                  </a:cubicBezTo>
                  <a:cubicBezTo>
                    <a:pt x="4443589" y="2505941"/>
                    <a:pt x="4506439" y="2576347"/>
                    <a:pt x="4569242" y="2646846"/>
                  </a:cubicBezTo>
                  <a:cubicBezTo>
                    <a:pt x="4573634" y="2651758"/>
                    <a:pt x="4577837" y="2654922"/>
                    <a:pt x="4585156" y="2654922"/>
                  </a:cubicBezTo>
                  <a:cubicBezTo>
                    <a:pt x="4687766" y="2654638"/>
                    <a:pt x="4790329" y="2654732"/>
                    <a:pt x="4892939" y="2654686"/>
                  </a:cubicBezTo>
                  <a:cubicBezTo>
                    <a:pt x="4896103" y="2654686"/>
                    <a:pt x="4899220" y="2654167"/>
                    <a:pt x="4902383" y="2653883"/>
                  </a:cubicBezTo>
                  <a:cubicBezTo>
                    <a:pt x="4907105" y="2655299"/>
                    <a:pt x="4912300" y="2655913"/>
                    <a:pt x="4916549" y="2658227"/>
                  </a:cubicBezTo>
                  <a:cubicBezTo>
                    <a:pt x="4925333" y="2662996"/>
                    <a:pt x="4927457" y="2671449"/>
                    <a:pt x="4925002" y="2680421"/>
                  </a:cubicBezTo>
                  <a:cubicBezTo>
                    <a:pt x="4922311" y="2690431"/>
                    <a:pt x="4914707" y="2694634"/>
                    <a:pt x="4904508" y="2694634"/>
                  </a:cubicBezTo>
                  <a:cubicBezTo>
                    <a:pt x="4864323" y="2694587"/>
                    <a:pt x="4824092" y="2694587"/>
                    <a:pt x="4783860" y="2694681"/>
                  </a:cubicBezTo>
                  <a:cubicBezTo>
                    <a:pt x="4778949" y="2694728"/>
                    <a:pt x="4774037" y="2695531"/>
                    <a:pt x="4769127" y="2695956"/>
                  </a:cubicBezTo>
                  <a:cubicBezTo>
                    <a:pt x="4757936" y="2693359"/>
                    <a:pt x="4746603" y="2694823"/>
                    <a:pt x="4735364" y="2694776"/>
                  </a:cubicBezTo>
                  <a:cubicBezTo>
                    <a:pt x="4680211" y="2694587"/>
                    <a:pt x="4625104" y="2694540"/>
                    <a:pt x="4569951" y="2694870"/>
                  </a:cubicBezTo>
                  <a:cubicBezTo>
                    <a:pt x="4562017" y="2694917"/>
                    <a:pt x="4556729" y="2692556"/>
                    <a:pt x="4551440" y="2686606"/>
                  </a:cubicBezTo>
                  <a:cubicBezTo>
                    <a:pt x="4481223" y="2607607"/>
                    <a:pt x="4410723" y="2528843"/>
                    <a:pt x="4340412" y="2449937"/>
                  </a:cubicBezTo>
                  <a:cubicBezTo>
                    <a:pt x="4336067" y="2445074"/>
                    <a:pt x="4331345" y="2441863"/>
                    <a:pt x="4325113" y="2439644"/>
                  </a:cubicBezTo>
                  <a:cubicBezTo>
                    <a:pt x="4299849" y="2430530"/>
                    <a:pt x="4288092" y="2403094"/>
                    <a:pt x="4298669" y="2378965"/>
                  </a:cubicBezTo>
                  <a:cubicBezTo>
                    <a:pt x="4306283" y="2361541"/>
                    <a:pt x="4324257" y="2351315"/>
                    <a:pt x="4342389" y="2351972"/>
                  </a:cubicBezTo>
                  <a:close/>
                  <a:moveTo>
                    <a:pt x="868012" y="2348460"/>
                  </a:moveTo>
                  <a:cubicBezTo>
                    <a:pt x="892802" y="2348130"/>
                    <a:pt x="913958" y="2368954"/>
                    <a:pt x="914005" y="2393744"/>
                  </a:cubicBezTo>
                  <a:cubicBezTo>
                    <a:pt x="914005" y="2418347"/>
                    <a:pt x="892756" y="2439596"/>
                    <a:pt x="868201" y="2439407"/>
                  </a:cubicBezTo>
                  <a:cubicBezTo>
                    <a:pt x="844213" y="2439265"/>
                    <a:pt x="823484" y="2418771"/>
                    <a:pt x="822822" y="2394642"/>
                  </a:cubicBezTo>
                  <a:cubicBezTo>
                    <a:pt x="822161" y="2370134"/>
                    <a:pt x="843033" y="2348791"/>
                    <a:pt x="868012" y="2348460"/>
                  </a:cubicBezTo>
                  <a:close/>
                  <a:moveTo>
                    <a:pt x="4466255" y="2303600"/>
                  </a:moveTo>
                  <a:cubicBezTo>
                    <a:pt x="4461675" y="2303884"/>
                    <a:pt x="4459691" y="2306906"/>
                    <a:pt x="4460258" y="2310825"/>
                  </a:cubicBezTo>
                  <a:cubicBezTo>
                    <a:pt x="4460778" y="2314508"/>
                    <a:pt x="4463375" y="2317861"/>
                    <a:pt x="4467672" y="2317059"/>
                  </a:cubicBezTo>
                  <a:cubicBezTo>
                    <a:pt x="4471402" y="2316397"/>
                    <a:pt x="4474330" y="2313564"/>
                    <a:pt x="4473905" y="2309456"/>
                  </a:cubicBezTo>
                  <a:cubicBezTo>
                    <a:pt x="4473480" y="2305348"/>
                    <a:pt x="4470506" y="2303317"/>
                    <a:pt x="4466255" y="2303600"/>
                  </a:cubicBezTo>
                  <a:close/>
                  <a:moveTo>
                    <a:pt x="1811234" y="2284476"/>
                  </a:moveTo>
                  <a:cubicBezTo>
                    <a:pt x="1806937" y="2284004"/>
                    <a:pt x="1804246" y="2286176"/>
                    <a:pt x="1804151" y="2290521"/>
                  </a:cubicBezTo>
                  <a:cubicBezTo>
                    <a:pt x="1804057" y="2294534"/>
                    <a:pt x="1806229" y="2297131"/>
                    <a:pt x="1810149" y="2298075"/>
                  </a:cubicBezTo>
                  <a:cubicBezTo>
                    <a:pt x="1814256" y="2297508"/>
                    <a:pt x="1817137" y="2295195"/>
                    <a:pt x="1817656" y="2291418"/>
                  </a:cubicBezTo>
                  <a:cubicBezTo>
                    <a:pt x="1818223" y="2287215"/>
                    <a:pt x="1815201" y="2284901"/>
                    <a:pt x="1811234" y="2284476"/>
                  </a:cubicBezTo>
                  <a:close/>
                  <a:moveTo>
                    <a:pt x="195166" y="2284335"/>
                  </a:moveTo>
                  <a:cubicBezTo>
                    <a:pt x="191105" y="2284572"/>
                    <a:pt x="188129" y="2287027"/>
                    <a:pt x="188318" y="2290852"/>
                  </a:cubicBezTo>
                  <a:cubicBezTo>
                    <a:pt x="188554" y="2295101"/>
                    <a:pt x="191718" y="2298407"/>
                    <a:pt x="196252" y="2297935"/>
                  </a:cubicBezTo>
                  <a:cubicBezTo>
                    <a:pt x="200029" y="2297557"/>
                    <a:pt x="202059" y="2294346"/>
                    <a:pt x="202390" y="2290663"/>
                  </a:cubicBezTo>
                  <a:cubicBezTo>
                    <a:pt x="201634" y="2286412"/>
                    <a:pt x="199415" y="2284099"/>
                    <a:pt x="195166" y="2284335"/>
                  </a:cubicBezTo>
                  <a:close/>
                  <a:moveTo>
                    <a:pt x="2521855" y="2282729"/>
                  </a:moveTo>
                  <a:cubicBezTo>
                    <a:pt x="2517416" y="2283248"/>
                    <a:pt x="2514017" y="2285939"/>
                    <a:pt x="2513639" y="2290095"/>
                  </a:cubicBezTo>
                  <a:cubicBezTo>
                    <a:pt x="2513167" y="2295147"/>
                    <a:pt x="2516331" y="2298501"/>
                    <a:pt x="2521714" y="2298501"/>
                  </a:cubicBezTo>
                  <a:cubicBezTo>
                    <a:pt x="2526530" y="2298501"/>
                    <a:pt x="2529080" y="2295762"/>
                    <a:pt x="2529222" y="2290992"/>
                  </a:cubicBezTo>
                  <a:cubicBezTo>
                    <a:pt x="2529363" y="2286034"/>
                    <a:pt x="2526058" y="2284004"/>
                    <a:pt x="2521855" y="2282729"/>
                  </a:cubicBezTo>
                  <a:close/>
                  <a:moveTo>
                    <a:pt x="1019026" y="2276543"/>
                  </a:moveTo>
                  <a:cubicBezTo>
                    <a:pt x="1014776" y="2276449"/>
                    <a:pt x="1012273" y="2278857"/>
                    <a:pt x="1012321" y="2283202"/>
                  </a:cubicBezTo>
                  <a:cubicBezTo>
                    <a:pt x="1012321" y="2287451"/>
                    <a:pt x="1014964" y="2290001"/>
                    <a:pt x="1018979" y="2290048"/>
                  </a:cubicBezTo>
                  <a:cubicBezTo>
                    <a:pt x="1023087" y="2290048"/>
                    <a:pt x="1025306" y="2287168"/>
                    <a:pt x="1026062" y="2282729"/>
                  </a:cubicBezTo>
                  <a:cubicBezTo>
                    <a:pt x="1025495" y="2279046"/>
                    <a:pt x="1023087" y="2276638"/>
                    <a:pt x="1019026" y="2276543"/>
                  </a:cubicBezTo>
                  <a:close/>
                  <a:moveTo>
                    <a:pt x="4625860" y="2271585"/>
                  </a:moveTo>
                  <a:cubicBezTo>
                    <a:pt x="4621564" y="2271207"/>
                    <a:pt x="4619107" y="2273568"/>
                    <a:pt x="4618730" y="2277771"/>
                  </a:cubicBezTo>
                  <a:cubicBezTo>
                    <a:pt x="4618352" y="2282021"/>
                    <a:pt x="4620525" y="2284618"/>
                    <a:pt x="4624822" y="2284949"/>
                  </a:cubicBezTo>
                  <a:cubicBezTo>
                    <a:pt x="4629024" y="2285279"/>
                    <a:pt x="4631479" y="2283060"/>
                    <a:pt x="4632140" y="2278999"/>
                  </a:cubicBezTo>
                  <a:cubicBezTo>
                    <a:pt x="4632046" y="2274655"/>
                    <a:pt x="4630015" y="2272010"/>
                    <a:pt x="4625860" y="2271585"/>
                  </a:cubicBezTo>
                  <a:close/>
                  <a:moveTo>
                    <a:pt x="678943" y="2268515"/>
                  </a:moveTo>
                  <a:cubicBezTo>
                    <a:pt x="674410" y="2268279"/>
                    <a:pt x="671576" y="2270593"/>
                    <a:pt x="671434" y="2274465"/>
                  </a:cubicBezTo>
                  <a:cubicBezTo>
                    <a:pt x="671198" y="2278856"/>
                    <a:pt x="673937" y="2282020"/>
                    <a:pt x="678660" y="2282020"/>
                  </a:cubicBezTo>
                  <a:cubicBezTo>
                    <a:pt x="682909" y="2282020"/>
                    <a:pt x="685176" y="2278668"/>
                    <a:pt x="685223" y="2275126"/>
                  </a:cubicBezTo>
                  <a:cubicBezTo>
                    <a:pt x="685270" y="2271537"/>
                    <a:pt x="683193" y="2268327"/>
                    <a:pt x="678943" y="2268515"/>
                  </a:cubicBezTo>
                  <a:close/>
                  <a:moveTo>
                    <a:pt x="4472004" y="2265310"/>
                  </a:moveTo>
                  <a:cubicBezTo>
                    <a:pt x="4483786" y="2266591"/>
                    <a:pt x="4495012" y="2272198"/>
                    <a:pt x="4502473" y="2281784"/>
                  </a:cubicBezTo>
                  <a:cubicBezTo>
                    <a:pt x="4518339" y="2302184"/>
                    <a:pt x="4514373" y="2330894"/>
                    <a:pt x="4493737" y="2346665"/>
                  </a:cubicBezTo>
                  <a:cubicBezTo>
                    <a:pt x="4489771" y="2349688"/>
                    <a:pt x="4482263" y="2349923"/>
                    <a:pt x="4483302" y="2357384"/>
                  </a:cubicBezTo>
                  <a:cubicBezTo>
                    <a:pt x="4485143" y="2370417"/>
                    <a:pt x="4477871" y="2384867"/>
                    <a:pt x="4488071" y="2396436"/>
                  </a:cubicBezTo>
                  <a:cubicBezTo>
                    <a:pt x="4529011" y="2442901"/>
                    <a:pt x="4570329" y="2488941"/>
                    <a:pt x="4611175" y="2535406"/>
                  </a:cubicBezTo>
                  <a:cubicBezTo>
                    <a:pt x="4616039" y="2540931"/>
                    <a:pt x="4621421" y="2540128"/>
                    <a:pt x="4627088" y="2540128"/>
                  </a:cubicBezTo>
                  <a:cubicBezTo>
                    <a:pt x="4749107" y="2540175"/>
                    <a:pt x="4871124" y="2540175"/>
                    <a:pt x="4993142" y="2540175"/>
                  </a:cubicBezTo>
                  <a:cubicBezTo>
                    <a:pt x="5000367" y="2540175"/>
                    <a:pt x="5007592" y="2540316"/>
                    <a:pt x="5014817" y="2540364"/>
                  </a:cubicBezTo>
                  <a:cubicBezTo>
                    <a:pt x="5023410" y="2546739"/>
                    <a:pt x="5031344" y="2553680"/>
                    <a:pt x="5027188" y="2565864"/>
                  </a:cubicBezTo>
                  <a:cubicBezTo>
                    <a:pt x="5022985" y="2578376"/>
                    <a:pt x="5012549" y="2580312"/>
                    <a:pt x="5001028" y="2580218"/>
                  </a:cubicBezTo>
                  <a:cubicBezTo>
                    <a:pt x="4981242" y="2580076"/>
                    <a:pt x="4961410" y="2580076"/>
                    <a:pt x="4941577" y="2580266"/>
                  </a:cubicBezTo>
                  <a:cubicBezTo>
                    <a:pt x="4937375" y="2580312"/>
                    <a:pt x="4932321" y="2578471"/>
                    <a:pt x="4929630" y="2583901"/>
                  </a:cubicBezTo>
                  <a:cubicBezTo>
                    <a:pt x="4925711" y="2578282"/>
                    <a:pt x="4919855" y="2580454"/>
                    <a:pt x="4914756" y="2580454"/>
                  </a:cubicBezTo>
                  <a:cubicBezTo>
                    <a:pt x="4813515" y="2580360"/>
                    <a:pt x="4712321" y="2580266"/>
                    <a:pt x="4611080" y="2580596"/>
                  </a:cubicBezTo>
                  <a:cubicBezTo>
                    <a:pt x="4601542" y="2580643"/>
                    <a:pt x="4595592" y="2577573"/>
                    <a:pt x="4589359" y="2570490"/>
                  </a:cubicBezTo>
                  <a:cubicBezTo>
                    <a:pt x="4543461" y="2518170"/>
                    <a:pt x="4497184" y="2466275"/>
                    <a:pt x="4450767" y="2414474"/>
                  </a:cubicBezTo>
                  <a:cubicBezTo>
                    <a:pt x="4446233" y="2409374"/>
                    <a:pt x="4443826" y="2404464"/>
                    <a:pt x="4444251" y="2397617"/>
                  </a:cubicBezTo>
                  <a:cubicBezTo>
                    <a:pt x="4444770" y="2389967"/>
                    <a:pt x="4444156" y="2382222"/>
                    <a:pt x="4444439" y="2374572"/>
                  </a:cubicBezTo>
                  <a:cubicBezTo>
                    <a:pt x="4444958" y="2360548"/>
                    <a:pt x="4443872" y="2348837"/>
                    <a:pt x="4431879" y="2337363"/>
                  </a:cubicBezTo>
                  <a:cubicBezTo>
                    <a:pt x="4414691" y="2320883"/>
                    <a:pt x="4419507" y="2289718"/>
                    <a:pt x="4438206" y="2274796"/>
                  </a:cubicBezTo>
                  <a:cubicBezTo>
                    <a:pt x="4447886" y="2267075"/>
                    <a:pt x="4460222" y="2264029"/>
                    <a:pt x="4472004" y="2265310"/>
                  </a:cubicBezTo>
                  <a:close/>
                  <a:moveTo>
                    <a:pt x="1807410" y="2246133"/>
                  </a:moveTo>
                  <a:cubicBezTo>
                    <a:pt x="1826298" y="2244811"/>
                    <a:pt x="1840984" y="2252413"/>
                    <a:pt x="1850050" y="2268988"/>
                  </a:cubicBezTo>
                  <a:cubicBezTo>
                    <a:pt x="1853213" y="2274843"/>
                    <a:pt x="1856850" y="2276118"/>
                    <a:pt x="1862799" y="2276118"/>
                  </a:cubicBezTo>
                  <a:cubicBezTo>
                    <a:pt x="2065280" y="2276023"/>
                    <a:pt x="2267762" y="2275976"/>
                    <a:pt x="2470244" y="2276165"/>
                  </a:cubicBezTo>
                  <a:cubicBezTo>
                    <a:pt x="2477091" y="2276165"/>
                    <a:pt x="2480301" y="2273757"/>
                    <a:pt x="2483796" y="2268043"/>
                  </a:cubicBezTo>
                  <a:cubicBezTo>
                    <a:pt x="2494893" y="2249958"/>
                    <a:pt x="2514961" y="2242544"/>
                    <a:pt x="2534039" y="2248305"/>
                  </a:cubicBezTo>
                  <a:cubicBezTo>
                    <a:pt x="2553305" y="2254161"/>
                    <a:pt x="2565487" y="2270498"/>
                    <a:pt x="2565629" y="2290661"/>
                  </a:cubicBezTo>
                  <a:cubicBezTo>
                    <a:pt x="2565723" y="2310117"/>
                    <a:pt x="2553682" y="2327305"/>
                    <a:pt x="2535881" y="2333065"/>
                  </a:cubicBezTo>
                  <a:cubicBezTo>
                    <a:pt x="2516142" y="2339441"/>
                    <a:pt x="2495412" y="2332358"/>
                    <a:pt x="2484032" y="2314131"/>
                  </a:cubicBezTo>
                  <a:cubicBezTo>
                    <a:pt x="2480396" y="2308322"/>
                    <a:pt x="2476854" y="2306387"/>
                    <a:pt x="2470244" y="2306387"/>
                  </a:cubicBezTo>
                  <a:cubicBezTo>
                    <a:pt x="2267715" y="2306575"/>
                    <a:pt x="2065234" y="2306528"/>
                    <a:pt x="1862752" y="2306528"/>
                  </a:cubicBezTo>
                  <a:cubicBezTo>
                    <a:pt x="1857888" y="2306528"/>
                    <a:pt x="1853638" y="2306150"/>
                    <a:pt x="1850428" y="2312052"/>
                  </a:cubicBezTo>
                  <a:cubicBezTo>
                    <a:pt x="1840888" y="2329477"/>
                    <a:pt x="1825400" y="2338401"/>
                    <a:pt x="1805615" y="2335946"/>
                  </a:cubicBezTo>
                  <a:cubicBezTo>
                    <a:pt x="1795581" y="2334695"/>
                    <a:pt x="1787211" y="2331082"/>
                    <a:pt x="1780653" y="2325292"/>
                  </a:cubicBezTo>
                  <a:lnTo>
                    <a:pt x="1766564" y="2301570"/>
                  </a:lnTo>
                  <a:lnTo>
                    <a:pt x="1766564" y="2301570"/>
                  </a:lnTo>
                  <a:lnTo>
                    <a:pt x="1766564" y="2301569"/>
                  </a:lnTo>
                  <a:lnTo>
                    <a:pt x="1766735" y="2287516"/>
                  </a:lnTo>
                  <a:cubicBezTo>
                    <a:pt x="1766753" y="2282835"/>
                    <a:pt x="1767154" y="2278196"/>
                    <a:pt x="1769208" y="2273710"/>
                  </a:cubicBezTo>
                  <a:cubicBezTo>
                    <a:pt x="1770554" y="2278527"/>
                    <a:pt x="1771404" y="2283296"/>
                    <a:pt x="1771162" y="2287959"/>
                  </a:cubicBezTo>
                  <a:lnTo>
                    <a:pt x="1766881" y="2300632"/>
                  </a:lnTo>
                  <a:lnTo>
                    <a:pt x="1771168" y="2287952"/>
                  </a:lnTo>
                  <a:cubicBezTo>
                    <a:pt x="1771416" y="2283283"/>
                    <a:pt x="1770578" y="2278502"/>
                    <a:pt x="1769255" y="2273662"/>
                  </a:cubicBezTo>
                  <a:cubicBezTo>
                    <a:pt x="1776056" y="2256332"/>
                    <a:pt x="1789182" y="2247455"/>
                    <a:pt x="1807410" y="2246133"/>
                  </a:cubicBezTo>
                  <a:close/>
                  <a:moveTo>
                    <a:pt x="196015" y="2246039"/>
                  </a:moveTo>
                  <a:cubicBezTo>
                    <a:pt x="221609" y="2246275"/>
                    <a:pt x="241395" y="2266533"/>
                    <a:pt x="240828" y="2291891"/>
                  </a:cubicBezTo>
                  <a:cubicBezTo>
                    <a:pt x="240261" y="2316209"/>
                    <a:pt x="219767" y="2336419"/>
                    <a:pt x="195543" y="2336466"/>
                  </a:cubicBezTo>
                  <a:cubicBezTo>
                    <a:pt x="170941" y="2336514"/>
                    <a:pt x="149644" y="2315170"/>
                    <a:pt x="149881" y="2290710"/>
                  </a:cubicBezTo>
                  <a:cubicBezTo>
                    <a:pt x="150069" y="2265588"/>
                    <a:pt x="170516" y="2245803"/>
                    <a:pt x="196015" y="2246039"/>
                  </a:cubicBezTo>
                  <a:close/>
                  <a:moveTo>
                    <a:pt x="1019250" y="2237852"/>
                  </a:moveTo>
                  <a:cubicBezTo>
                    <a:pt x="1030560" y="2237952"/>
                    <a:pt x="1041834" y="2242214"/>
                    <a:pt x="1050333" y="2250619"/>
                  </a:cubicBezTo>
                  <a:cubicBezTo>
                    <a:pt x="1068136" y="2268185"/>
                    <a:pt x="1070072" y="2297131"/>
                    <a:pt x="1051608" y="2313517"/>
                  </a:cubicBezTo>
                  <a:cubicBezTo>
                    <a:pt x="1040937" y="2323008"/>
                    <a:pt x="1040370" y="2332688"/>
                    <a:pt x="1039143" y="2344777"/>
                  </a:cubicBezTo>
                  <a:cubicBezTo>
                    <a:pt x="1037489" y="2361729"/>
                    <a:pt x="1044714" y="2371834"/>
                    <a:pt x="1057086" y="2382033"/>
                  </a:cubicBezTo>
                  <a:cubicBezTo>
                    <a:pt x="1097885" y="2415608"/>
                    <a:pt x="1137975" y="2450126"/>
                    <a:pt x="1177971" y="2484645"/>
                  </a:cubicBezTo>
                  <a:cubicBezTo>
                    <a:pt x="1184062" y="2489933"/>
                    <a:pt x="1190190" y="2490972"/>
                    <a:pt x="1197652" y="2490972"/>
                  </a:cubicBezTo>
                  <a:cubicBezTo>
                    <a:pt x="1450375" y="2490877"/>
                    <a:pt x="1703147" y="2490972"/>
                    <a:pt x="1955871" y="2490689"/>
                  </a:cubicBezTo>
                  <a:cubicBezTo>
                    <a:pt x="1966118" y="2490689"/>
                    <a:pt x="1973862" y="2493191"/>
                    <a:pt x="1980993" y="2500557"/>
                  </a:cubicBezTo>
                  <a:cubicBezTo>
                    <a:pt x="1990389" y="2510332"/>
                    <a:pt x="2000872" y="2519021"/>
                    <a:pt x="2010694" y="2528370"/>
                  </a:cubicBezTo>
                  <a:cubicBezTo>
                    <a:pt x="2022215" y="2539420"/>
                    <a:pt x="2032179" y="2548676"/>
                    <a:pt x="2051728" y="2547731"/>
                  </a:cubicBezTo>
                  <a:cubicBezTo>
                    <a:pt x="2078833" y="2546457"/>
                    <a:pt x="2095644" y="2570774"/>
                    <a:pt x="2092668" y="2598635"/>
                  </a:cubicBezTo>
                  <a:cubicBezTo>
                    <a:pt x="2090307" y="2621017"/>
                    <a:pt x="2067312" y="2639622"/>
                    <a:pt x="2044882" y="2637261"/>
                  </a:cubicBezTo>
                  <a:cubicBezTo>
                    <a:pt x="2018438" y="2634428"/>
                    <a:pt x="1999314" y="2611385"/>
                    <a:pt x="2003469" y="2585318"/>
                  </a:cubicBezTo>
                  <a:cubicBezTo>
                    <a:pt x="2004649" y="2578094"/>
                    <a:pt x="2003091" y="2574411"/>
                    <a:pt x="1997992" y="2570680"/>
                  </a:cubicBezTo>
                  <a:cubicBezTo>
                    <a:pt x="1996528" y="2569594"/>
                    <a:pt x="1995017" y="2568461"/>
                    <a:pt x="1993978" y="2567044"/>
                  </a:cubicBezTo>
                  <a:cubicBezTo>
                    <a:pt x="1969612" y="2533943"/>
                    <a:pt x="1936652" y="2528040"/>
                    <a:pt x="1896987" y="2528937"/>
                  </a:cubicBezTo>
                  <a:cubicBezTo>
                    <a:pt x="1785357" y="2531487"/>
                    <a:pt x="1673634" y="2529834"/>
                    <a:pt x="1561957" y="2529834"/>
                  </a:cubicBezTo>
                  <a:cubicBezTo>
                    <a:pt x="1436304" y="2529834"/>
                    <a:pt x="1310603" y="2529740"/>
                    <a:pt x="1184912" y="2530023"/>
                  </a:cubicBezTo>
                  <a:cubicBezTo>
                    <a:pt x="1174854" y="2530023"/>
                    <a:pt x="1167299" y="2527568"/>
                    <a:pt x="1159460" y="2520815"/>
                  </a:cubicBezTo>
                  <a:cubicBezTo>
                    <a:pt x="1109218" y="2477420"/>
                    <a:pt x="1058503" y="2434543"/>
                    <a:pt x="1007646" y="2391809"/>
                  </a:cubicBezTo>
                  <a:cubicBezTo>
                    <a:pt x="1001885" y="2386945"/>
                    <a:pt x="998863" y="2382270"/>
                    <a:pt x="999524" y="2374668"/>
                  </a:cubicBezTo>
                  <a:cubicBezTo>
                    <a:pt x="1000138" y="2367915"/>
                    <a:pt x="999713" y="2361115"/>
                    <a:pt x="999665" y="2354316"/>
                  </a:cubicBezTo>
                  <a:cubicBezTo>
                    <a:pt x="999571" y="2338591"/>
                    <a:pt x="1001177" y="2324424"/>
                    <a:pt x="985075" y="2311676"/>
                  </a:cubicBezTo>
                  <a:cubicBezTo>
                    <a:pt x="966753" y="2297179"/>
                    <a:pt x="970484" y="2266674"/>
                    <a:pt x="987955" y="2250052"/>
                  </a:cubicBezTo>
                  <a:cubicBezTo>
                    <a:pt x="996596" y="2241812"/>
                    <a:pt x="1007941" y="2237752"/>
                    <a:pt x="1019250" y="2237852"/>
                  </a:cubicBezTo>
                  <a:close/>
                  <a:moveTo>
                    <a:pt x="4632129" y="2233744"/>
                  </a:moveTo>
                  <a:cubicBezTo>
                    <a:pt x="4643615" y="2235509"/>
                    <a:pt x="4654429" y="2241459"/>
                    <a:pt x="4661559" y="2251139"/>
                  </a:cubicBezTo>
                  <a:cubicBezTo>
                    <a:pt x="4676811" y="2271774"/>
                    <a:pt x="4672514" y="2301381"/>
                    <a:pt x="4650699" y="2315359"/>
                  </a:cubicBezTo>
                  <a:cubicBezTo>
                    <a:pt x="4642293" y="2320742"/>
                    <a:pt x="4641868" y="2326645"/>
                    <a:pt x="4640877" y="2335002"/>
                  </a:cubicBezTo>
                  <a:cubicBezTo>
                    <a:pt x="4637618" y="2362438"/>
                    <a:pt x="4647723" y="2382223"/>
                    <a:pt x="4665572" y="2403708"/>
                  </a:cubicBezTo>
                  <a:cubicBezTo>
                    <a:pt x="4690127" y="2433362"/>
                    <a:pt x="4715579" y="2445309"/>
                    <a:pt x="4754819" y="2444082"/>
                  </a:cubicBezTo>
                  <a:cubicBezTo>
                    <a:pt x="4856391" y="2440918"/>
                    <a:pt x="4958152" y="2443043"/>
                    <a:pt x="5059817" y="2442996"/>
                  </a:cubicBezTo>
                  <a:cubicBezTo>
                    <a:pt x="5065673" y="2442996"/>
                    <a:pt x="5071528" y="2442523"/>
                    <a:pt x="5077383" y="2442287"/>
                  </a:cubicBezTo>
                  <a:cubicBezTo>
                    <a:pt x="5082578" y="2443563"/>
                    <a:pt x="5088244" y="2443940"/>
                    <a:pt x="5092871" y="2446301"/>
                  </a:cubicBezTo>
                  <a:cubicBezTo>
                    <a:pt x="5101655" y="2450834"/>
                    <a:pt x="5103733" y="2459050"/>
                    <a:pt x="5101655" y="2468212"/>
                  </a:cubicBezTo>
                  <a:cubicBezTo>
                    <a:pt x="5099719" y="2477372"/>
                    <a:pt x="5093202" y="2481905"/>
                    <a:pt x="5084419" y="2482661"/>
                  </a:cubicBezTo>
                  <a:cubicBezTo>
                    <a:pt x="5075495" y="2483463"/>
                    <a:pt x="5066428" y="2483181"/>
                    <a:pt x="5057456" y="2483369"/>
                  </a:cubicBezTo>
                  <a:cubicBezTo>
                    <a:pt x="4938602" y="2483275"/>
                    <a:pt x="4819795" y="2482991"/>
                    <a:pt x="4700941" y="2483275"/>
                  </a:cubicBezTo>
                  <a:cubicBezTo>
                    <a:pt x="4689513" y="2483275"/>
                    <a:pt x="4682053" y="2480111"/>
                    <a:pt x="4674545" y="2471328"/>
                  </a:cubicBezTo>
                  <a:cubicBezTo>
                    <a:pt x="4653437" y="2446631"/>
                    <a:pt x="4631149" y="2422879"/>
                    <a:pt x="4609050" y="2399033"/>
                  </a:cubicBezTo>
                  <a:cubicBezTo>
                    <a:pt x="4604139" y="2393698"/>
                    <a:pt x="4601589" y="2388456"/>
                    <a:pt x="4601967" y="2381042"/>
                  </a:cubicBezTo>
                  <a:cubicBezTo>
                    <a:pt x="4602580" y="2369331"/>
                    <a:pt x="4601872" y="2357574"/>
                    <a:pt x="4602202" y="2345816"/>
                  </a:cubicBezTo>
                  <a:cubicBezTo>
                    <a:pt x="4602628" y="2330564"/>
                    <a:pt x="4601967" y="2317436"/>
                    <a:pt x="4589312" y="2304640"/>
                  </a:cubicBezTo>
                  <a:cubicBezTo>
                    <a:pt x="4572218" y="2287404"/>
                    <a:pt x="4578592" y="2255908"/>
                    <a:pt x="4598661" y="2241459"/>
                  </a:cubicBezTo>
                  <a:cubicBezTo>
                    <a:pt x="4608483" y="2234399"/>
                    <a:pt x="4620642" y="2231979"/>
                    <a:pt x="4632129" y="2233744"/>
                  </a:cubicBezTo>
                  <a:close/>
                  <a:moveTo>
                    <a:pt x="4736922" y="2224177"/>
                  </a:moveTo>
                  <a:cubicBezTo>
                    <a:pt x="4733097" y="2223563"/>
                    <a:pt x="4730028" y="2225451"/>
                    <a:pt x="4729556" y="2229843"/>
                  </a:cubicBezTo>
                  <a:cubicBezTo>
                    <a:pt x="4728990" y="2234660"/>
                    <a:pt x="4731351" y="2237918"/>
                    <a:pt x="4736025" y="2238012"/>
                  </a:cubicBezTo>
                  <a:cubicBezTo>
                    <a:pt x="4739708" y="2238059"/>
                    <a:pt x="4742447" y="2235462"/>
                    <a:pt x="4743344" y="2231496"/>
                  </a:cubicBezTo>
                  <a:cubicBezTo>
                    <a:pt x="4743297" y="2227199"/>
                    <a:pt x="4740558" y="2224744"/>
                    <a:pt x="4736922" y="2224177"/>
                  </a:cubicBezTo>
                  <a:close/>
                  <a:moveTo>
                    <a:pt x="4997770" y="2223987"/>
                  </a:moveTo>
                  <a:cubicBezTo>
                    <a:pt x="4994181" y="2224365"/>
                    <a:pt x="4991111" y="2226065"/>
                    <a:pt x="4990545" y="2230032"/>
                  </a:cubicBezTo>
                  <a:cubicBezTo>
                    <a:pt x="4989789" y="2234990"/>
                    <a:pt x="4993284" y="2237681"/>
                    <a:pt x="4997439" y="2238012"/>
                  </a:cubicBezTo>
                  <a:cubicBezTo>
                    <a:pt x="5001075" y="2238248"/>
                    <a:pt x="5003908" y="2235697"/>
                    <a:pt x="5004097" y="2231354"/>
                  </a:cubicBezTo>
                  <a:cubicBezTo>
                    <a:pt x="5004286" y="2226962"/>
                    <a:pt x="5001972" y="2224932"/>
                    <a:pt x="4997770" y="2223987"/>
                  </a:cubicBezTo>
                  <a:close/>
                  <a:moveTo>
                    <a:pt x="869334" y="2141399"/>
                  </a:moveTo>
                  <a:cubicBezTo>
                    <a:pt x="864422" y="2140690"/>
                    <a:pt x="861590" y="2144232"/>
                    <a:pt x="861306" y="2148387"/>
                  </a:cubicBezTo>
                  <a:cubicBezTo>
                    <a:pt x="861023" y="2152118"/>
                    <a:pt x="863667" y="2154857"/>
                    <a:pt x="868059" y="2155046"/>
                  </a:cubicBezTo>
                  <a:cubicBezTo>
                    <a:pt x="872450" y="2155234"/>
                    <a:pt x="874528" y="2152873"/>
                    <a:pt x="875519" y="2148671"/>
                  </a:cubicBezTo>
                  <a:cubicBezTo>
                    <a:pt x="875095" y="2145082"/>
                    <a:pt x="873253" y="2141965"/>
                    <a:pt x="869334" y="2141399"/>
                  </a:cubicBezTo>
                  <a:close/>
                  <a:moveTo>
                    <a:pt x="1009532" y="2141352"/>
                  </a:moveTo>
                  <a:cubicBezTo>
                    <a:pt x="1007029" y="2142674"/>
                    <a:pt x="1003865" y="2144232"/>
                    <a:pt x="1004338" y="2148765"/>
                  </a:cubicBezTo>
                  <a:cubicBezTo>
                    <a:pt x="1004763" y="2153157"/>
                    <a:pt x="1007454" y="2155188"/>
                    <a:pt x="1011563" y="2154857"/>
                  </a:cubicBezTo>
                  <a:cubicBezTo>
                    <a:pt x="1015671" y="2154527"/>
                    <a:pt x="1018173" y="2152024"/>
                    <a:pt x="1017701" y="2147726"/>
                  </a:cubicBezTo>
                  <a:cubicBezTo>
                    <a:pt x="1017228" y="2143665"/>
                    <a:pt x="1014679" y="2141446"/>
                    <a:pt x="1009532" y="2141352"/>
                  </a:cubicBezTo>
                  <a:close/>
                  <a:moveTo>
                    <a:pt x="4160832" y="2133513"/>
                  </a:moveTo>
                  <a:cubicBezTo>
                    <a:pt x="4156913" y="2133749"/>
                    <a:pt x="4154364" y="2136299"/>
                    <a:pt x="4154505" y="2140644"/>
                  </a:cubicBezTo>
                  <a:cubicBezTo>
                    <a:pt x="4154646" y="2145082"/>
                    <a:pt x="4157291" y="2147254"/>
                    <a:pt x="4161447" y="2146971"/>
                  </a:cubicBezTo>
                  <a:cubicBezTo>
                    <a:pt x="4165412" y="2146688"/>
                    <a:pt x="4168057" y="2144469"/>
                    <a:pt x="4168057" y="2139983"/>
                  </a:cubicBezTo>
                  <a:cubicBezTo>
                    <a:pt x="4167160" y="2136205"/>
                    <a:pt x="4164988" y="2133230"/>
                    <a:pt x="4160832" y="2133513"/>
                  </a:cubicBezTo>
                  <a:close/>
                  <a:moveTo>
                    <a:pt x="1011609" y="2103150"/>
                  </a:moveTo>
                  <a:cubicBezTo>
                    <a:pt x="1036447" y="2103386"/>
                    <a:pt x="1055855" y="2122983"/>
                    <a:pt x="1055997" y="2147963"/>
                  </a:cubicBezTo>
                  <a:cubicBezTo>
                    <a:pt x="1056185" y="2173745"/>
                    <a:pt x="1036777" y="2193247"/>
                    <a:pt x="1011043" y="2193294"/>
                  </a:cubicBezTo>
                  <a:cubicBezTo>
                    <a:pt x="985214" y="2193342"/>
                    <a:pt x="965994" y="2174028"/>
                    <a:pt x="966042" y="2148105"/>
                  </a:cubicBezTo>
                  <a:cubicBezTo>
                    <a:pt x="966089" y="2122605"/>
                    <a:pt x="986063" y="2102914"/>
                    <a:pt x="1011609" y="2103150"/>
                  </a:cubicBezTo>
                  <a:close/>
                  <a:moveTo>
                    <a:pt x="869286" y="2103150"/>
                  </a:moveTo>
                  <a:cubicBezTo>
                    <a:pt x="893558" y="2103528"/>
                    <a:pt x="913862" y="2123974"/>
                    <a:pt x="913957" y="2148245"/>
                  </a:cubicBezTo>
                  <a:cubicBezTo>
                    <a:pt x="914051" y="2173556"/>
                    <a:pt x="893888" y="2193388"/>
                    <a:pt x="868247" y="2193294"/>
                  </a:cubicBezTo>
                  <a:cubicBezTo>
                    <a:pt x="842654" y="2193200"/>
                    <a:pt x="822350" y="2172895"/>
                    <a:pt x="822821" y="2147868"/>
                  </a:cubicBezTo>
                  <a:cubicBezTo>
                    <a:pt x="823294" y="2122983"/>
                    <a:pt x="844307" y="2102820"/>
                    <a:pt x="869286" y="2103150"/>
                  </a:cubicBezTo>
                  <a:close/>
                  <a:moveTo>
                    <a:pt x="1878288" y="2098333"/>
                  </a:moveTo>
                  <a:cubicBezTo>
                    <a:pt x="1874227" y="2097861"/>
                    <a:pt x="1871394" y="2100741"/>
                    <a:pt x="1870686" y="2104425"/>
                  </a:cubicBezTo>
                  <a:cubicBezTo>
                    <a:pt x="1869883" y="2108580"/>
                    <a:pt x="1872669" y="2111036"/>
                    <a:pt x="1876636" y="2111649"/>
                  </a:cubicBezTo>
                  <a:cubicBezTo>
                    <a:pt x="1880838" y="2112263"/>
                    <a:pt x="1883483" y="2110375"/>
                    <a:pt x="1884144" y="2105793"/>
                  </a:cubicBezTo>
                  <a:cubicBezTo>
                    <a:pt x="1884002" y="2102064"/>
                    <a:pt x="1882444" y="2098806"/>
                    <a:pt x="1878288" y="2098333"/>
                  </a:cubicBezTo>
                  <a:close/>
                  <a:moveTo>
                    <a:pt x="2643354" y="2098239"/>
                  </a:moveTo>
                  <a:cubicBezTo>
                    <a:pt x="2638774" y="2098333"/>
                    <a:pt x="2635894" y="2101544"/>
                    <a:pt x="2636083" y="2105983"/>
                  </a:cubicBezTo>
                  <a:cubicBezTo>
                    <a:pt x="2636319" y="2109950"/>
                    <a:pt x="2639341" y="2112027"/>
                    <a:pt x="2643496" y="2111838"/>
                  </a:cubicBezTo>
                  <a:cubicBezTo>
                    <a:pt x="2647888" y="2111791"/>
                    <a:pt x="2650343" y="2108958"/>
                    <a:pt x="2650107" y="2105180"/>
                  </a:cubicBezTo>
                  <a:cubicBezTo>
                    <a:pt x="2649918" y="2101639"/>
                    <a:pt x="2647509" y="2098191"/>
                    <a:pt x="2643354" y="2098239"/>
                  </a:cubicBezTo>
                  <a:close/>
                  <a:moveTo>
                    <a:pt x="2022452" y="2098239"/>
                  </a:moveTo>
                  <a:cubicBezTo>
                    <a:pt x="2017730" y="2098050"/>
                    <a:pt x="2015179" y="2101403"/>
                    <a:pt x="2015321" y="2105842"/>
                  </a:cubicBezTo>
                  <a:cubicBezTo>
                    <a:pt x="2015463" y="2109903"/>
                    <a:pt x="2018249" y="2112074"/>
                    <a:pt x="2022498" y="2111838"/>
                  </a:cubicBezTo>
                  <a:cubicBezTo>
                    <a:pt x="2026701" y="2111603"/>
                    <a:pt x="2028638" y="2109052"/>
                    <a:pt x="2029439" y="2105227"/>
                  </a:cubicBezTo>
                  <a:cubicBezTo>
                    <a:pt x="2028354" y="2101592"/>
                    <a:pt x="2026323" y="2098381"/>
                    <a:pt x="2022452" y="2098239"/>
                  </a:cubicBezTo>
                  <a:close/>
                  <a:moveTo>
                    <a:pt x="2127942" y="2098097"/>
                  </a:moveTo>
                  <a:cubicBezTo>
                    <a:pt x="2123881" y="2098427"/>
                    <a:pt x="2121001" y="2100742"/>
                    <a:pt x="2120340" y="2104519"/>
                  </a:cubicBezTo>
                  <a:cubicBezTo>
                    <a:pt x="2119585" y="2108769"/>
                    <a:pt x="2122465" y="2111225"/>
                    <a:pt x="2126526" y="2111744"/>
                  </a:cubicBezTo>
                  <a:cubicBezTo>
                    <a:pt x="2130635" y="2112263"/>
                    <a:pt x="2133609" y="2110327"/>
                    <a:pt x="2133940" y="2105935"/>
                  </a:cubicBezTo>
                  <a:cubicBezTo>
                    <a:pt x="2134223" y="2101827"/>
                    <a:pt x="2131815" y="2099372"/>
                    <a:pt x="2127942" y="2098097"/>
                  </a:cubicBezTo>
                  <a:close/>
                  <a:moveTo>
                    <a:pt x="5139572" y="2086576"/>
                  </a:moveTo>
                  <a:cubicBezTo>
                    <a:pt x="5135605" y="2087096"/>
                    <a:pt x="5132583" y="2089220"/>
                    <a:pt x="5133339" y="2093706"/>
                  </a:cubicBezTo>
                  <a:cubicBezTo>
                    <a:pt x="5133953" y="2097578"/>
                    <a:pt x="5136502" y="2100411"/>
                    <a:pt x="5140705" y="2100034"/>
                  </a:cubicBezTo>
                  <a:cubicBezTo>
                    <a:pt x="5144813" y="2099656"/>
                    <a:pt x="5146891" y="2096823"/>
                    <a:pt x="5146844" y="2092101"/>
                  </a:cubicBezTo>
                  <a:cubicBezTo>
                    <a:pt x="5146325" y="2088228"/>
                    <a:pt x="5143822" y="2086057"/>
                    <a:pt x="5139572" y="2086576"/>
                  </a:cubicBezTo>
                  <a:close/>
                  <a:moveTo>
                    <a:pt x="4861350" y="2086576"/>
                  </a:moveTo>
                  <a:cubicBezTo>
                    <a:pt x="4857382" y="2087096"/>
                    <a:pt x="4854360" y="2089220"/>
                    <a:pt x="4855116" y="2093706"/>
                  </a:cubicBezTo>
                  <a:cubicBezTo>
                    <a:pt x="4855730" y="2097578"/>
                    <a:pt x="4858280" y="2100411"/>
                    <a:pt x="4862482" y="2100034"/>
                  </a:cubicBezTo>
                  <a:cubicBezTo>
                    <a:pt x="4866591" y="2099656"/>
                    <a:pt x="4868668" y="2096823"/>
                    <a:pt x="4868621" y="2092101"/>
                  </a:cubicBezTo>
                  <a:cubicBezTo>
                    <a:pt x="4868101" y="2088228"/>
                    <a:pt x="4865599" y="2086057"/>
                    <a:pt x="4861350" y="2086576"/>
                  </a:cubicBezTo>
                  <a:close/>
                  <a:moveTo>
                    <a:pt x="638379" y="2086529"/>
                  </a:moveTo>
                  <a:cubicBezTo>
                    <a:pt x="633939" y="2086717"/>
                    <a:pt x="631956" y="2089504"/>
                    <a:pt x="632381" y="2093754"/>
                  </a:cubicBezTo>
                  <a:cubicBezTo>
                    <a:pt x="632806" y="2097861"/>
                    <a:pt x="635357" y="2100506"/>
                    <a:pt x="639560" y="2099986"/>
                  </a:cubicBezTo>
                  <a:cubicBezTo>
                    <a:pt x="643526" y="2099515"/>
                    <a:pt x="645698" y="2096634"/>
                    <a:pt x="646028" y="2092337"/>
                  </a:cubicBezTo>
                  <a:cubicBezTo>
                    <a:pt x="645179" y="2088323"/>
                    <a:pt x="642440" y="2086387"/>
                    <a:pt x="638379" y="2086529"/>
                  </a:cubicBezTo>
                  <a:close/>
                  <a:moveTo>
                    <a:pt x="4613583" y="2075431"/>
                  </a:moveTo>
                  <a:cubicBezTo>
                    <a:pt x="4609332" y="2075290"/>
                    <a:pt x="4606405" y="2077415"/>
                    <a:pt x="4606358" y="2081429"/>
                  </a:cubicBezTo>
                  <a:cubicBezTo>
                    <a:pt x="4606264" y="2085773"/>
                    <a:pt x="4609002" y="2089220"/>
                    <a:pt x="4613677" y="2089032"/>
                  </a:cubicBezTo>
                  <a:cubicBezTo>
                    <a:pt x="4617596" y="2088890"/>
                    <a:pt x="4619532" y="2085632"/>
                    <a:pt x="4620618" y="2081948"/>
                  </a:cubicBezTo>
                  <a:cubicBezTo>
                    <a:pt x="4619815" y="2078076"/>
                    <a:pt x="4617832" y="2075573"/>
                    <a:pt x="4613583" y="2075431"/>
                  </a:cubicBezTo>
                  <a:close/>
                  <a:moveTo>
                    <a:pt x="2121568" y="2059943"/>
                  </a:moveTo>
                  <a:cubicBezTo>
                    <a:pt x="2138756" y="2057299"/>
                    <a:pt x="2157974" y="2066553"/>
                    <a:pt x="2166663" y="2083458"/>
                  </a:cubicBezTo>
                  <a:cubicBezTo>
                    <a:pt x="2170441" y="2090872"/>
                    <a:pt x="2174974" y="2092242"/>
                    <a:pt x="2182388" y="2092242"/>
                  </a:cubicBezTo>
                  <a:cubicBezTo>
                    <a:pt x="2317533" y="2092053"/>
                    <a:pt x="2452725" y="2092005"/>
                    <a:pt x="2587870" y="2092336"/>
                  </a:cubicBezTo>
                  <a:cubicBezTo>
                    <a:pt x="2596276" y="2092383"/>
                    <a:pt x="2600289" y="2089834"/>
                    <a:pt x="2604303" y="2082515"/>
                  </a:cubicBezTo>
                  <a:cubicBezTo>
                    <a:pt x="2615258" y="2062682"/>
                    <a:pt x="2638255" y="2054938"/>
                    <a:pt x="2659126" y="2062682"/>
                  </a:cubicBezTo>
                  <a:cubicBezTo>
                    <a:pt x="2679053" y="2070095"/>
                    <a:pt x="2691425" y="2091769"/>
                    <a:pt x="2687552" y="2112451"/>
                  </a:cubicBezTo>
                  <a:cubicBezTo>
                    <a:pt x="2683162" y="2135684"/>
                    <a:pt x="2666351" y="2149992"/>
                    <a:pt x="2635327" y="2150087"/>
                  </a:cubicBezTo>
                  <a:cubicBezTo>
                    <a:pt x="2626733" y="2150040"/>
                    <a:pt x="2613370" y="2143665"/>
                    <a:pt x="2604964" y="2129120"/>
                  </a:cubicBezTo>
                  <a:cubicBezTo>
                    <a:pt x="2601753" y="2123691"/>
                    <a:pt x="2598070" y="2122179"/>
                    <a:pt x="2592073" y="2122179"/>
                  </a:cubicBezTo>
                  <a:cubicBezTo>
                    <a:pt x="2454236" y="2122321"/>
                    <a:pt x="2316352" y="2122368"/>
                    <a:pt x="2178469" y="2122133"/>
                  </a:cubicBezTo>
                  <a:cubicBezTo>
                    <a:pt x="2171621" y="2122133"/>
                    <a:pt x="2168458" y="2124729"/>
                    <a:pt x="2164869" y="2130160"/>
                  </a:cubicBezTo>
                  <a:cubicBezTo>
                    <a:pt x="2152970" y="2148340"/>
                    <a:pt x="2131106" y="2155045"/>
                    <a:pt x="2111415" y="2147489"/>
                  </a:cubicBezTo>
                  <a:cubicBezTo>
                    <a:pt x="2092763" y="2140406"/>
                    <a:pt x="2080061" y="2120810"/>
                    <a:pt x="2081856" y="2101922"/>
                  </a:cubicBezTo>
                  <a:cubicBezTo>
                    <a:pt x="2083886" y="2080484"/>
                    <a:pt x="2100225" y="2063201"/>
                    <a:pt x="2121568" y="2059943"/>
                  </a:cubicBezTo>
                  <a:close/>
                  <a:moveTo>
                    <a:pt x="1876778" y="2059801"/>
                  </a:moveTo>
                  <a:cubicBezTo>
                    <a:pt x="1901758" y="2059329"/>
                    <a:pt x="1922392" y="2079586"/>
                    <a:pt x="1922582" y="2104802"/>
                  </a:cubicBezTo>
                  <a:cubicBezTo>
                    <a:pt x="1922770" y="2130773"/>
                    <a:pt x="1903598" y="2150133"/>
                    <a:pt x="1877627" y="2150181"/>
                  </a:cubicBezTo>
                  <a:cubicBezTo>
                    <a:pt x="1852175" y="2150229"/>
                    <a:pt x="1831823" y="2130018"/>
                    <a:pt x="1832012" y="2105038"/>
                  </a:cubicBezTo>
                  <a:cubicBezTo>
                    <a:pt x="1832248" y="2080862"/>
                    <a:pt x="1852648" y="2060226"/>
                    <a:pt x="1876778" y="2059801"/>
                  </a:cubicBezTo>
                  <a:close/>
                  <a:moveTo>
                    <a:pt x="2022216" y="2059754"/>
                  </a:moveTo>
                  <a:cubicBezTo>
                    <a:pt x="2046865" y="2059849"/>
                    <a:pt x="2068019" y="2081193"/>
                    <a:pt x="2067689" y="2105700"/>
                  </a:cubicBezTo>
                  <a:cubicBezTo>
                    <a:pt x="2067357" y="2130963"/>
                    <a:pt x="2047006" y="2150465"/>
                    <a:pt x="2021365" y="2150134"/>
                  </a:cubicBezTo>
                  <a:cubicBezTo>
                    <a:pt x="1996149" y="2149804"/>
                    <a:pt x="1976837" y="2130443"/>
                    <a:pt x="1976789" y="2105464"/>
                  </a:cubicBezTo>
                  <a:cubicBezTo>
                    <a:pt x="1976695" y="2080484"/>
                    <a:pt x="1997377" y="2059660"/>
                    <a:pt x="2022216" y="2059754"/>
                  </a:cubicBezTo>
                  <a:close/>
                  <a:moveTo>
                    <a:pt x="638661" y="2048044"/>
                  </a:moveTo>
                  <a:cubicBezTo>
                    <a:pt x="664208" y="2047996"/>
                    <a:pt x="684277" y="2067829"/>
                    <a:pt x="684183" y="2093139"/>
                  </a:cubicBezTo>
                  <a:cubicBezTo>
                    <a:pt x="684089" y="2118072"/>
                    <a:pt x="663311" y="2138660"/>
                    <a:pt x="638521" y="2138424"/>
                  </a:cubicBezTo>
                  <a:cubicBezTo>
                    <a:pt x="613824" y="2138188"/>
                    <a:pt x="594180" y="2118403"/>
                    <a:pt x="593991" y="2093612"/>
                  </a:cubicBezTo>
                  <a:cubicBezTo>
                    <a:pt x="593802" y="2067593"/>
                    <a:pt x="612832" y="2048138"/>
                    <a:pt x="638661" y="2048044"/>
                  </a:cubicBezTo>
                  <a:close/>
                  <a:moveTo>
                    <a:pt x="4737111" y="1973105"/>
                  </a:moveTo>
                  <a:cubicBezTo>
                    <a:pt x="4732814" y="1972539"/>
                    <a:pt x="4730170" y="1974711"/>
                    <a:pt x="4729791" y="1978961"/>
                  </a:cubicBezTo>
                  <a:cubicBezTo>
                    <a:pt x="4729367" y="1983022"/>
                    <a:pt x="4731303" y="1985760"/>
                    <a:pt x="4735789" y="1986563"/>
                  </a:cubicBezTo>
                  <a:cubicBezTo>
                    <a:pt x="4739567" y="1986374"/>
                    <a:pt x="4742541" y="1984580"/>
                    <a:pt x="4743061" y="1980471"/>
                  </a:cubicBezTo>
                  <a:cubicBezTo>
                    <a:pt x="4743580" y="1976316"/>
                    <a:pt x="4741266" y="1973624"/>
                    <a:pt x="4737111" y="1973105"/>
                  </a:cubicBezTo>
                  <a:close/>
                  <a:moveTo>
                    <a:pt x="4996825" y="1972963"/>
                  </a:moveTo>
                  <a:cubicBezTo>
                    <a:pt x="4992906" y="1973435"/>
                    <a:pt x="4990308" y="1975608"/>
                    <a:pt x="4990498" y="1979905"/>
                  </a:cubicBezTo>
                  <a:cubicBezTo>
                    <a:pt x="4990733" y="1984059"/>
                    <a:pt x="4993330" y="1986468"/>
                    <a:pt x="4997533" y="1986374"/>
                  </a:cubicBezTo>
                  <a:cubicBezTo>
                    <a:pt x="5001878" y="1986279"/>
                    <a:pt x="5004097" y="1983588"/>
                    <a:pt x="5003955" y="1979433"/>
                  </a:cubicBezTo>
                  <a:cubicBezTo>
                    <a:pt x="5003861" y="1975182"/>
                    <a:pt x="5001311" y="1973011"/>
                    <a:pt x="4996825" y="1972963"/>
                  </a:cubicBezTo>
                  <a:close/>
                  <a:moveTo>
                    <a:pt x="4136939" y="1965644"/>
                  </a:moveTo>
                  <a:cubicBezTo>
                    <a:pt x="4133445" y="1966258"/>
                    <a:pt x="4130611" y="1969328"/>
                    <a:pt x="4131273" y="1973389"/>
                  </a:cubicBezTo>
                  <a:cubicBezTo>
                    <a:pt x="4131934" y="1977261"/>
                    <a:pt x="4134814" y="1979385"/>
                    <a:pt x="4138923" y="1978961"/>
                  </a:cubicBezTo>
                  <a:cubicBezTo>
                    <a:pt x="4141897" y="1978630"/>
                    <a:pt x="4144070" y="1977449"/>
                    <a:pt x="4142370" y="1973578"/>
                  </a:cubicBezTo>
                  <a:cubicBezTo>
                    <a:pt x="4139915" y="1971547"/>
                    <a:pt x="4143880" y="1964416"/>
                    <a:pt x="4136939" y="1965644"/>
                  </a:cubicBezTo>
                  <a:close/>
                  <a:moveTo>
                    <a:pt x="4410960" y="1961064"/>
                  </a:moveTo>
                  <a:cubicBezTo>
                    <a:pt x="4407088" y="1960639"/>
                    <a:pt x="4404066" y="1962716"/>
                    <a:pt x="4403925" y="1967297"/>
                  </a:cubicBezTo>
                  <a:cubicBezTo>
                    <a:pt x="4403735" y="1971595"/>
                    <a:pt x="4405861" y="1974475"/>
                    <a:pt x="4409969" y="1974758"/>
                  </a:cubicBezTo>
                  <a:cubicBezTo>
                    <a:pt x="4413982" y="1974994"/>
                    <a:pt x="4416297" y="1971972"/>
                    <a:pt x="4417619" y="1968383"/>
                  </a:cubicBezTo>
                  <a:cubicBezTo>
                    <a:pt x="4417524" y="1963945"/>
                    <a:pt x="4414643" y="1961489"/>
                    <a:pt x="4410960" y="1961064"/>
                  </a:cubicBezTo>
                  <a:close/>
                  <a:moveTo>
                    <a:pt x="519479" y="1943496"/>
                  </a:moveTo>
                  <a:cubicBezTo>
                    <a:pt x="515512" y="1943969"/>
                    <a:pt x="513057" y="1946519"/>
                    <a:pt x="513339" y="1950815"/>
                  </a:cubicBezTo>
                  <a:cubicBezTo>
                    <a:pt x="513670" y="1955207"/>
                    <a:pt x="516551" y="1957143"/>
                    <a:pt x="520612" y="1956860"/>
                  </a:cubicBezTo>
                  <a:cubicBezTo>
                    <a:pt x="524768" y="1956577"/>
                    <a:pt x="526986" y="1954027"/>
                    <a:pt x="526608" y="1948172"/>
                  </a:cubicBezTo>
                  <a:cubicBezTo>
                    <a:pt x="525853" y="1945763"/>
                    <a:pt x="523728" y="1942977"/>
                    <a:pt x="519479" y="1943496"/>
                  </a:cubicBezTo>
                  <a:close/>
                  <a:moveTo>
                    <a:pt x="4997628" y="1934762"/>
                  </a:moveTo>
                  <a:cubicBezTo>
                    <a:pt x="5018074" y="1934856"/>
                    <a:pt x="5035263" y="1947605"/>
                    <a:pt x="5040976" y="1967061"/>
                  </a:cubicBezTo>
                  <a:cubicBezTo>
                    <a:pt x="5046501" y="1985855"/>
                    <a:pt x="5038946" y="2007434"/>
                    <a:pt x="5021616" y="2017633"/>
                  </a:cubicBezTo>
                  <a:cubicBezTo>
                    <a:pt x="5014343" y="2021883"/>
                    <a:pt x="5012078" y="2026228"/>
                    <a:pt x="5012172" y="2034397"/>
                  </a:cubicBezTo>
                  <a:cubicBezTo>
                    <a:pt x="5012597" y="2081806"/>
                    <a:pt x="5012502" y="2129263"/>
                    <a:pt x="5012218" y="2176672"/>
                  </a:cubicBezTo>
                  <a:cubicBezTo>
                    <a:pt x="5012172" y="2184086"/>
                    <a:pt x="5013777" y="2188525"/>
                    <a:pt x="5020860" y="2192633"/>
                  </a:cubicBezTo>
                  <a:cubicBezTo>
                    <a:pt x="5038757" y="2202927"/>
                    <a:pt x="5046453" y="2223562"/>
                    <a:pt x="5041307" y="2242780"/>
                  </a:cubicBezTo>
                  <a:cubicBezTo>
                    <a:pt x="5036112" y="2262189"/>
                    <a:pt x="5017271" y="2276638"/>
                    <a:pt x="4997250" y="2276543"/>
                  </a:cubicBezTo>
                  <a:cubicBezTo>
                    <a:pt x="4977606" y="2276449"/>
                    <a:pt x="4960229" y="2263180"/>
                    <a:pt x="4954137" y="2243631"/>
                  </a:cubicBezTo>
                  <a:cubicBezTo>
                    <a:pt x="4948282" y="2224695"/>
                    <a:pt x="4955271" y="2203493"/>
                    <a:pt x="4973026" y="2193199"/>
                  </a:cubicBezTo>
                  <a:cubicBezTo>
                    <a:pt x="4981242" y="2188383"/>
                    <a:pt x="4982328" y="2182952"/>
                    <a:pt x="4982328" y="2174925"/>
                  </a:cubicBezTo>
                  <a:cubicBezTo>
                    <a:pt x="4982045" y="2128413"/>
                    <a:pt x="4982045" y="2081854"/>
                    <a:pt x="4982328" y="2035342"/>
                  </a:cubicBezTo>
                  <a:cubicBezTo>
                    <a:pt x="4982376" y="2027078"/>
                    <a:pt x="4981006" y="2021836"/>
                    <a:pt x="4972790" y="2017161"/>
                  </a:cubicBezTo>
                  <a:cubicBezTo>
                    <a:pt x="4955177" y="2007104"/>
                    <a:pt x="4948188" y="1985759"/>
                    <a:pt x="4954232" y="1966683"/>
                  </a:cubicBezTo>
                  <a:cubicBezTo>
                    <a:pt x="4960607" y="1946567"/>
                    <a:pt x="4976709" y="1934667"/>
                    <a:pt x="4997628" y="1934762"/>
                  </a:cubicBezTo>
                  <a:close/>
                  <a:moveTo>
                    <a:pt x="4737253" y="1934667"/>
                  </a:moveTo>
                  <a:cubicBezTo>
                    <a:pt x="4757794" y="1934903"/>
                    <a:pt x="4773707" y="1947370"/>
                    <a:pt x="4779704" y="1967863"/>
                  </a:cubicBezTo>
                  <a:cubicBezTo>
                    <a:pt x="4785276" y="1986941"/>
                    <a:pt x="4777815" y="2007529"/>
                    <a:pt x="4759825" y="2017870"/>
                  </a:cubicBezTo>
                  <a:cubicBezTo>
                    <a:pt x="4752505" y="2022025"/>
                    <a:pt x="4751466" y="2026795"/>
                    <a:pt x="4751513" y="2033972"/>
                  </a:cubicBezTo>
                  <a:cubicBezTo>
                    <a:pt x="4751749" y="2081382"/>
                    <a:pt x="4751797" y="2128838"/>
                    <a:pt x="4751466" y="2176248"/>
                  </a:cubicBezTo>
                  <a:cubicBezTo>
                    <a:pt x="4751419" y="2184228"/>
                    <a:pt x="4753261" y="2188714"/>
                    <a:pt x="4760674" y="2193200"/>
                  </a:cubicBezTo>
                  <a:cubicBezTo>
                    <a:pt x="4779893" y="2204769"/>
                    <a:pt x="4786504" y="2228615"/>
                    <a:pt x="4777815" y="2248873"/>
                  </a:cubicBezTo>
                  <a:cubicBezTo>
                    <a:pt x="4769599" y="2267997"/>
                    <a:pt x="4747783" y="2279613"/>
                    <a:pt x="4728139" y="2275364"/>
                  </a:cubicBezTo>
                  <a:cubicBezTo>
                    <a:pt x="4705001" y="2270358"/>
                    <a:pt x="4691118" y="2253454"/>
                    <a:pt x="4691260" y="2225546"/>
                  </a:cubicBezTo>
                  <a:cubicBezTo>
                    <a:pt x="4691496" y="2213882"/>
                    <a:pt x="4698059" y="2200472"/>
                    <a:pt x="4712793" y="2192539"/>
                  </a:cubicBezTo>
                  <a:cubicBezTo>
                    <a:pt x="4719970" y="2188666"/>
                    <a:pt x="4721481" y="2183992"/>
                    <a:pt x="4721481" y="2176483"/>
                  </a:cubicBezTo>
                  <a:cubicBezTo>
                    <a:pt x="4721150" y="2129499"/>
                    <a:pt x="4721198" y="2082562"/>
                    <a:pt x="4721434" y="2035578"/>
                  </a:cubicBezTo>
                  <a:cubicBezTo>
                    <a:pt x="4721481" y="2027456"/>
                    <a:pt x="4720301" y="2022167"/>
                    <a:pt x="4711943" y="2017445"/>
                  </a:cubicBezTo>
                  <a:cubicBezTo>
                    <a:pt x="4693998" y="2007293"/>
                    <a:pt x="4686774" y="1984863"/>
                    <a:pt x="4692960" y="1965644"/>
                  </a:cubicBezTo>
                  <a:cubicBezTo>
                    <a:pt x="4699052" y="1946614"/>
                    <a:pt x="4716523" y="1934432"/>
                    <a:pt x="4737253" y="1934667"/>
                  </a:cubicBezTo>
                  <a:close/>
                  <a:moveTo>
                    <a:pt x="4397172" y="1924344"/>
                  </a:moveTo>
                  <a:cubicBezTo>
                    <a:pt x="4406132" y="1921670"/>
                    <a:pt x="4416013" y="1921776"/>
                    <a:pt x="4425268" y="1924892"/>
                  </a:cubicBezTo>
                  <a:cubicBezTo>
                    <a:pt x="4442504" y="1930701"/>
                    <a:pt x="4455537" y="1948786"/>
                    <a:pt x="4455773" y="1967203"/>
                  </a:cubicBezTo>
                  <a:cubicBezTo>
                    <a:pt x="4456009" y="1985761"/>
                    <a:pt x="4443684" y="2003893"/>
                    <a:pt x="4426402" y="2010268"/>
                  </a:cubicBezTo>
                  <a:cubicBezTo>
                    <a:pt x="4407938" y="2017115"/>
                    <a:pt x="4387303" y="2012062"/>
                    <a:pt x="4375357" y="1996243"/>
                  </a:cubicBezTo>
                  <a:cubicBezTo>
                    <a:pt x="4370917" y="1990341"/>
                    <a:pt x="4366668" y="1988593"/>
                    <a:pt x="4359821" y="1988641"/>
                  </a:cubicBezTo>
                  <a:cubicBezTo>
                    <a:pt x="4303392" y="1988829"/>
                    <a:pt x="4246916" y="1988829"/>
                    <a:pt x="4190487" y="1988593"/>
                  </a:cubicBezTo>
                  <a:cubicBezTo>
                    <a:pt x="4183971" y="1988593"/>
                    <a:pt x="4180194" y="1990199"/>
                    <a:pt x="4176511" y="1996008"/>
                  </a:cubicBezTo>
                  <a:cubicBezTo>
                    <a:pt x="4161778" y="2019240"/>
                    <a:pt x="4132075" y="2024576"/>
                    <a:pt x="4110638" y="2008474"/>
                  </a:cubicBezTo>
                  <a:cubicBezTo>
                    <a:pt x="4090002" y="1992985"/>
                    <a:pt x="4087028" y="1961961"/>
                    <a:pt x="4104262" y="1942554"/>
                  </a:cubicBezTo>
                  <a:cubicBezTo>
                    <a:pt x="4122490" y="1922012"/>
                    <a:pt x="4151578" y="1921399"/>
                    <a:pt x="4171080" y="1941751"/>
                  </a:cubicBezTo>
                  <a:cubicBezTo>
                    <a:pt x="4175944" y="1946804"/>
                    <a:pt x="4180524" y="1948740"/>
                    <a:pt x="4187323" y="1948786"/>
                  </a:cubicBezTo>
                  <a:cubicBezTo>
                    <a:pt x="4244225" y="1948550"/>
                    <a:pt x="4301125" y="1948550"/>
                    <a:pt x="4358027" y="1948786"/>
                  </a:cubicBezTo>
                  <a:cubicBezTo>
                    <a:pt x="4365392" y="1948786"/>
                    <a:pt x="4370068" y="1946992"/>
                    <a:pt x="4374600" y="1940476"/>
                  </a:cubicBezTo>
                  <a:cubicBezTo>
                    <a:pt x="4380172" y="1932472"/>
                    <a:pt x="4388212" y="1927018"/>
                    <a:pt x="4397172" y="1924344"/>
                  </a:cubicBezTo>
                  <a:close/>
                  <a:moveTo>
                    <a:pt x="523327" y="1905301"/>
                  </a:moveTo>
                  <a:cubicBezTo>
                    <a:pt x="535262" y="1906122"/>
                    <a:pt x="546819" y="1911528"/>
                    <a:pt x="554846" y="1921303"/>
                  </a:cubicBezTo>
                  <a:cubicBezTo>
                    <a:pt x="571894" y="1942128"/>
                    <a:pt x="568069" y="1972348"/>
                    <a:pt x="545308" y="1987742"/>
                  </a:cubicBezTo>
                  <a:cubicBezTo>
                    <a:pt x="538225" y="1992558"/>
                    <a:pt x="536336" y="1997328"/>
                    <a:pt x="536383" y="2005120"/>
                  </a:cubicBezTo>
                  <a:cubicBezTo>
                    <a:pt x="536714" y="2050782"/>
                    <a:pt x="536761" y="2096444"/>
                    <a:pt x="536383" y="2142106"/>
                  </a:cubicBezTo>
                  <a:cubicBezTo>
                    <a:pt x="536336" y="2150181"/>
                    <a:pt x="538650" y="2155422"/>
                    <a:pt x="545214" y="2160238"/>
                  </a:cubicBezTo>
                  <a:cubicBezTo>
                    <a:pt x="577938" y="2184369"/>
                    <a:pt x="610378" y="2208828"/>
                    <a:pt x="642772" y="2233336"/>
                  </a:cubicBezTo>
                  <a:cubicBezTo>
                    <a:pt x="647778" y="2237161"/>
                    <a:pt x="651367" y="2238389"/>
                    <a:pt x="658023" y="2234941"/>
                  </a:cubicBezTo>
                  <a:cubicBezTo>
                    <a:pt x="682532" y="2222334"/>
                    <a:pt x="710959" y="2233713"/>
                    <a:pt x="720638" y="2258788"/>
                  </a:cubicBezTo>
                  <a:cubicBezTo>
                    <a:pt x="730177" y="2283438"/>
                    <a:pt x="717192" y="2309975"/>
                    <a:pt x="691598" y="2318144"/>
                  </a:cubicBezTo>
                  <a:cubicBezTo>
                    <a:pt x="666476" y="2326172"/>
                    <a:pt x="641402" y="2311770"/>
                    <a:pt x="634697" y="2285090"/>
                  </a:cubicBezTo>
                  <a:cubicBezTo>
                    <a:pt x="632903" y="2277771"/>
                    <a:pt x="629692" y="2272624"/>
                    <a:pt x="623364" y="2267949"/>
                  </a:cubicBezTo>
                  <a:cubicBezTo>
                    <a:pt x="583699" y="2238766"/>
                    <a:pt x="544599" y="2208923"/>
                    <a:pt x="505029" y="2179647"/>
                  </a:cubicBezTo>
                  <a:cubicBezTo>
                    <a:pt x="498891" y="2175113"/>
                    <a:pt x="496576" y="2170391"/>
                    <a:pt x="496718" y="2162836"/>
                  </a:cubicBezTo>
                  <a:cubicBezTo>
                    <a:pt x="497190" y="2135731"/>
                    <a:pt x="496907" y="2108579"/>
                    <a:pt x="496907" y="2081475"/>
                  </a:cubicBezTo>
                  <a:cubicBezTo>
                    <a:pt x="496907" y="2054370"/>
                    <a:pt x="496670" y="2027218"/>
                    <a:pt x="497049" y="2000114"/>
                  </a:cubicBezTo>
                  <a:cubicBezTo>
                    <a:pt x="497143" y="1993267"/>
                    <a:pt x="495206" y="1988687"/>
                    <a:pt x="490060" y="1983871"/>
                  </a:cubicBezTo>
                  <a:cubicBezTo>
                    <a:pt x="469802" y="1964981"/>
                    <a:pt x="469850" y="1934477"/>
                    <a:pt x="489541" y="1916817"/>
                  </a:cubicBezTo>
                  <a:cubicBezTo>
                    <a:pt x="499079" y="1908246"/>
                    <a:pt x="511392" y="1904481"/>
                    <a:pt x="523327" y="1905301"/>
                  </a:cubicBezTo>
                  <a:close/>
                  <a:moveTo>
                    <a:pt x="4612496" y="1854393"/>
                  </a:moveTo>
                  <a:cubicBezTo>
                    <a:pt x="4608907" y="1854817"/>
                    <a:pt x="4605885" y="1857792"/>
                    <a:pt x="4606216" y="1861900"/>
                  </a:cubicBezTo>
                  <a:cubicBezTo>
                    <a:pt x="4606546" y="1865867"/>
                    <a:pt x="4609286" y="1868180"/>
                    <a:pt x="4613393" y="1868511"/>
                  </a:cubicBezTo>
                  <a:cubicBezTo>
                    <a:pt x="4617360" y="1867850"/>
                    <a:pt x="4620524" y="1865631"/>
                    <a:pt x="4620382" y="1861664"/>
                  </a:cubicBezTo>
                  <a:cubicBezTo>
                    <a:pt x="4620240" y="1857225"/>
                    <a:pt x="4617076" y="1853872"/>
                    <a:pt x="4612496" y="1854393"/>
                  </a:cubicBezTo>
                  <a:close/>
                  <a:moveTo>
                    <a:pt x="5140375" y="1853590"/>
                  </a:moveTo>
                  <a:cubicBezTo>
                    <a:pt x="5136030" y="1853400"/>
                    <a:pt x="5133527" y="1855856"/>
                    <a:pt x="5133292" y="1859964"/>
                  </a:cubicBezTo>
                  <a:cubicBezTo>
                    <a:pt x="5133008" y="1864120"/>
                    <a:pt x="5135795" y="1866339"/>
                    <a:pt x="5139666" y="1867095"/>
                  </a:cubicBezTo>
                  <a:cubicBezTo>
                    <a:pt x="5144152" y="1867095"/>
                    <a:pt x="5146561" y="1864639"/>
                    <a:pt x="5146749" y="1860578"/>
                  </a:cubicBezTo>
                  <a:cubicBezTo>
                    <a:pt x="5146891" y="1856518"/>
                    <a:pt x="5144813" y="1853731"/>
                    <a:pt x="5140375" y="1853590"/>
                  </a:cubicBezTo>
                  <a:close/>
                  <a:moveTo>
                    <a:pt x="4862152" y="1853590"/>
                  </a:moveTo>
                  <a:cubicBezTo>
                    <a:pt x="4857808" y="1853400"/>
                    <a:pt x="4855305" y="1855856"/>
                    <a:pt x="4855069" y="1859964"/>
                  </a:cubicBezTo>
                  <a:cubicBezTo>
                    <a:pt x="4854786" y="1864120"/>
                    <a:pt x="4857572" y="1866339"/>
                    <a:pt x="4861443" y="1867095"/>
                  </a:cubicBezTo>
                  <a:cubicBezTo>
                    <a:pt x="4865930" y="1867095"/>
                    <a:pt x="4868338" y="1864639"/>
                    <a:pt x="4868526" y="1860578"/>
                  </a:cubicBezTo>
                  <a:cubicBezTo>
                    <a:pt x="4868668" y="1856518"/>
                    <a:pt x="4866591" y="1853731"/>
                    <a:pt x="4862152" y="1853590"/>
                  </a:cubicBezTo>
                  <a:close/>
                  <a:moveTo>
                    <a:pt x="4486749" y="1842587"/>
                  </a:moveTo>
                  <a:cubicBezTo>
                    <a:pt x="4482688" y="1843107"/>
                    <a:pt x="4480138" y="1845279"/>
                    <a:pt x="4480421" y="1849576"/>
                  </a:cubicBezTo>
                  <a:cubicBezTo>
                    <a:pt x="4480705" y="1853684"/>
                    <a:pt x="4483207" y="1856234"/>
                    <a:pt x="4487410" y="1856045"/>
                  </a:cubicBezTo>
                  <a:cubicBezTo>
                    <a:pt x="4491517" y="1855857"/>
                    <a:pt x="4493926" y="1853306"/>
                    <a:pt x="4493784" y="1849057"/>
                  </a:cubicBezTo>
                  <a:cubicBezTo>
                    <a:pt x="4493643" y="1844665"/>
                    <a:pt x="4490998" y="1842777"/>
                    <a:pt x="4486749" y="1842587"/>
                  </a:cubicBezTo>
                  <a:close/>
                  <a:moveTo>
                    <a:pt x="378477" y="1824690"/>
                  </a:moveTo>
                  <a:cubicBezTo>
                    <a:pt x="373897" y="1824029"/>
                    <a:pt x="370733" y="1827429"/>
                    <a:pt x="370497" y="1831821"/>
                  </a:cubicBezTo>
                  <a:cubicBezTo>
                    <a:pt x="370308" y="1835740"/>
                    <a:pt x="373425" y="1838479"/>
                    <a:pt x="377297" y="1838715"/>
                  </a:cubicBezTo>
                  <a:cubicBezTo>
                    <a:pt x="381358" y="1838952"/>
                    <a:pt x="383577" y="1835976"/>
                    <a:pt x="384853" y="1832246"/>
                  </a:cubicBezTo>
                  <a:cubicBezTo>
                    <a:pt x="384568" y="1828232"/>
                    <a:pt x="382019" y="1825163"/>
                    <a:pt x="378477" y="1824690"/>
                  </a:cubicBezTo>
                  <a:close/>
                  <a:moveTo>
                    <a:pt x="4613251" y="1815860"/>
                  </a:moveTo>
                  <a:cubicBezTo>
                    <a:pt x="4632093" y="1815860"/>
                    <a:pt x="4650839" y="1829460"/>
                    <a:pt x="4656411" y="1847214"/>
                  </a:cubicBezTo>
                  <a:cubicBezTo>
                    <a:pt x="4662881" y="1867708"/>
                    <a:pt x="4655608" y="1888438"/>
                    <a:pt x="4636673" y="1899818"/>
                  </a:cubicBezTo>
                  <a:cubicBezTo>
                    <a:pt x="4630204" y="1903738"/>
                    <a:pt x="4628787" y="1907987"/>
                    <a:pt x="4628882" y="1914835"/>
                  </a:cubicBezTo>
                  <a:cubicBezTo>
                    <a:pt x="4629165" y="1952327"/>
                    <a:pt x="4629213" y="1989868"/>
                    <a:pt x="4628835" y="2027362"/>
                  </a:cubicBezTo>
                  <a:cubicBezTo>
                    <a:pt x="4628740" y="2035248"/>
                    <a:pt x="4630346" y="2039970"/>
                    <a:pt x="4637900" y="2044361"/>
                  </a:cubicBezTo>
                  <a:cubicBezTo>
                    <a:pt x="4655703" y="2054607"/>
                    <a:pt x="4662644" y="2076282"/>
                    <a:pt x="4656411" y="2096256"/>
                  </a:cubicBezTo>
                  <a:cubicBezTo>
                    <a:pt x="4650886" y="2114011"/>
                    <a:pt x="4632140" y="2127611"/>
                    <a:pt x="4613251" y="2127563"/>
                  </a:cubicBezTo>
                  <a:cubicBezTo>
                    <a:pt x="4594317" y="2127516"/>
                    <a:pt x="4575711" y="2113964"/>
                    <a:pt x="4570140" y="2096161"/>
                  </a:cubicBezTo>
                  <a:cubicBezTo>
                    <a:pt x="4563906" y="2076329"/>
                    <a:pt x="4571084" y="2054655"/>
                    <a:pt x="4588839" y="2044266"/>
                  </a:cubicBezTo>
                  <a:cubicBezTo>
                    <a:pt x="4596252" y="2039922"/>
                    <a:pt x="4598188" y="2035294"/>
                    <a:pt x="4598094" y="2027266"/>
                  </a:cubicBezTo>
                  <a:cubicBezTo>
                    <a:pt x="4597669" y="1989774"/>
                    <a:pt x="4597716" y="1952233"/>
                    <a:pt x="4598046" y="1914740"/>
                  </a:cubicBezTo>
                  <a:cubicBezTo>
                    <a:pt x="4598094" y="1907704"/>
                    <a:pt x="4596300" y="1903596"/>
                    <a:pt x="4589877" y="1899818"/>
                  </a:cubicBezTo>
                  <a:cubicBezTo>
                    <a:pt x="4571462" y="1889005"/>
                    <a:pt x="4564143" y="1868983"/>
                    <a:pt x="4569808" y="1848537"/>
                  </a:cubicBezTo>
                  <a:cubicBezTo>
                    <a:pt x="4574909" y="1829980"/>
                    <a:pt x="4593702" y="1815860"/>
                    <a:pt x="4613251" y="1815860"/>
                  </a:cubicBezTo>
                  <a:close/>
                  <a:moveTo>
                    <a:pt x="5143686" y="1815152"/>
                  </a:moveTo>
                  <a:cubicBezTo>
                    <a:pt x="5155722" y="1816156"/>
                    <a:pt x="5167432" y="1821928"/>
                    <a:pt x="5175743" y="1832199"/>
                  </a:cubicBezTo>
                  <a:cubicBezTo>
                    <a:pt x="5191940" y="1852220"/>
                    <a:pt x="5187737" y="1883433"/>
                    <a:pt x="5165495" y="1897363"/>
                  </a:cubicBezTo>
                  <a:cubicBezTo>
                    <a:pt x="5156854" y="1902793"/>
                    <a:pt x="5154871" y="1908366"/>
                    <a:pt x="5154966" y="1917668"/>
                  </a:cubicBezTo>
                  <a:cubicBezTo>
                    <a:pt x="5155438" y="1958277"/>
                    <a:pt x="5155344" y="1998934"/>
                    <a:pt x="5155013" y="2039544"/>
                  </a:cubicBezTo>
                  <a:cubicBezTo>
                    <a:pt x="5154966" y="2046675"/>
                    <a:pt x="5156902" y="2050546"/>
                    <a:pt x="5163324" y="2054371"/>
                  </a:cubicBezTo>
                  <a:cubicBezTo>
                    <a:pt x="5181740" y="2065374"/>
                    <a:pt x="5189531" y="2086103"/>
                    <a:pt x="5183959" y="2105700"/>
                  </a:cubicBezTo>
                  <a:cubicBezTo>
                    <a:pt x="5178623" y="2124353"/>
                    <a:pt x="5160254" y="2138283"/>
                    <a:pt x="5140610" y="2138471"/>
                  </a:cubicBezTo>
                  <a:cubicBezTo>
                    <a:pt x="5120212" y="2138613"/>
                    <a:pt x="5102882" y="2125344"/>
                    <a:pt x="5096790" y="2104945"/>
                  </a:cubicBezTo>
                  <a:cubicBezTo>
                    <a:pt x="5090888" y="2085254"/>
                    <a:pt x="5098538" y="2065374"/>
                    <a:pt x="5117568" y="2054182"/>
                  </a:cubicBezTo>
                  <a:cubicBezTo>
                    <a:pt x="5123706" y="2050594"/>
                    <a:pt x="5124981" y="2046721"/>
                    <a:pt x="5124839" y="2040441"/>
                  </a:cubicBezTo>
                  <a:cubicBezTo>
                    <a:pt x="5124509" y="2019240"/>
                    <a:pt x="5124697" y="1997990"/>
                    <a:pt x="5124697" y="1976788"/>
                  </a:cubicBezTo>
                  <a:cubicBezTo>
                    <a:pt x="5124697" y="1961441"/>
                    <a:pt x="5124273" y="1946095"/>
                    <a:pt x="5124839" y="1930748"/>
                  </a:cubicBezTo>
                  <a:cubicBezTo>
                    <a:pt x="5125453" y="1915401"/>
                    <a:pt x="5124839" y="1903219"/>
                    <a:pt x="5109257" y="1892216"/>
                  </a:cubicBezTo>
                  <a:cubicBezTo>
                    <a:pt x="5088195" y="1877342"/>
                    <a:pt x="5090321" y="1844429"/>
                    <a:pt x="5109682" y="1826721"/>
                  </a:cubicBezTo>
                  <a:cubicBezTo>
                    <a:pt x="5119291" y="1817914"/>
                    <a:pt x="5131651" y="1814148"/>
                    <a:pt x="5143686" y="1815152"/>
                  </a:cubicBezTo>
                  <a:close/>
                  <a:moveTo>
                    <a:pt x="4865510" y="1815152"/>
                  </a:moveTo>
                  <a:cubicBezTo>
                    <a:pt x="4877546" y="1816156"/>
                    <a:pt x="4889256" y="1821928"/>
                    <a:pt x="4897567" y="1832199"/>
                  </a:cubicBezTo>
                  <a:cubicBezTo>
                    <a:pt x="4913764" y="1852220"/>
                    <a:pt x="4909561" y="1883433"/>
                    <a:pt x="4887321" y="1897363"/>
                  </a:cubicBezTo>
                  <a:cubicBezTo>
                    <a:pt x="4878679" y="1902793"/>
                    <a:pt x="4876696" y="1908366"/>
                    <a:pt x="4876790" y="1917668"/>
                  </a:cubicBezTo>
                  <a:cubicBezTo>
                    <a:pt x="4877263" y="1958277"/>
                    <a:pt x="4877168" y="1998934"/>
                    <a:pt x="4876837" y="2039544"/>
                  </a:cubicBezTo>
                  <a:cubicBezTo>
                    <a:pt x="4876790" y="2046675"/>
                    <a:pt x="4878726" y="2050546"/>
                    <a:pt x="4885149" y="2054371"/>
                  </a:cubicBezTo>
                  <a:cubicBezTo>
                    <a:pt x="4903564" y="2065374"/>
                    <a:pt x="4911356" y="2086103"/>
                    <a:pt x="4905783" y="2105700"/>
                  </a:cubicBezTo>
                  <a:cubicBezTo>
                    <a:pt x="4900448" y="2124353"/>
                    <a:pt x="4882079" y="2138283"/>
                    <a:pt x="4862436" y="2138471"/>
                  </a:cubicBezTo>
                  <a:cubicBezTo>
                    <a:pt x="4842036" y="2138613"/>
                    <a:pt x="4824706" y="2125344"/>
                    <a:pt x="4818615" y="2104945"/>
                  </a:cubicBezTo>
                  <a:cubicBezTo>
                    <a:pt x="4812712" y="2085254"/>
                    <a:pt x="4820361" y="2065374"/>
                    <a:pt x="4839392" y="2054182"/>
                  </a:cubicBezTo>
                  <a:cubicBezTo>
                    <a:pt x="4845483" y="2050594"/>
                    <a:pt x="4846758" y="2046721"/>
                    <a:pt x="4846663" y="2040441"/>
                  </a:cubicBezTo>
                  <a:cubicBezTo>
                    <a:pt x="4846333" y="2019240"/>
                    <a:pt x="4846522" y="1997990"/>
                    <a:pt x="4846522" y="1976788"/>
                  </a:cubicBezTo>
                  <a:cubicBezTo>
                    <a:pt x="4846522" y="1961441"/>
                    <a:pt x="4846097" y="1946095"/>
                    <a:pt x="4846663" y="1930748"/>
                  </a:cubicBezTo>
                  <a:cubicBezTo>
                    <a:pt x="4847277" y="1915401"/>
                    <a:pt x="4846663" y="1903219"/>
                    <a:pt x="4831081" y="1892216"/>
                  </a:cubicBezTo>
                  <a:cubicBezTo>
                    <a:pt x="4810021" y="1877342"/>
                    <a:pt x="4812146" y="1844429"/>
                    <a:pt x="4831505" y="1826721"/>
                  </a:cubicBezTo>
                  <a:cubicBezTo>
                    <a:pt x="4841115" y="1817914"/>
                    <a:pt x="4853475" y="1814148"/>
                    <a:pt x="4865510" y="1815152"/>
                  </a:cubicBezTo>
                  <a:close/>
                  <a:moveTo>
                    <a:pt x="4487598" y="1804244"/>
                  </a:moveTo>
                  <a:cubicBezTo>
                    <a:pt x="4508092" y="1804386"/>
                    <a:pt x="4524950" y="1817088"/>
                    <a:pt x="4530758" y="1836779"/>
                  </a:cubicBezTo>
                  <a:cubicBezTo>
                    <a:pt x="4536330" y="1855762"/>
                    <a:pt x="4528728" y="1876870"/>
                    <a:pt x="4511114" y="1887211"/>
                  </a:cubicBezTo>
                  <a:cubicBezTo>
                    <a:pt x="4503795" y="1891508"/>
                    <a:pt x="4501906" y="1896136"/>
                    <a:pt x="4501954" y="1904257"/>
                  </a:cubicBezTo>
                  <a:cubicBezTo>
                    <a:pt x="4502284" y="1983824"/>
                    <a:pt x="4501954" y="2063390"/>
                    <a:pt x="4502379" y="2142957"/>
                  </a:cubicBezTo>
                  <a:cubicBezTo>
                    <a:pt x="4502425" y="2152968"/>
                    <a:pt x="4500160" y="2155755"/>
                    <a:pt x="4489865" y="2155613"/>
                  </a:cubicBezTo>
                  <a:cubicBezTo>
                    <a:pt x="4443778" y="2154998"/>
                    <a:pt x="4397644" y="2155329"/>
                    <a:pt x="4351509" y="2155329"/>
                  </a:cubicBezTo>
                  <a:cubicBezTo>
                    <a:pt x="4305846" y="2155329"/>
                    <a:pt x="4260184" y="2155471"/>
                    <a:pt x="4214522" y="2155188"/>
                  </a:cubicBezTo>
                  <a:cubicBezTo>
                    <a:pt x="4207487" y="2155140"/>
                    <a:pt x="4203567" y="2156887"/>
                    <a:pt x="4199789" y="2163451"/>
                  </a:cubicBezTo>
                  <a:cubicBezTo>
                    <a:pt x="4189164" y="2181867"/>
                    <a:pt x="4168435" y="2189612"/>
                    <a:pt x="4148413" y="2184181"/>
                  </a:cubicBezTo>
                  <a:cubicBezTo>
                    <a:pt x="4129667" y="2179129"/>
                    <a:pt x="4116162" y="2160948"/>
                    <a:pt x="4116162" y="2140738"/>
                  </a:cubicBezTo>
                  <a:cubicBezTo>
                    <a:pt x="4116162" y="2119583"/>
                    <a:pt x="4127967" y="2103481"/>
                    <a:pt x="4148083" y="2097343"/>
                  </a:cubicBezTo>
                  <a:cubicBezTo>
                    <a:pt x="4168199" y="2091204"/>
                    <a:pt x="4188221" y="2098240"/>
                    <a:pt x="4199411" y="2116938"/>
                  </a:cubicBezTo>
                  <a:cubicBezTo>
                    <a:pt x="4203331" y="2123502"/>
                    <a:pt x="4207439" y="2125014"/>
                    <a:pt x="4214380" y="2125014"/>
                  </a:cubicBezTo>
                  <a:cubicBezTo>
                    <a:pt x="4296261" y="2124824"/>
                    <a:pt x="4378094" y="2124636"/>
                    <a:pt x="4459927" y="2125155"/>
                  </a:cubicBezTo>
                  <a:cubicBezTo>
                    <a:pt x="4470505" y="2125203"/>
                    <a:pt x="4472299" y="2121992"/>
                    <a:pt x="4472252" y="2112264"/>
                  </a:cubicBezTo>
                  <a:cubicBezTo>
                    <a:pt x="4471827" y="2042614"/>
                    <a:pt x="4471922" y="1973010"/>
                    <a:pt x="4472158" y="1903360"/>
                  </a:cubicBezTo>
                  <a:cubicBezTo>
                    <a:pt x="4472205" y="1895994"/>
                    <a:pt x="4470647" y="1891461"/>
                    <a:pt x="4463563" y="1887399"/>
                  </a:cubicBezTo>
                  <a:cubicBezTo>
                    <a:pt x="4445715" y="1877153"/>
                    <a:pt x="4437970" y="1856187"/>
                    <a:pt x="4443448" y="1837252"/>
                  </a:cubicBezTo>
                  <a:cubicBezTo>
                    <a:pt x="4449397" y="1816710"/>
                    <a:pt x="4466255" y="1804102"/>
                    <a:pt x="4487598" y="1804244"/>
                  </a:cubicBezTo>
                  <a:close/>
                  <a:moveTo>
                    <a:pt x="795299" y="1796169"/>
                  </a:moveTo>
                  <a:cubicBezTo>
                    <a:pt x="789491" y="1796405"/>
                    <a:pt x="783494" y="1794847"/>
                    <a:pt x="784014" y="1804527"/>
                  </a:cubicBezTo>
                  <a:cubicBezTo>
                    <a:pt x="784721" y="1817608"/>
                    <a:pt x="784533" y="1830782"/>
                    <a:pt x="784060" y="1843862"/>
                  </a:cubicBezTo>
                  <a:cubicBezTo>
                    <a:pt x="783777" y="1851087"/>
                    <a:pt x="785949" y="1856423"/>
                    <a:pt x="790861" y="1861853"/>
                  </a:cubicBezTo>
                  <a:cubicBezTo>
                    <a:pt x="820279" y="1894388"/>
                    <a:pt x="849414" y="1927159"/>
                    <a:pt x="878266" y="1960119"/>
                  </a:cubicBezTo>
                  <a:cubicBezTo>
                    <a:pt x="883460" y="1966022"/>
                    <a:pt x="888702" y="1968713"/>
                    <a:pt x="896729" y="1968666"/>
                  </a:cubicBezTo>
                  <a:cubicBezTo>
                    <a:pt x="955944" y="1968335"/>
                    <a:pt x="1015206" y="1968383"/>
                    <a:pt x="1074421" y="1968619"/>
                  </a:cubicBezTo>
                  <a:cubicBezTo>
                    <a:pt x="1081692" y="1968666"/>
                    <a:pt x="1086982" y="1966825"/>
                    <a:pt x="1092129" y="1961252"/>
                  </a:cubicBezTo>
                  <a:cubicBezTo>
                    <a:pt x="1116306" y="1934997"/>
                    <a:pt x="1141191" y="1909310"/>
                    <a:pt x="1165368" y="1883055"/>
                  </a:cubicBezTo>
                  <a:cubicBezTo>
                    <a:pt x="1170752" y="1877200"/>
                    <a:pt x="1176229" y="1875123"/>
                    <a:pt x="1184068" y="1875123"/>
                  </a:cubicBezTo>
                  <a:cubicBezTo>
                    <a:pt x="1369440" y="1875358"/>
                    <a:pt x="1554780" y="1875311"/>
                    <a:pt x="1740168" y="1875169"/>
                  </a:cubicBezTo>
                  <a:cubicBezTo>
                    <a:pt x="1747440" y="1875169"/>
                    <a:pt x="1752540" y="1876822"/>
                    <a:pt x="1757545" y="1882725"/>
                  </a:cubicBezTo>
                  <a:cubicBezTo>
                    <a:pt x="1778700" y="1907421"/>
                    <a:pt x="1800799" y="1931362"/>
                    <a:pt x="1821954" y="1956058"/>
                  </a:cubicBezTo>
                  <a:cubicBezTo>
                    <a:pt x="1829510" y="1964888"/>
                    <a:pt x="1837348" y="1968902"/>
                    <a:pt x="1849531" y="1968855"/>
                  </a:cubicBezTo>
                  <a:cubicBezTo>
                    <a:pt x="1989256" y="1968335"/>
                    <a:pt x="2128935" y="1968525"/>
                    <a:pt x="2268660" y="1968525"/>
                  </a:cubicBezTo>
                  <a:cubicBezTo>
                    <a:pt x="2303462" y="1968525"/>
                    <a:pt x="2338310" y="1968525"/>
                    <a:pt x="2373112" y="1968525"/>
                  </a:cubicBezTo>
                  <a:cubicBezTo>
                    <a:pt x="2480255" y="1968525"/>
                    <a:pt x="2587445" y="1968525"/>
                    <a:pt x="2694589" y="1968430"/>
                  </a:cubicBezTo>
                  <a:cubicBezTo>
                    <a:pt x="2698886" y="1968383"/>
                    <a:pt x="2705969" y="1970696"/>
                    <a:pt x="2706914" y="1966305"/>
                  </a:cubicBezTo>
                  <a:cubicBezTo>
                    <a:pt x="2708755" y="1957711"/>
                    <a:pt x="2709227" y="1948172"/>
                    <a:pt x="2707291" y="1939673"/>
                  </a:cubicBezTo>
                  <a:cubicBezTo>
                    <a:pt x="2705922" y="1933297"/>
                    <a:pt x="2697989" y="1936367"/>
                    <a:pt x="2693078" y="1936367"/>
                  </a:cubicBezTo>
                  <a:cubicBezTo>
                    <a:pt x="2422741" y="1936226"/>
                    <a:pt x="2152356" y="1936178"/>
                    <a:pt x="1881972" y="1936461"/>
                  </a:cubicBezTo>
                  <a:cubicBezTo>
                    <a:pt x="1872480" y="1936461"/>
                    <a:pt x="1866058" y="1933817"/>
                    <a:pt x="1859966" y="1926687"/>
                  </a:cubicBezTo>
                  <a:cubicBezTo>
                    <a:pt x="1835601" y="1898166"/>
                    <a:pt x="1810574" y="1870211"/>
                    <a:pt x="1786209" y="1841737"/>
                  </a:cubicBezTo>
                  <a:cubicBezTo>
                    <a:pt x="1780447" y="1834984"/>
                    <a:pt x="1774403" y="1832199"/>
                    <a:pt x="1765384" y="1832341"/>
                  </a:cubicBezTo>
                  <a:cubicBezTo>
                    <a:pt x="1708436" y="1833190"/>
                    <a:pt x="1651441" y="1833615"/>
                    <a:pt x="1594493" y="1833804"/>
                  </a:cubicBezTo>
                  <a:cubicBezTo>
                    <a:pt x="1458875" y="1834276"/>
                    <a:pt x="1323211" y="1834607"/>
                    <a:pt x="1187609" y="1834796"/>
                  </a:cubicBezTo>
                  <a:cubicBezTo>
                    <a:pt x="1179865" y="1834796"/>
                    <a:pt x="1174340" y="1836873"/>
                    <a:pt x="1168579" y="1842304"/>
                  </a:cubicBezTo>
                  <a:cubicBezTo>
                    <a:pt x="1137366" y="1871769"/>
                    <a:pt x="1105587" y="1900669"/>
                    <a:pt x="1074185" y="1929945"/>
                  </a:cubicBezTo>
                  <a:cubicBezTo>
                    <a:pt x="1069604" y="1934195"/>
                    <a:pt x="1065213" y="1936414"/>
                    <a:pt x="1058696" y="1936367"/>
                  </a:cubicBezTo>
                  <a:cubicBezTo>
                    <a:pt x="1007604" y="1936084"/>
                    <a:pt x="956512" y="1936131"/>
                    <a:pt x="905417" y="1936320"/>
                  </a:cubicBezTo>
                  <a:cubicBezTo>
                    <a:pt x="899043" y="1936320"/>
                    <a:pt x="894604" y="1934809"/>
                    <a:pt x="890401" y="1929568"/>
                  </a:cubicBezTo>
                  <a:cubicBezTo>
                    <a:pt x="867169" y="1900669"/>
                    <a:pt x="843937" y="1871863"/>
                    <a:pt x="819854" y="1843720"/>
                  </a:cubicBezTo>
                  <a:cubicBezTo>
                    <a:pt x="810032" y="1832199"/>
                    <a:pt x="802855" y="1820724"/>
                    <a:pt x="805782" y="1805000"/>
                  </a:cubicBezTo>
                  <a:cubicBezTo>
                    <a:pt x="807482" y="1795933"/>
                    <a:pt x="801674" y="1795933"/>
                    <a:pt x="795299" y="1796169"/>
                  </a:cubicBezTo>
                  <a:close/>
                  <a:moveTo>
                    <a:pt x="376317" y="1786270"/>
                  </a:moveTo>
                  <a:cubicBezTo>
                    <a:pt x="388240" y="1785922"/>
                    <a:pt x="400270" y="1790455"/>
                    <a:pt x="409690" y="1799947"/>
                  </a:cubicBezTo>
                  <a:cubicBezTo>
                    <a:pt x="428342" y="1818788"/>
                    <a:pt x="427587" y="1848490"/>
                    <a:pt x="406999" y="1865866"/>
                  </a:cubicBezTo>
                  <a:cubicBezTo>
                    <a:pt x="401096" y="1870825"/>
                    <a:pt x="399065" y="1875406"/>
                    <a:pt x="399113" y="1882725"/>
                  </a:cubicBezTo>
                  <a:cubicBezTo>
                    <a:pt x="399396" y="1945575"/>
                    <a:pt x="399490" y="2008426"/>
                    <a:pt x="399113" y="2071276"/>
                  </a:cubicBezTo>
                  <a:cubicBezTo>
                    <a:pt x="399065" y="2080532"/>
                    <a:pt x="401190" y="2084168"/>
                    <a:pt x="410965" y="2083412"/>
                  </a:cubicBezTo>
                  <a:cubicBezTo>
                    <a:pt x="422204" y="2082562"/>
                    <a:pt x="433631" y="2084120"/>
                    <a:pt x="444823" y="2082939"/>
                  </a:cubicBezTo>
                  <a:cubicBezTo>
                    <a:pt x="455777" y="2081759"/>
                    <a:pt x="457053" y="2086197"/>
                    <a:pt x="456958" y="2095689"/>
                  </a:cubicBezTo>
                  <a:cubicBezTo>
                    <a:pt x="456486" y="2147679"/>
                    <a:pt x="456722" y="2199669"/>
                    <a:pt x="456722" y="2251658"/>
                  </a:cubicBezTo>
                  <a:cubicBezTo>
                    <a:pt x="456722" y="2304121"/>
                    <a:pt x="456864" y="2356535"/>
                    <a:pt x="456533" y="2408997"/>
                  </a:cubicBezTo>
                  <a:cubicBezTo>
                    <a:pt x="456486" y="2416789"/>
                    <a:pt x="458469" y="2421227"/>
                    <a:pt x="466072" y="2424155"/>
                  </a:cubicBezTo>
                  <a:cubicBezTo>
                    <a:pt x="476555" y="2428168"/>
                    <a:pt x="486518" y="2433457"/>
                    <a:pt x="496671" y="2438369"/>
                  </a:cubicBezTo>
                  <a:cubicBezTo>
                    <a:pt x="509421" y="2444554"/>
                    <a:pt x="521178" y="2449040"/>
                    <a:pt x="536950" y="2445121"/>
                  </a:cubicBezTo>
                  <a:cubicBezTo>
                    <a:pt x="562308" y="2438841"/>
                    <a:pt x="586012" y="2458107"/>
                    <a:pt x="589129" y="2483606"/>
                  </a:cubicBezTo>
                  <a:cubicBezTo>
                    <a:pt x="592150" y="2508538"/>
                    <a:pt x="572980" y="2531723"/>
                    <a:pt x="547243" y="2534274"/>
                  </a:cubicBezTo>
                  <a:cubicBezTo>
                    <a:pt x="522784" y="2536729"/>
                    <a:pt x="500732" y="2517557"/>
                    <a:pt x="499362" y="2491633"/>
                  </a:cubicBezTo>
                  <a:cubicBezTo>
                    <a:pt x="498984" y="2484503"/>
                    <a:pt x="496340" y="2481481"/>
                    <a:pt x="490343" y="2478790"/>
                  </a:cubicBezTo>
                  <a:cubicBezTo>
                    <a:pt x="470227" y="2469817"/>
                    <a:pt x="450630" y="2459523"/>
                    <a:pt x="430231" y="2451259"/>
                  </a:cubicBezTo>
                  <a:cubicBezTo>
                    <a:pt x="419937" y="2447104"/>
                    <a:pt x="417670" y="2441391"/>
                    <a:pt x="417717" y="2431049"/>
                  </a:cubicBezTo>
                  <a:cubicBezTo>
                    <a:pt x="418143" y="2332925"/>
                    <a:pt x="417717" y="2234848"/>
                    <a:pt x="418284" y="2136723"/>
                  </a:cubicBezTo>
                  <a:cubicBezTo>
                    <a:pt x="418379" y="2124730"/>
                    <a:pt x="415546" y="2120763"/>
                    <a:pt x="403504" y="2122038"/>
                  </a:cubicBezTo>
                  <a:cubicBezTo>
                    <a:pt x="392737" y="2123172"/>
                    <a:pt x="381735" y="2121613"/>
                    <a:pt x="370969" y="2122463"/>
                  </a:cubicBezTo>
                  <a:cubicBezTo>
                    <a:pt x="361195" y="2123266"/>
                    <a:pt x="359022" y="2119677"/>
                    <a:pt x="359070" y="2110375"/>
                  </a:cubicBezTo>
                  <a:cubicBezTo>
                    <a:pt x="359353" y="2035767"/>
                    <a:pt x="359070" y="1961158"/>
                    <a:pt x="359211" y="1886550"/>
                  </a:cubicBezTo>
                  <a:cubicBezTo>
                    <a:pt x="359211" y="1878474"/>
                    <a:pt x="357889" y="1872949"/>
                    <a:pt x="350381" y="1867520"/>
                  </a:cubicBezTo>
                  <a:cubicBezTo>
                    <a:pt x="328802" y="1851984"/>
                    <a:pt x="326204" y="1821243"/>
                    <a:pt x="343581" y="1801883"/>
                  </a:cubicBezTo>
                  <a:cubicBezTo>
                    <a:pt x="352577" y="1791848"/>
                    <a:pt x="364393" y="1786619"/>
                    <a:pt x="376317" y="1786270"/>
                  </a:cubicBezTo>
                  <a:close/>
                  <a:moveTo>
                    <a:pt x="2593820" y="1772040"/>
                  </a:moveTo>
                  <a:cubicBezTo>
                    <a:pt x="2589429" y="1772229"/>
                    <a:pt x="2586879" y="1774920"/>
                    <a:pt x="2587068" y="1778556"/>
                  </a:cubicBezTo>
                  <a:cubicBezTo>
                    <a:pt x="2587209" y="1782758"/>
                    <a:pt x="2589995" y="1786064"/>
                    <a:pt x="2594859" y="1785545"/>
                  </a:cubicBezTo>
                  <a:cubicBezTo>
                    <a:pt x="2598967" y="1785073"/>
                    <a:pt x="2600526" y="1781956"/>
                    <a:pt x="2601045" y="1778415"/>
                  </a:cubicBezTo>
                  <a:cubicBezTo>
                    <a:pt x="2600148" y="1774353"/>
                    <a:pt x="2598259" y="1771898"/>
                    <a:pt x="2593820" y="1772040"/>
                  </a:cubicBezTo>
                  <a:close/>
                  <a:moveTo>
                    <a:pt x="2286084" y="1769537"/>
                  </a:moveTo>
                  <a:cubicBezTo>
                    <a:pt x="2281739" y="1769631"/>
                    <a:pt x="2279520" y="1772229"/>
                    <a:pt x="2279662" y="1776431"/>
                  </a:cubicBezTo>
                  <a:cubicBezTo>
                    <a:pt x="2279851" y="1780634"/>
                    <a:pt x="2282259" y="1783137"/>
                    <a:pt x="2286557" y="1782900"/>
                  </a:cubicBezTo>
                  <a:cubicBezTo>
                    <a:pt x="2290712" y="1782664"/>
                    <a:pt x="2292837" y="1780020"/>
                    <a:pt x="2293167" y="1775817"/>
                  </a:cubicBezTo>
                  <a:cubicBezTo>
                    <a:pt x="2292647" y="1771662"/>
                    <a:pt x="2290286" y="1769395"/>
                    <a:pt x="2286084" y="1769537"/>
                  </a:cubicBezTo>
                  <a:close/>
                  <a:moveTo>
                    <a:pt x="4234921" y="1754096"/>
                  </a:moveTo>
                  <a:cubicBezTo>
                    <a:pt x="4230010" y="1752679"/>
                    <a:pt x="4227366" y="1756409"/>
                    <a:pt x="4226610" y="1760423"/>
                  </a:cubicBezTo>
                  <a:cubicBezTo>
                    <a:pt x="4225902" y="1764389"/>
                    <a:pt x="4228547" y="1767129"/>
                    <a:pt x="4232654" y="1767553"/>
                  </a:cubicBezTo>
                  <a:cubicBezTo>
                    <a:pt x="4236669" y="1767978"/>
                    <a:pt x="4239171" y="1765665"/>
                    <a:pt x="4240730" y="1761840"/>
                  </a:cubicBezTo>
                  <a:cubicBezTo>
                    <a:pt x="4240872" y="1757825"/>
                    <a:pt x="4238321" y="1755087"/>
                    <a:pt x="4234921" y="1754096"/>
                  </a:cubicBezTo>
                  <a:close/>
                  <a:moveTo>
                    <a:pt x="2274137" y="1732233"/>
                  </a:moveTo>
                  <a:cubicBezTo>
                    <a:pt x="2293686" y="1726850"/>
                    <a:pt x="2315691" y="1735208"/>
                    <a:pt x="2325088" y="1753435"/>
                  </a:cubicBezTo>
                  <a:cubicBezTo>
                    <a:pt x="2329385" y="1761793"/>
                    <a:pt x="2334343" y="1763540"/>
                    <a:pt x="2342843" y="1763493"/>
                  </a:cubicBezTo>
                  <a:cubicBezTo>
                    <a:pt x="2408291" y="1763209"/>
                    <a:pt x="2473786" y="1763209"/>
                    <a:pt x="2539281" y="1763493"/>
                  </a:cubicBezTo>
                  <a:cubicBezTo>
                    <a:pt x="2547213" y="1763540"/>
                    <a:pt x="2551935" y="1761746"/>
                    <a:pt x="2556421" y="1754284"/>
                  </a:cubicBezTo>
                  <a:cubicBezTo>
                    <a:pt x="2570116" y="1731619"/>
                    <a:pt x="2600054" y="1726661"/>
                    <a:pt x="2621255" y="1742479"/>
                  </a:cubicBezTo>
                  <a:cubicBezTo>
                    <a:pt x="2642127" y="1758063"/>
                    <a:pt x="2645385" y="1788850"/>
                    <a:pt x="2628197" y="1808352"/>
                  </a:cubicBezTo>
                  <a:cubicBezTo>
                    <a:pt x="2610725" y="1828185"/>
                    <a:pt x="2580267" y="1829838"/>
                    <a:pt x="2562324" y="1810477"/>
                  </a:cubicBezTo>
                  <a:cubicBezTo>
                    <a:pt x="2555950" y="1803536"/>
                    <a:pt x="2549858" y="1802025"/>
                    <a:pt x="2541405" y="1802072"/>
                  </a:cubicBezTo>
                  <a:cubicBezTo>
                    <a:pt x="2472793" y="1802308"/>
                    <a:pt x="2404136" y="1802308"/>
                    <a:pt x="2335477" y="1802025"/>
                  </a:cubicBezTo>
                  <a:cubicBezTo>
                    <a:pt x="2327733" y="1802025"/>
                    <a:pt x="2322349" y="1804008"/>
                    <a:pt x="2316494" y="1809391"/>
                  </a:cubicBezTo>
                  <a:cubicBezTo>
                    <a:pt x="2302281" y="1822471"/>
                    <a:pt x="2285187" y="1825162"/>
                    <a:pt x="2267573" y="1817182"/>
                  </a:cubicBezTo>
                  <a:cubicBezTo>
                    <a:pt x="2250527" y="1809438"/>
                    <a:pt x="2241650" y="1795508"/>
                    <a:pt x="2241366" y="1785073"/>
                  </a:cubicBezTo>
                  <a:cubicBezTo>
                    <a:pt x="2241224" y="1755560"/>
                    <a:pt x="2254446" y="1737663"/>
                    <a:pt x="2274137" y="1732233"/>
                  </a:cubicBezTo>
                  <a:close/>
                  <a:moveTo>
                    <a:pt x="219390" y="1698517"/>
                  </a:moveTo>
                  <a:cubicBezTo>
                    <a:pt x="215235" y="1698706"/>
                    <a:pt x="212307" y="1701256"/>
                    <a:pt x="212496" y="1705270"/>
                  </a:cubicBezTo>
                  <a:cubicBezTo>
                    <a:pt x="212638" y="1709141"/>
                    <a:pt x="215566" y="1712022"/>
                    <a:pt x="219579" y="1712116"/>
                  </a:cubicBezTo>
                  <a:cubicBezTo>
                    <a:pt x="223876" y="1712211"/>
                    <a:pt x="225670" y="1709000"/>
                    <a:pt x="226237" y="1705600"/>
                  </a:cubicBezTo>
                  <a:cubicBezTo>
                    <a:pt x="226048" y="1700689"/>
                    <a:pt x="223734" y="1698328"/>
                    <a:pt x="219390" y="1698517"/>
                  </a:cubicBezTo>
                  <a:close/>
                  <a:moveTo>
                    <a:pt x="2053241" y="1696391"/>
                  </a:moveTo>
                  <a:cubicBezTo>
                    <a:pt x="2048801" y="1695778"/>
                    <a:pt x="2046394" y="1698469"/>
                    <a:pt x="2046063" y="1702483"/>
                  </a:cubicBezTo>
                  <a:cubicBezTo>
                    <a:pt x="2045733" y="1706496"/>
                    <a:pt x="2047668" y="1709425"/>
                    <a:pt x="2052107" y="1709708"/>
                  </a:cubicBezTo>
                  <a:cubicBezTo>
                    <a:pt x="2056451" y="1709992"/>
                    <a:pt x="2058576" y="1707489"/>
                    <a:pt x="2059663" y="1703710"/>
                  </a:cubicBezTo>
                  <a:cubicBezTo>
                    <a:pt x="2059521" y="1699461"/>
                    <a:pt x="2057302" y="1696911"/>
                    <a:pt x="2053241" y="1696391"/>
                  </a:cubicBezTo>
                  <a:close/>
                  <a:moveTo>
                    <a:pt x="1653991" y="1695211"/>
                  </a:moveTo>
                  <a:cubicBezTo>
                    <a:pt x="1650166" y="1694881"/>
                    <a:pt x="1647144" y="1696959"/>
                    <a:pt x="1647049" y="1701587"/>
                  </a:cubicBezTo>
                  <a:cubicBezTo>
                    <a:pt x="1646954" y="1705978"/>
                    <a:pt x="1649269" y="1708716"/>
                    <a:pt x="1653282" y="1708858"/>
                  </a:cubicBezTo>
                  <a:cubicBezTo>
                    <a:pt x="1657201" y="1709000"/>
                    <a:pt x="1659704" y="1706167"/>
                    <a:pt x="1660790" y="1702342"/>
                  </a:cubicBezTo>
                  <a:cubicBezTo>
                    <a:pt x="1660601" y="1697856"/>
                    <a:pt x="1657674" y="1695448"/>
                    <a:pt x="1653991" y="1695211"/>
                  </a:cubicBezTo>
                  <a:close/>
                  <a:moveTo>
                    <a:pt x="1917387" y="1694975"/>
                  </a:moveTo>
                  <a:cubicBezTo>
                    <a:pt x="1913846" y="1694975"/>
                    <a:pt x="1910540" y="1697147"/>
                    <a:pt x="1910588" y="1701633"/>
                  </a:cubicBezTo>
                  <a:cubicBezTo>
                    <a:pt x="1910588" y="1706496"/>
                    <a:pt x="1913514" y="1709283"/>
                    <a:pt x="1918001" y="1708905"/>
                  </a:cubicBezTo>
                  <a:cubicBezTo>
                    <a:pt x="1921731" y="1708574"/>
                    <a:pt x="1924376" y="1705883"/>
                    <a:pt x="1924187" y="1701633"/>
                  </a:cubicBezTo>
                  <a:cubicBezTo>
                    <a:pt x="1924187" y="1697100"/>
                    <a:pt x="1920929" y="1694975"/>
                    <a:pt x="1917387" y="1694975"/>
                  </a:cubicBezTo>
                  <a:close/>
                  <a:moveTo>
                    <a:pt x="2190653" y="1694927"/>
                  </a:moveTo>
                  <a:cubicBezTo>
                    <a:pt x="2186686" y="1695447"/>
                    <a:pt x="2183994" y="1697194"/>
                    <a:pt x="2183994" y="1701586"/>
                  </a:cubicBezTo>
                  <a:cubicBezTo>
                    <a:pt x="2183994" y="1705694"/>
                    <a:pt x="2186119" y="1708716"/>
                    <a:pt x="2190038" y="1708857"/>
                  </a:cubicBezTo>
                  <a:cubicBezTo>
                    <a:pt x="2194477" y="1709047"/>
                    <a:pt x="2197641" y="1705977"/>
                    <a:pt x="2197688" y="1701539"/>
                  </a:cubicBezTo>
                  <a:cubicBezTo>
                    <a:pt x="2197736" y="1697478"/>
                    <a:pt x="2194288" y="1695730"/>
                    <a:pt x="2190653" y="1694927"/>
                  </a:cubicBezTo>
                  <a:close/>
                  <a:moveTo>
                    <a:pt x="1785406" y="1694927"/>
                  </a:moveTo>
                  <a:cubicBezTo>
                    <a:pt x="1781581" y="1695588"/>
                    <a:pt x="1778370" y="1697620"/>
                    <a:pt x="1778323" y="1701491"/>
                  </a:cubicBezTo>
                  <a:cubicBezTo>
                    <a:pt x="1778276" y="1705883"/>
                    <a:pt x="1781439" y="1708999"/>
                    <a:pt x="1785879" y="1708858"/>
                  </a:cubicBezTo>
                  <a:cubicBezTo>
                    <a:pt x="1789798" y="1708716"/>
                    <a:pt x="1791923" y="1705646"/>
                    <a:pt x="1792017" y="1701633"/>
                  </a:cubicBezTo>
                  <a:cubicBezTo>
                    <a:pt x="1792017" y="1697336"/>
                    <a:pt x="1789373" y="1695447"/>
                    <a:pt x="1785406" y="1694927"/>
                  </a:cubicBezTo>
                  <a:close/>
                  <a:moveTo>
                    <a:pt x="354252" y="1674529"/>
                  </a:moveTo>
                  <a:cubicBezTo>
                    <a:pt x="349812" y="1674529"/>
                    <a:pt x="347405" y="1677080"/>
                    <a:pt x="347357" y="1681093"/>
                  </a:cubicBezTo>
                  <a:cubicBezTo>
                    <a:pt x="347263" y="1685012"/>
                    <a:pt x="349294" y="1687987"/>
                    <a:pt x="353827" y="1687987"/>
                  </a:cubicBezTo>
                  <a:cubicBezTo>
                    <a:pt x="358123" y="1687987"/>
                    <a:pt x="360721" y="1685437"/>
                    <a:pt x="360862" y="1681471"/>
                  </a:cubicBezTo>
                  <a:cubicBezTo>
                    <a:pt x="361004" y="1677410"/>
                    <a:pt x="358360" y="1675001"/>
                    <a:pt x="354252" y="1674529"/>
                  </a:cubicBezTo>
                  <a:close/>
                  <a:moveTo>
                    <a:pt x="219295" y="1660221"/>
                  </a:moveTo>
                  <a:cubicBezTo>
                    <a:pt x="238939" y="1660174"/>
                    <a:pt x="254381" y="1670421"/>
                    <a:pt x="261511" y="1688270"/>
                  </a:cubicBezTo>
                  <a:cubicBezTo>
                    <a:pt x="268405" y="1705506"/>
                    <a:pt x="264722" y="1725433"/>
                    <a:pt x="250320" y="1737663"/>
                  </a:cubicBezTo>
                  <a:cubicBezTo>
                    <a:pt x="242434" y="1744321"/>
                    <a:pt x="240734" y="1751356"/>
                    <a:pt x="240734" y="1760896"/>
                  </a:cubicBezTo>
                  <a:cubicBezTo>
                    <a:pt x="240970" y="1864450"/>
                    <a:pt x="240970" y="1967958"/>
                    <a:pt x="240686" y="2071465"/>
                  </a:cubicBezTo>
                  <a:cubicBezTo>
                    <a:pt x="240686" y="2080862"/>
                    <a:pt x="242811" y="2087048"/>
                    <a:pt x="250981" y="2092761"/>
                  </a:cubicBezTo>
                  <a:cubicBezTo>
                    <a:pt x="272797" y="2108014"/>
                    <a:pt x="293527" y="2124777"/>
                    <a:pt x="315154" y="2140313"/>
                  </a:cubicBezTo>
                  <a:cubicBezTo>
                    <a:pt x="322898" y="2145884"/>
                    <a:pt x="325826" y="2151881"/>
                    <a:pt x="325778" y="2161562"/>
                  </a:cubicBezTo>
                  <a:cubicBezTo>
                    <a:pt x="325401" y="2284051"/>
                    <a:pt x="325590" y="2406589"/>
                    <a:pt x="325401" y="2529079"/>
                  </a:cubicBezTo>
                  <a:cubicBezTo>
                    <a:pt x="325401" y="2537768"/>
                    <a:pt x="327242" y="2543481"/>
                    <a:pt x="334986" y="2549195"/>
                  </a:cubicBezTo>
                  <a:cubicBezTo>
                    <a:pt x="354630" y="2563691"/>
                    <a:pt x="356755" y="2594622"/>
                    <a:pt x="340842" y="2613273"/>
                  </a:cubicBezTo>
                  <a:cubicBezTo>
                    <a:pt x="324126" y="2632870"/>
                    <a:pt x="294471" y="2634617"/>
                    <a:pt x="275583" y="2617145"/>
                  </a:cubicBezTo>
                  <a:cubicBezTo>
                    <a:pt x="256742" y="2599721"/>
                    <a:pt x="254852" y="2570444"/>
                    <a:pt x="273741" y="2553350"/>
                  </a:cubicBezTo>
                  <a:cubicBezTo>
                    <a:pt x="283752" y="2544284"/>
                    <a:pt x="285593" y="2535313"/>
                    <a:pt x="285547" y="2523129"/>
                  </a:cubicBezTo>
                  <a:cubicBezTo>
                    <a:pt x="285216" y="2408761"/>
                    <a:pt x="285216" y="2294393"/>
                    <a:pt x="285593" y="2180025"/>
                  </a:cubicBezTo>
                  <a:cubicBezTo>
                    <a:pt x="285641" y="2170770"/>
                    <a:pt x="282571" y="2165245"/>
                    <a:pt x="275488" y="2160050"/>
                  </a:cubicBezTo>
                  <a:cubicBezTo>
                    <a:pt x="253625" y="2144090"/>
                    <a:pt x="232376" y="2127280"/>
                    <a:pt x="210277" y="2111697"/>
                  </a:cubicBezTo>
                  <a:cubicBezTo>
                    <a:pt x="203004" y="2106597"/>
                    <a:pt x="200927" y="2101261"/>
                    <a:pt x="200927" y="2092809"/>
                  </a:cubicBezTo>
                  <a:cubicBezTo>
                    <a:pt x="201210" y="1981604"/>
                    <a:pt x="201021" y="1870399"/>
                    <a:pt x="201257" y="1759196"/>
                  </a:cubicBezTo>
                  <a:cubicBezTo>
                    <a:pt x="201257" y="1750979"/>
                    <a:pt x="199557" y="1745643"/>
                    <a:pt x="192144" y="1740496"/>
                  </a:cubicBezTo>
                  <a:cubicBezTo>
                    <a:pt x="175711" y="1729116"/>
                    <a:pt x="170328" y="1708764"/>
                    <a:pt x="176797" y="1689923"/>
                  </a:cubicBezTo>
                  <a:cubicBezTo>
                    <a:pt x="183077" y="1671790"/>
                    <a:pt x="199557" y="1660269"/>
                    <a:pt x="219295" y="1660221"/>
                  </a:cubicBezTo>
                  <a:close/>
                  <a:moveTo>
                    <a:pt x="1785358" y="1640294"/>
                  </a:moveTo>
                  <a:lnTo>
                    <a:pt x="1785336" y="1640315"/>
                  </a:lnTo>
                  <a:lnTo>
                    <a:pt x="1796126" y="1649502"/>
                  </a:lnTo>
                  <a:lnTo>
                    <a:pt x="1799897" y="1656080"/>
                  </a:lnTo>
                  <a:lnTo>
                    <a:pt x="1796171" y="1649502"/>
                  </a:lnTo>
                  <a:cubicBezTo>
                    <a:pt x="1795321" y="1643079"/>
                    <a:pt x="1792016" y="1640058"/>
                    <a:pt x="1785358" y="1640294"/>
                  </a:cubicBezTo>
                  <a:close/>
                  <a:moveTo>
                    <a:pt x="1669337" y="1636517"/>
                  </a:moveTo>
                  <a:cubicBezTo>
                    <a:pt x="1668439" y="1649077"/>
                    <a:pt x="1668581" y="1659277"/>
                    <a:pt x="1682323" y="1667824"/>
                  </a:cubicBezTo>
                  <a:cubicBezTo>
                    <a:pt x="1699699" y="1678590"/>
                    <a:pt x="1703289" y="1701256"/>
                    <a:pt x="1695261" y="1719860"/>
                  </a:cubicBezTo>
                  <a:cubicBezTo>
                    <a:pt x="1687894" y="1736860"/>
                    <a:pt x="1668487" y="1748901"/>
                    <a:pt x="1650873" y="1747343"/>
                  </a:cubicBezTo>
                  <a:cubicBezTo>
                    <a:pt x="1631088" y="1745596"/>
                    <a:pt x="1614184" y="1731761"/>
                    <a:pt x="1609697" y="1713534"/>
                  </a:cubicBezTo>
                  <a:cubicBezTo>
                    <a:pt x="1604787" y="1693559"/>
                    <a:pt x="1612058" y="1673396"/>
                    <a:pt x="1630285" y="1663574"/>
                  </a:cubicBezTo>
                  <a:cubicBezTo>
                    <a:pt x="1636826" y="1660080"/>
                    <a:pt x="1638549" y="1655689"/>
                    <a:pt x="1638809" y="1651002"/>
                  </a:cubicBezTo>
                  <a:lnTo>
                    <a:pt x="1638550" y="1636672"/>
                  </a:lnTo>
                  <a:lnTo>
                    <a:pt x="1638502" y="1636658"/>
                  </a:lnTo>
                  <a:lnTo>
                    <a:pt x="1669175" y="1636564"/>
                  </a:lnTo>
                  <a:close/>
                  <a:moveTo>
                    <a:pt x="1793858" y="1636517"/>
                  </a:moveTo>
                  <a:cubicBezTo>
                    <a:pt x="1797730" y="1637414"/>
                    <a:pt x="1799052" y="1639208"/>
                    <a:pt x="1799146" y="1642844"/>
                  </a:cubicBezTo>
                  <a:lnTo>
                    <a:pt x="1799996" y="1656252"/>
                  </a:lnTo>
                  <a:lnTo>
                    <a:pt x="1799997" y="1656254"/>
                  </a:lnTo>
                  <a:cubicBezTo>
                    <a:pt x="1801130" y="1659701"/>
                    <a:pt x="1804389" y="1660363"/>
                    <a:pt x="1807033" y="1661968"/>
                  </a:cubicBezTo>
                  <a:cubicBezTo>
                    <a:pt x="1826346" y="1673537"/>
                    <a:pt x="1834799" y="1694266"/>
                    <a:pt x="1828849" y="1715185"/>
                  </a:cubicBezTo>
                  <a:cubicBezTo>
                    <a:pt x="1823655" y="1733412"/>
                    <a:pt x="1804483" y="1747579"/>
                    <a:pt x="1785122" y="1747437"/>
                  </a:cubicBezTo>
                  <a:cubicBezTo>
                    <a:pt x="1764393" y="1747295"/>
                    <a:pt x="1746874" y="1732987"/>
                    <a:pt x="1741444" y="1711832"/>
                  </a:cubicBezTo>
                  <a:cubicBezTo>
                    <a:pt x="1736391" y="1692236"/>
                    <a:pt x="1745221" y="1672781"/>
                    <a:pt x="1764157" y="1661731"/>
                  </a:cubicBezTo>
                  <a:cubicBezTo>
                    <a:pt x="1766046" y="1660598"/>
                    <a:pt x="1767888" y="1659418"/>
                    <a:pt x="1769729" y="1658237"/>
                  </a:cubicBezTo>
                  <a:lnTo>
                    <a:pt x="1769790" y="1658197"/>
                  </a:lnTo>
                  <a:lnTo>
                    <a:pt x="1771994" y="1652193"/>
                  </a:lnTo>
                  <a:cubicBezTo>
                    <a:pt x="1773222" y="1637319"/>
                    <a:pt x="1779171" y="1633163"/>
                    <a:pt x="1793858" y="1636517"/>
                  </a:cubicBezTo>
                  <a:close/>
                  <a:moveTo>
                    <a:pt x="353401" y="1636375"/>
                  </a:moveTo>
                  <a:cubicBezTo>
                    <a:pt x="379137" y="1636281"/>
                    <a:pt x="399159" y="1655877"/>
                    <a:pt x="399253" y="1681187"/>
                  </a:cubicBezTo>
                  <a:cubicBezTo>
                    <a:pt x="399347" y="1706545"/>
                    <a:pt x="379373" y="1726283"/>
                    <a:pt x="353685" y="1726236"/>
                  </a:cubicBezTo>
                  <a:cubicBezTo>
                    <a:pt x="327903" y="1726188"/>
                    <a:pt x="308730" y="1706686"/>
                    <a:pt x="308967" y="1680763"/>
                  </a:cubicBezTo>
                  <a:cubicBezTo>
                    <a:pt x="309155" y="1655593"/>
                    <a:pt x="328280" y="1636469"/>
                    <a:pt x="353401" y="1636375"/>
                  </a:cubicBezTo>
                  <a:close/>
                  <a:moveTo>
                    <a:pt x="5029596" y="1588163"/>
                  </a:moveTo>
                  <a:cubicBezTo>
                    <a:pt x="5024732" y="1587313"/>
                    <a:pt x="5022039" y="1590996"/>
                    <a:pt x="5021756" y="1595105"/>
                  </a:cubicBezTo>
                  <a:cubicBezTo>
                    <a:pt x="5021472" y="1598835"/>
                    <a:pt x="5023975" y="1601669"/>
                    <a:pt x="5028367" y="1601715"/>
                  </a:cubicBezTo>
                  <a:cubicBezTo>
                    <a:pt x="5032570" y="1601763"/>
                    <a:pt x="5034789" y="1599496"/>
                    <a:pt x="5035876" y="1595719"/>
                  </a:cubicBezTo>
                  <a:cubicBezTo>
                    <a:pt x="5035498" y="1591752"/>
                    <a:pt x="5033183" y="1588777"/>
                    <a:pt x="5029596" y="1588163"/>
                  </a:cubicBezTo>
                  <a:close/>
                  <a:moveTo>
                    <a:pt x="4300181" y="1557846"/>
                  </a:moveTo>
                  <a:cubicBezTo>
                    <a:pt x="4296214" y="1558602"/>
                    <a:pt x="4293381" y="1561057"/>
                    <a:pt x="4293523" y="1565024"/>
                  </a:cubicBezTo>
                  <a:cubicBezTo>
                    <a:pt x="4293617" y="1568943"/>
                    <a:pt x="4296167" y="1571541"/>
                    <a:pt x="4300606" y="1571493"/>
                  </a:cubicBezTo>
                  <a:cubicBezTo>
                    <a:pt x="4305138" y="1571446"/>
                    <a:pt x="4307358" y="1568707"/>
                    <a:pt x="4307216" y="1564646"/>
                  </a:cubicBezTo>
                  <a:cubicBezTo>
                    <a:pt x="4306980" y="1560774"/>
                    <a:pt x="4304761" y="1557894"/>
                    <a:pt x="4300181" y="1557846"/>
                  </a:cubicBezTo>
                  <a:close/>
                  <a:moveTo>
                    <a:pt x="1108595" y="1552559"/>
                  </a:moveTo>
                  <a:cubicBezTo>
                    <a:pt x="1104156" y="1552465"/>
                    <a:pt x="1101748" y="1555110"/>
                    <a:pt x="1101276" y="1558792"/>
                  </a:cubicBezTo>
                  <a:cubicBezTo>
                    <a:pt x="1100756" y="1562617"/>
                    <a:pt x="1102456" y="1565687"/>
                    <a:pt x="1106895" y="1566158"/>
                  </a:cubicBezTo>
                  <a:cubicBezTo>
                    <a:pt x="1111712" y="1566678"/>
                    <a:pt x="1114828" y="1564175"/>
                    <a:pt x="1115017" y="1559690"/>
                  </a:cubicBezTo>
                  <a:cubicBezTo>
                    <a:pt x="1115206" y="1555959"/>
                    <a:pt x="1112372" y="1553409"/>
                    <a:pt x="1108595" y="1552559"/>
                  </a:cubicBezTo>
                  <a:close/>
                  <a:moveTo>
                    <a:pt x="1249547" y="1551331"/>
                  </a:moveTo>
                  <a:cubicBezTo>
                    <a:pt x="1245911" y="1551142"/>
                    <a:pt x="1242983" y="1553314"/>
                    <a:pt x="1242889" y="1557847"/>
                  </a:cubicBezTo>
                  <a:cubicBezTo>
                    <a:pt x="1242842" y="1562097"/>
                    <a:pt x="1245108" y="1564222"/>
                    <a:pt x="1248933" y="1565308"/>
                  </a:cubicBezTo>
                  <a:cubicBezTo>
                    <a:pt x="1252758" y="1564882"/>
                    <a:pt x="1255828" y="1563041"/>
                    <a:pt x="1256441" y="1559169"/>
                  </a:cubicBezTo>
                  <a:cubicBezTo>
                    <a:pt x="1257197" y="1554258"/>
                    <a:pt x="1253749" y="1551519"/>
                    <a:pt x="1249547" y="1551331"/>
                  </a:cubicBezTo>
                  <a:close/>
                  <a:moveTo>
                    <a:pt x="1061383" y="1546948"/>
                  </a:moveTo>
                  <a:lnTo>
                    <a:pt x="1061139" y="1547222"/>
                  </a:lnTo>
                  <a:cubicBezTo>
                    <a:pt x="1056323" y="1548686"/>
                    <a:pt x="1051317" y="1548309"/>
                    <a:pt x="1046359" y="1548355"/>
                  </a:cubicBezTo>
                  <a:lnTo>
                    <a:pt x="1038761" y="1549549"/>
                  </a:lnTo>
                  <a:lnTo>
                    <a:pt x="1046358" y="1548357"/>
                  </a:lnTo>
                  <a:cubicBezTo>
                    <a:pt x="1051317" y="1548262"/>
                    <a:pt x="1056321" y="1548640"/>
                    <a:pt x="1061138" y="1547224"/>
                  </a:cubicBezTo>
                  <a:close/>
                  <a:moveTo>
                    <a:pt x="4693763" y="1525453"/>
                  </a:moveTo>
                  <a:cubicBezTo>
                    <a:pt x="4689607" y="1525453"/>
                    <a:pt x="4686963" y="1527956"/>
                    <a:pt x="4686775" y="1532065"/>
                  </a:cubicBezTo>
                  <a:cubicBezTo>
                    <a:pt x="4686539" y="1536315"/>
                    <a:pt x="4689183" y="1538676"/>
                    <a:pt x="4693338" y="1538864"/>
                  </a:cubicBezTo>
                  <a:cubicBezTo>
                    <a:pt x="4697588" y="1539053"/>
                    <a:pt x="4699902" y="1536645"/>
                    <a:pt x="4700280" y="1532395"/>
                  </a:cubicBezTo>
                  <a:cubicBezTo>
                    <a:pt x="4699949" y="1528381"/>
                    <a:pt x="4698108" y="1525453"/>
                    <a:pt x="4693763" y="1525453"/>
                  </a:cubicBezTo>
                  <a:close/>
                  <a:moveTo>
                    <a:pt x="4307468" y="1519992"/>
                  </a:moveTo>
                  <a:cubicBezTo>
                    <a:pt x="4325535" y="1522661"/>
                    <a:pt x="4340932" y="1536526"/>
                    <a:pt x="4344615" y="1556288"/>
                  </a:cubicBezTo>
                  <a:cubicBezTo>
                    <a:pt x="4345748" y="1562333"/>
                    <a:pt x="4348251" y="1565638"/>
                    <a:pt x="4353351" y="1568660"/>
                  </a:cubicBezTo>
                  <a:cubicBezTo>
                    <a:pt x="4411338" y="1603414"/>
                    <a:pt x="4469183" y="1638405"/>
                    <a:pt x="4526980" y="1673442"/>
                  </a:cubicBezTo>
                  <a:cubicBezTo>
                    <a:pt x="4531844" y="1676370"/>
                    <a:pt x="4536755" y="1677315"/>
                    <a:pt x="4542327" y="1677315"/>
                  </a:cubicBezTo>
                  <a:cubicBezTo>
                    <a:pt x="4733570" y="1677220"/>
                    <a:pt x="4924813" y="1677220"/>
                    <a:pt x="5116056" y="1677173"/>
                  </a:cubicBezTo>
                  <a:cubicBezTo>
                    <a:pt x="5120070" y="1677173"/>
                    <a:pt x="5124084" y="1676418"/>
                    <a:pt x="5128098" y="1676039"/>
                  </a:cubicBezTo>
                  <a:cubicBezTo>
                    <a:pt x="5143350" y="1678354"/>
                    <a:pt x="5151283" y="1687137"/>
                    <a:pt x="5151755" y="1702625"/>
                  </a:cubicBezTo>
                  <a:cubicBezTo>
                    <a:pt x="5144908" y="1714477"/>
                    <a:pt x="5134473" y="1717594"/>
                    <a:pt x="5121110" y="1717594"/>
                  </a:cubicBezTo>
                  <a:cubicBezTo>
                    <a:pt x="4925805" y="1717263"/>
                    <a:pt x="4730501" y="1717358"/>
                    <a:pt x="4535197" y="1717500"/>
                  </a:cubicBezTo>
                  <a:cubicBezTo>
                    <a:pt x="4527217" y="1717500"/>
                    <a:pt x="4520416" y="1715705"/>
                    <a:pt x="4513570" y="1711550"/>
                  </a:cubicBezTo>
                  <a:cubicBezTo>
                    <a:pt x="4456197" y="1676700"/>
                    <a:pt x="4398636" y="1642135"/>
                    <a:pt x="4341168" y="1607381"/>
                  </a:cubicBezTo>
                  <a:cubicBezTo>
                    <a:pt x="4334085" y="1603131"/>
                    <a:pt x="4328654" y="1600722"/>
                    <a:pt x="4319399" y="1605634"/>
                  </a:cubicBezTo>
                  <a:cubicBezTo>
                    <a:pt x="4296214" y="1617911"/>
                    <a:pt x="4266984" y="1605114"/>
                    <a:pt x="4258107" y="1580937"/>
                  </a:cubicBezTo>
                  <a:cubicBezTo>
                    <a:pt x="4248804" y="1555485"/>
                    <a:pt x="4262546" y="1528759"/>
                    <a:pt x="4288847" y="1521251"/>
                  </a:cubicBezTo>
                  <a:cubicBezTo>
                    <a:pt x="4295128" y="1519456"/>
                    <a:pt x="4301446" y="1519102"/>
                    <a:pt x="4307468" y="1519992"/>
                  </a:cubicBezTo>
                  <a:close/>
                  <a:moveTo>
                    <a:pt x="354253" y="1516246"/>
                  </a:moveTo>
                  <a:cubicBezTo>
                    <a:pt x="349529" y="1516529"/>
                    <a:pt x="347168" y="1518654"/>
                    <a:pt x="347264" y="1523093"/>
                  </a:cubicBezTo>
                  <a:cubicBezTo>
                    <a:pt x="347358" y="1527437"/>
                    <a:pt x="349955" y="1530128"/>
                    <a:pt x="353921" y="1529940"/>
                  </a:cubicBezTo>
                  <a:cubicBezTo>
                    <a:pt x="357699" y="1529798"/>
                    <a:pt x="360721" y="1527012"/>
                    <a:pt x="360863" y="1522951"/>
                  </a:cubicBezTo>
                  <a:cubicBezTo>
                    <a:pt x="361005" y="1518559"/>
                    <a:pt x="357511" y="1517048"/>
                    <a:pt x="354253" y="1516246"/>
                  </a:cubicBezTo>
                  <a:close/>
                  <a:moveTo>
                    <a:pt x="1113742" y="1514688"/>
                  </a:moveTo>
                  <a:cubicBezTo>
                    <a:pt x="1132630" y="1517710"/>
                    <a:pt x="1145711" y="1528476"/>
                    <a:pt x="1151188" y="1547318"/>
                  </a:cubicBezTo>
                  <a:cubicBezTo>
                    <a:pt x="1156996" y="1567339"/>
                    <a:pt x="1148779" y="1588070"/>
                    <a:pt x="1130930" y="1598505"/>
                  </a:cubicBezTo>
                  <a:cubicBezTo>
                    <a:pt x="1113458" y="1608704"/>
                    <a:pt x="1089281" y="1606674"/>
                    <a:pt x="1076249" y="1591611"/>
                  </a:cubicBezTo>
                  <a:cubicBezTo>
                    <a:pt x="1069402" y="1583725"/>
                    <a:pt x="1062602" y="1581600"/>
                    <a:pt x="1053158" y="1582166"/>
                  </a:cubicBezTo>
                  <a:cubicBezTo>
                    <a:pt x="1043289" y="1582733"/>
                    <a:pt x="1033325" y="1582450"/>
                    <a:pt x="1023362" y="1582497"/>
                  </a:cubicBezTo>
                  <a:lnTo>
                    <a:pt x="1023363" y="1582493"/>
                  </a:lnTo>
                  <a:lnTo>
                    <a:pt x="1022407" y="1563531"/>
                  </a:lnTo>
                  <a:cubicBezTo>
                    <a:pt x="1022182" y="1557280"/>
                    <a:pt x="1022631" y="1551496"/>
                    <a:pt x="1025488" y="1547364"/>
                  </a:cubicBezTo>
                  <a:cubicBezTo>
                    <a:pt x="1031249" y="1538959"/>
                    <a:pt x="1047067" y="1545381"/>
                    <a:pt x="1058400" y="1544342"/>
                  </a:cubicBezTo>
                  <a:lnTo>
                    <a:pt x="1066518" y="1541180"/>
                  </a:lnTo>
                  <a:lnTo>
                    <a:pt x="1086974" y="1519281"/>
                  </a:lnTo>
                  <a:cubicBezTo>
                    <a:pt x="1094925" y="1514747"/>
                    <a:pt x="1103920" y="1513106"/>
                    <a:pt x="1113742" y="1514688"/>
                  </a:cubicBezTo>
                  <a:close/>
                  <a:moveTo>
                    <a:pt x="353686" y="1477714"/>
                  </a:moveTo>
                  <a:cubicBezTo>
                    <a:pt x="378712" y="1477666"/>
                    <a:pt x="399442" y="1498350"/>
                    <a:pt x="399254" y="1523187"/>
                  </a:cubicBezTo>
                  <a:cubicBezTo>
                    <a:pt x="399064" y="1547931"/>
                    <a:pt x="377863" y="1568849"/>
                    <a:pt x="353260" y="1568472"/>
                  </a:cubicBezTo>
                  <a:cubicBezTo>
                    <a:pt x="328564" y="1568140"/>
                    <a:pt x="309061" y="1548355"/>
                    <a:pt x="308919" y="1523470"/>
                  </a:cubicBezTo>
                  <a:cubicBezTo>
                    <a:pt x="308731" y="1497499"/>
                    <a:pt x="328044" y="1477808"/>
                    <a:pt x="353686" y="1477714"/>
                  </a:cubicBezTo>
                  <a:close/>
                  <a:moveTo>
                    <a:pt x="1109917" y="1445792"/>
                  </a:moveTo>
                  <a:cubicBezTo>
                    <a:pt x="1105526" y="1445934"/>
                    <a:pt x="1103259" y="1448814"/>
                    <a:pt x="1103732" y="1452875"/>
                  </a:cubicBezTo>
                  <a:cubicBezTo>
                    <a:pt x="1104157" y="1456700"/>
                    <a:pt x="1106706" y="1459958"/>
                    <a:pt x="1110957" y="1459297"/>
                  </a:cubicBezTo>
                  <a:cubicBezTo>
                    <a:pt x="1114640" y="1458778"/>
                    <a:pt x="1117237" y="1455992"/>
                    <a:pt x="1117709" y="1451742"/>
                  </a:cubicBezTo>
                  <a:cubicBezTo>
                    <a:pt x="1116481" y="1448059"/>
                    <a:pt x="1114025" y="1445651"/>
                    <a:pt x="1109917" y="1445792"/>
                  </a:cubicBezTo>
                  <a:close/>
                  <a:moveTo>
                    <a:pt x="1251152" y="1444376"/>
                  </a:moveTo>
                  <a:cubicBezTo>
                    <a:pt x="1248320" y="1445793"/>
                    <a:pt x="1245486" y="1447445"/>
                    <a:pt x="1245723" y="1451885"/>
                  </a:cubicBezTo>
                  <a:cubicBezTo>
                    <a:pt x="1245958" y="1456323"/>
                    <a:pt x="1248745" y="1458495"/>
                    <a:pt x="1252475" y="1458307"/>
                  </a:cubicBezTo>
                  <a:cubicBezTo>
                    <a:pt x="1256771" y="1458070"/>
                    <a:pt x="1260031" y="1455331"/>
                    <a:pt x="1259180" y="1450467"/>
                  </a:cubicBezTo>
                  <a:cubicBezTo>
                    <a:pt x="1258519" y="1446596"/>
                    <a:pt x="1255638" y="1444660"/>
                    <a:pt x="1251152" y="1444376"/>
                  </a:cubicBezTo>
                  <a:close/>
                  <a:moveTo>
                    <a:pt x="433582" y="1436774"/>
                  </a:moveTo>
                  <a:cubicBezTo>
                    <a:pt x="429663" y="1436255"/>
                    <a:pt x="426877" y="1438568"/>
                    <a:pt x="426311" y="1442771"/>
                  </a:cubicBezTo>
                  <a:cubicBezTo>
                    <a:pt x="425650" y="1447823"/>
                    <a:pt x="428718" y="1450751"/>
                    <a:pt x="433016" y="1450798"/>
                  </a:cubicBezTo>
                  <a:cubicBezTo>
                    <a:pt x="436462" y="1450845"/>
                    <a:pt x="439720" y="1448437"/>
                    <a:pt x="439957" y="1444045"/>
                  </a:cubicBezTo>
                  <a:cubicBezTo>
                    <a:pt x="440004" y="1439701"/>
                    <a:pt x="437219" y="1437246"/>
                    <a:pt x="433582" y="1436774"/>
                  </a:cubicBezTo>
                  <a:close/>
                  <a:moveTo>
                    <a:pt x="5102881" y="1415950"/>
                  </a:moveTo>
                  <a:cubicBezTo>
                    <a:pt x="5123470" y="1431013"/>
                    <a:pt x="5124933" y="1435405"/>
                    <a:pt x="5115206" y="1452546"/>
                  </a:cubicBezTo>
                  <a:cubicBezTo>
                    <a:pt x="5109162" y="1457315"/>
                    <a:pt x="5102126" y="1457646"/>
                    <a:pt x="5094759" y="1457646"/>
                  </a:cubicBezTo>
                  <a:cubicBezTo>
                    <a:pt x="5019678" y="1457504"/>
                    <a:pt x="4944598" y="1457787"/>
                    <a:pt x="4869565" y="1457315"/>
                  </a:cubicBezTo>
                  <a:cubicBezTo>
                    <a:pt x="4859413" y="1457220"/>
                    <a:pt x="4856674" y="1459723"/>
                    <a:pt x="4856910" y="1469923"/>
                  </a:cubicBezTo>
                  <a:cubicBezTo>
                    <a:pt x="4857618" y="1500663"/>
                    <a:pt x="4857665" y="1531404"/>
                    <a:pt x="4856862" y="1562145"/>
                  </a:cubicBezTo>
                  <a:cubicBezTo>
                    <a:pt x="4856579" y="1572864"/>
                    <a:pt x="4860216" y="1574611"/>
                    <a:pt x="4869848" y="1574469"/>
                  </a:cubicBezTo>
                  <a:cubicBezTo>
                    <a:pt x="4904177" y="1573902"/>
                    <a:pt x="4938554" y="1573997"/>
                    <a:pt x="4972930" y="1574422"/>
                  </a:cubicBezTo>
                  <a:cubicBezTo>
                    <a:pt x="4982421" y="1574563"/>
                    <a:pt x="4989221" y="1572675"/>
                    <a:pt x="4995833" y="1564648"/>
                  </a:cubicBezTo>
                  <a:cubicBezTo>
                    <a:pt x="5008440" y="1549253"/>
                    <a:pt x="5028320" y="1545760"/>
                    <a:pt x="5046311" y="1553314"/>
                  </a:cubicBezTo>
                  <a:cubicBezTo>
                    <a:pt x="5062932" y="1560303"/>
                    <a:pt x="5074785" y="1578578"/>
                    <a:pt x="5074171" y="1596238"/>
                  </a:cubicBezTo>
                  <a:cubicBezTo>
                    <a:pt x="5073510" y="1614796"/>
                    <a:pt x="5061799" y="1630944"/>
                    <a:pt x="5044233" y="1637508"/>
                  </a:cubicBezTo>
                  <a:cubicBezTo>
                    <a:pt x="5026194" y="1644261"/>
                    <a:pt x="5004332" y="1638736"/>
                    <a:pt x="4993235" y="1623012"/>
                  </a:cubicBezTo>
                  <a:cubicBezTo>
                    <a:pt x="4988371" y="1616117"/>
                    <a:pt x="4983272" y="1614323"/>
                    <a:pt x="4975386" y="1614371"/>
                  </a:cubicBezTo>
                  <a:cubicBezTo>
                    <a:pt x="4926560" y="1614701"/>
                    <a:pt x="4877734" y="1614276"/>
                    <a:pt x="4828908" y="1614748"/>
                  </a:cubicBezTo>
                  <a:cubicBezTo>
                    <a:pt x="4819605" y="1614843"/>
                    <a:pt x="4816631" y="1612623"/>
                    <a:pt x="4816725" y="1602896"/>
                  </a:cubicBezTo>
                  <a:cubicBezTo>
                    <a:pt x="4817150" y="1545476"/>
                    <a:pt x="4817292" y="1488055"/>
                    <a:pt x="4816631" y="1430636"/>
                  </a:cubicBezTo>
                  <a:cubicBezTo>
                    <a:pt x="4816489" y="1419586"/>
                    <a:pt x="4820456" y="1418499"/>
                    <a:pt x="4829805" y="1418453"/>
                  </a:cubicBezTo>
                  <a:cubicBezTo>
                    <a:pt x="4916171" y="1418783"/>
                    <a:pt x="5002538" y="1418689"/>
                    <a:pt x="5088903" y="1418547"/>
                  </a:cubicBezTo>
                  <a:cubicBezTo>
                    <a:pt x="5093579" y="1418547"/>
                    <a:pt x="5098962" y="1420672"/>
                    <a:pt x="5102881" y="1415950"/>
                  </a:cubicBezTo>
                  <a:close/>
                  <a:moveTo>
                    <a:pt x="1111865" y="1406635"/>
                  </a:moveTo>
                  <a:cubicBezTo>
                    <a:pt x="1123682" y="1407355"/>
                    <a:pt x="1135629" y="1412761"/>
                    <a:pt x="1144105" y="1422040"/>
                  </a:cubicBezTo>
                  <a:cubicBezTo>
                    <a:pt x="1160726" y="1440267"/>
                    <a:pt x="1159499" y="1468080"/>
                    <a:pt x="1141366" y="1485269"/>
                  </a:cubicBezTo>
                  <a:cubicBezTo>
                    <a:pt x="1123186" y="1502504"/>
                    <a:pt x="1094618" y="1502929"/>
                    <a:pt x="1078658" y="1483569"/>
                  </a:cubicBezTo>
                  <a:cubicBezTo>
                    <a:pt x="1069591" y="1472613"/>
                    <a:pt x="1060289" y="1470111"/>
                    <a:pt x="1047727" y="1471055"/>
                  </a:cubicBezTo>
                  <a:cubicBezTo>
                    <a:pt x="1039653" y="1471669"/>
                    <a:pt x="1031484" y="1471292"/>
                    <a:pt x="1023362" y="1471338"/>
                  </a:cubicBezTo>
                  <a:cubicBezTo>
                    <a:pt x="1029784" y="1458259"/>
                    <a:pt x="1029548" y="1445131"/>
                    <a:pt x="1023551" y="1431910"/>
                  </a:cubicBezTo>
                  <a:cubicBezTo>
                    <a:pt x="1030775" y="1432004"/>
                    <a:pt x="1038000" y="1431910"/>
                    <a:pt x="1045225" y="1432146"/>
                  </a:cubicBezTo>
                  <a:cubicBezTo>
                    <a:pt x="1058636" y="1432571"/>
                    <a:pt x="1069733" y="1432051"/>
                    <a:pt x="1080404" y="1419348"/>
                  </a:cubicBezTo>
                  <a:cubicBezTo>
                    <a:pt x="1088361" y="1409881"/>
                    <a:pt x="1100049" y="1405915"/>
                    <a:pt x="1111865" y="1406635"/>
                  </a:cubicBezTo>
                  <a:close/>
                  <a:moveTo>
                    <a:pt x="433535" y="1398195"/>
                  </a:moveTo>
                  <a:cubicBezTo>
                    <a:pt x="458090" y="1398666"/>
                    <a:pt x="477875" y="1418783"/>
                    <a:pt x="478017" y="1443338"/>
                  </a:cubicBezTo>
                  <a:cubicBezTo>
                    <a:pt x="478159" y="1468600"/>
                    <a:pt x="457995" y="1489282"/>
                    <a:pt x="433110" y="1489330"/>
                  </a:cubicBezTo>
                  <a:cubicBezTo>
                    <a:pt x="407894" y="1489377"/>
                    <a:pt x="388014" y="1469167"/>
                    <a:pt x="388014" y="1443573"/>
                  </a:cubicBezTo>
                  <a:cubicBezTo>
                    <a:pt x="388109" y="1418122"/>
                    <a:pt x="408555" y="1397675"/>
                    <a:pt x="433535" y="1398195"/>
                  </a:cubicBezTo>
                  <a:close/>
                  <a:moveTo>
                    <a:pt x="4685216" y="1389885"/>
                  </a:moveTo>
                  <a:cubicBezTo>
                    <a:pt x="4680965" y="1389601"/>
                    <a:pt x="4678464" y="1392104"/>
                    <a:pt x="4678275" y="1396307"/>
                  </a:cubicBezTo>
                  <a:cubicBezTo>
                    <a:pt x="4678038" y="1400509"/>
                    <a:pt x="4680258" y="1403106"/>
                    <a:pt x="4684602" y="1403248"/>
                  </a:cubicBezTo>
                  <a:cubicBezTo>
                    <a:pt x="4688805" y="1403390"/>
                    <a:pt x="4691260" y="1401218"/>
                    <a:pt x="4691827" y="1397110"/>
                  </a:cubicBezTo>
                  <a:cubicBezTo>
                    <a:pt x="4691449" y="1392907"/>
                    <a:pt x="4689324" y="1390168"/>
                    <a:pt x="4685216" y="1389885"/>
                  </a:cubicBezTo>
                  <a:close/>
                  <a:moveTo>
                    <a:pt x="4233977" y="1389836"/>
                  </a:moveTo>
                  <a:cubicBezTo>
                    <a:pt x="4229019" y="1389174"/>
                    <a:pt x="4226232" y="1392716"/>
                    <a:pt x="4226091" y="1396872"/>
                  </a:cubicBezTo>
                  <a:cubicBezTo>
                    <a:pt x="4225902" y="1400508"/>
                    <a:pt x="4228547" y="1403388"/>
                    <a:pt x="4232890" y="1403388"/>
                  </a:cubicBezTo>
                  <a:cubicBezTo>
                    <a:pt x="4237330" y="1403766"/>
                    <a:pt x="4239785" y="1401121"/>
                    <a:pt x="4240068" y="1397297"/>
                  </a:cubicBezTo>
                  <a:cubicBezTo>
                    <a:pt x="4240305" y="1393472"/>
                    <a:pt x="4237944" y="1390355"/>
                    <a:pt x="4233977" y="1389836"/>
                  </a:cubicBezTo>
                  <a:close/>
                  <a:moveTo>
                    <a:pt x="4234290" y="1351463"/>
                  </a:moveTo>
                  <a:cubicBezTo>
                    <a:pt x="4246302" y="1351788"/>
                    <a:pt x="4258201" y="1356923"/>
                    <a:pt x="4267031" y="1366792"/>
                  </a:cubicBezTo>
                  <a:cubicBezTo>
                    <a:pt x="4284880" y="1386719"/>
                    <a:pt x="4281670" y="1417177"/>
                    <a:pt x="4259429" y="1433279"/>
                  </a:cubicBezTo>
                  <a:cubicBezTo>
                    <a:pt x="4253715" y="1437435"/>
                    <a:pt x="4251354" y="1441448"/>
                    <a:pt x="4251354" y="1448720"/>
                  </a:cubicBezTo>
                  <a:cubicBezTo>
                    <a:pt x="4251732" y="1492068"/>
                    <a:pt x="4251542" y="1535464"/>
                    <a:pt x="4251542" y="1578812"/>
                  </a:cubicBezTo>
                  <a:cubicBezTo>
                    <a:pt x="4251874" y="1578812"/>
                    <a:pt x="4252157" y="1578812"/>
                    <a:pt x="4252439" y="1578812"/>
                  </a:cubicBezTo>
                  <a:cubicBezTo>
                    <a:pt x="4252439" y="1622161"/>
                    <a:pt x="4252535" y="1665556"/>
                    <a:pt x="4252346" y="1708905"/>
                  </a:cubicBezTo>
                  <a:cubicBezTo>
                    <a:pt x="4252346" y="1715563"/>
                    <a:pt x="4253715" y="1719861"/>
                    <a:pt x="4259760" y="1724393"/>
                  </a:cubicBezTo>
                  <a:cubicBezTo>
                    <a:pt x="4282803" y="1741629"/>
                    <a:pt x="4285353" y="1771756"/>
                    <a:pt x="4266512" y="1791872"/>
                  </a:cubicBezTo>
                  <a:cubicBezTo>
                    <a:pt x="4249277" y="1810288"/>
                    <a:pt x="4218536" y="1810666"/>
                    <a:pt x="4201017" y="1792675"/>
                  </a:cubicBezTo>
                  <a:cubicBezTo>
                    <a:pt x="4182082" y="1773267"/>
                    <a:pt x="4184065" y="1742385"/>
                    <a:pt x="4206400" y="1724913"/>
                  </a:cubicBezTo>
                  <a:cubicBezTo>
                    <a:pt x="4212256" y="1720333"/>
                    <a:pt x="4213720" y="1715988"/>
                    <a:pt x="4213672" y="1709236"/>
                  </a:cubicBezTo>
                  <a:cubicBezTo>
                    <a:pt x="4212869" y="1621642"/>
                    <a:pt x="4212161" y="1534000"/>
                    <a:pt x="4211689" y="1446359"/>
                  </a:cubicBezTo>
                  <a:cubicBezTo>
                    <a:pt x="4211641" y="1440031"/>
                    <a:pt x="4210178" y="1436065"/>
                    <a:pt x="4204795" y="1431815"/>
                  </a:cubicBezTo>
                  <a:cubicBezTo>
                    <a:pt x="4183498" y="1415005"/>
                    <a:pt x="4182034" y="1384028"/>
                    <a:pt x="4200875" y="1364998"/>
                  </a:cubicBezTo>
                  <a:cubicBezTo>
                    <a:pt x="4210154" y="1355625"/>
                    <a:pt x="4222278" y="1351139"/>
                    <a:pt x="4234290" y="1351463"/>
                  </a:cubicBezTo>
                  <a:close/>
                  <a:moveTo>
                    <a:pt x="353638" y="1349510"/>
                  </a:moveTo>
                  <a:cubicBezTo>
                    <a:pt x="349719" y="1350360"/>
                    <a:pt x="347310" y="1352485"/>
                    <a:pt x="347310" y="1356735"/>
                  </a:cubicBezTo>
                  <a:cubicBezTo>
                    <a:pt x="347264" y="1361268"/>
                    <a:pt x="349955" y="1363393"/>
                    <a:pt x="354063" y="1363110"/>
                  </a:cubicBezTo>
                  <a:cubicBezTo>
                    <a:pt x="357841" y="1362874"/>
                    <a:pt x="361194" y="1360701"/>
                    <a:pt x="360816" y="1356405"/>
                  </a:cubicBezTo>
                  <a:cubicBezTo>
                    <a:pt x="360485" y="1352580"/>
                    <a:pt x="357557" y="1350266"/>
                    <a:pt x="353638" y="1349510"/>
                  </a:cubicBezTo>
                  <a:close/>
                  <a:moveTo>
                    <a:pt x="1113129" y="1340208"/>
                  </a:moveTo>
                  <a:cubicBezTo>
                    <a:pt x="1108738" y="1340302"/>
                    <a:pt x="1106660" y="1342994"/>
                    <a:pt x="1107038" y="1347196"/>
                  </a:cubicBezTo>
                  <a:cubicBezTo>
                    <a:pt x="1107416" y="1351304"/>
                    <a:pt x="1109918" y="1354091"/>
                    <a:pt x="1114027" y="1353571"/>
                  </a:cubicBezTo>
                  <a:cubicBezTo>
                    <a:pt x="1117757" y="1353098"/>
                    <a:pt x="1120212" y="1350313"/>
                    <a:pt x="1120732" y="1346205"/>
                  </a:cubicBezTo>
                  <a:cubicBezTo>
                    <a:pt x="1119787" y="1342238"/>
                    <a:pt x="1117143" y="1340160"/>
                    <a:pt x="1113129" y="1340208"/>
                  </a:cubicBezTo>
                  <a:close/>
                  <a:moveTo>
                    <a:pt x="1252475" y="1339358"/>
                  </a:moveTo>
                  <a:cubicBezTo>
                    <a:pt x="1248130" y="1339358"/>
                    <a:pt x="1245061" y="1342286"/>
                    <a:pt x="1245675" y="1347338"/>
                  </a:cubicBezTo>
                  <a:cubicBezTo>
                    <a:pt x="1246194" y="1351588"/>
                    <a:pt x="1248981" y="1353901"/>
                    <a:pt x="1252947" y="1353382"/>
                  </a:cubicBezTo>
                  <a:cubicBezTo>
                    <a:pt x="1256677" y="1352910"/>
                    <a:pt x="1259416" y="1350455"/>
                    <a:pt x="1259416" y="1345969"/>
                  </a:cubicBezTo>
                  <a:cubicBezTo>
                    <a:pt x="1259132" y="1341766"/>
                    <a:pt x="1255922" y="1339358"/>
                    <a:pt x="1252475" y="1339358"/>
                  </a:cubicBezTo>
                  <a:close/>
                  <a:moveTo>
                    <a:pt x="4565654" y="1319006"/>
                  </a:moveTo>
                  <a:cubicBezTo>
                    <a:pt x="4561451" y="1319194"/>
                    <a:pt x="4558854" y="1321555"/>
                    <a:pt x="4559185" y="1325852"/>
                  </a:cubicBezTo>
                  <a:cubicBezTo>
                    <a:pt x="4559468" y="1329914"/>
                    <a:pt x="4562017" y="1332463"/>
                    <a:pt x="4566220" y="1332369"/>
                  </a:cubicBezTo>
                  <a:cubicBezTo>
                    <a:pt x="4570518" y="1332275"/>
                    <a:pt x="4572454" y="1329489"/>
                    <a:pt x="4572690" y="1325522"/>
                  </a:cubicBezTo>
                  <a:cubicBezTo>
                    <a:pt x="4572312" y="1321083"/>
                    <a:pt x="4569904" y="1318817"/>
                    <a:pt x="4565654" y="1319006"/>
                  </a:cubicBezTo>
                  <a:close/>
                  <a:moveTo>
                    <a:pt x="4795665" y="1318957"/>
                  </a:moveTo>
                  <a:cubicBezTo>
                    <a:pt x="4791179" y="1319147"/>
                    <a:pt x="4788960" y="1321649"/>
                    <a:pt x="4789196" y="1325804"/>
                  </a:cubicBezTo>
                  <a:cubicBezTo>
                    <a:pt x="4789432" y="1329724"/>
                    <a:pt x="4791604" y="1332793"/>
                    <a:pt x="4796043" y="1332416"/>
                  </a:cubicBezTo>
                  <a:cubicBezTo>
                    <a:pt x="4800056" y="1332085"/>
                    <a:pt x="4802370" y="1329440"/>
                    <a:pt x="4803031" y="1324766"/>
                  </a:cubicBezTo>
                  <a:cubicBezTo>
                    <a:pt x="4801662" y="1321933"/>
                    <a:pt x="4800246" y="1318769"/>
                    <a:pt x="4795665" y="1318957"/>
                  </a:cubicBezTo>
                  <a:close/>
                  <a:moveTo>
                    <a:pt x="353638" y="1311120"/>
                  </a:moveTo>
                  <a:cubicBezTo>
                    <a:pt x="378382" y="1311072"/>
                    <a:pt x="399301" y="1331992"/>
                    <a:pt x="399254" y="1356782"/>
                  </a:cubicBezTo>
                  <a:cubicBezTo>
                    <a:pt x="399206" y="1381148"/>
                    <a:pt x="379137" y="1401453"/>
                    <a:pt x="354677" y="1401925"/>
                  </a:cubicBezTo>
                  <a:cubicBezTo>
                    <a:pt x="329130" y="1402445"/>
                    <a:pt x="309109" y="1382895"/>
                    <a:pt x="308920" y="1357112"/>
                  </a:cubicBezTo>
                  <a:cubicBezTo>
                    <a:pt x="308731" y="1331566"/>
                    <a:pt x="328516" y="1311168"/>
                    <a:pt x="353638" y="1311120"/>
                  </a:cubicBezTo>
                  <a:close/>
                  <a:moveTo>
                    <a:pt x="1653914" y="1309173"/>
                  </a:moveTo>
                  <a:cubicBezTo>
                    <a:pt x="1658996" y="1309137"/>
                    <a:pt x="1664073" y="1310578"/>
                    <a:pt x="1669149" y="1313671"/>
                  </a:cubicBezTo>
                  <a:cubicBezTo>
                    <a:pt x="1658996" y="1313623"/>
                    <a:pt x="1648797" y="1313577"/>
                    <a:pt x="1638644" y="1313529"/>
                  </a:cubicBezTo>
                  <a:cubicBezTo>
                    <a:pt x="1643744" y="1310719"/>
                    <a:pt x="1648832" y="1309208"/>
                    <a:pt x="1653914" y="1309173"/>
                  </a:cubicBezTo>
                  <a:close/>
                  <a:moveTo>
                    <a:pt x="1111736" y="1301097"/>
                  </a:moveTo>
                  <a:cubicBezTo>
                    <a:pt x="1123541" y="1301050"/>
                    <a:pt x="1135819" y="1305500"/>
                    <a:pt x="1144483" y="1313811"/>
                  </a:cubicBezTo>
                  <a:cubicBezTo>
                    <a:pt x="1162758" y="1331377"/>
                    <a:pt x="1163892" y="1358245"/>
                    <a:pt x="1147128" y="1376945"/>
                  </a:cubicBezTo>
                  <a:cubicBezTo>
                    <a:pt x="1130600" y="1395361"/>
                    <a:pt x="1101135" y="1398572"/>
                    <a:pt x="1084513" y="1380581"/>
                  </a:cubicBezTo>
                  <a:cubicBezTo>
                    <a:pt x="1073700" y="1368870"/>
                    <a:pt x="1062650" y="1367454"/>
                    <a:pt x="1049098" y="1368162"/>
                  </a:cubicBezTo>
                  <a:cubicBezTo>
                    <a:pt x="1040551" y="1368587"/>
                    <a:pt x="1031957" y="1368351"/>
                    <a:pt x="1023410" y="1368398"/>
                  </a:cubicBezTo>
                  <a:cubicBezTo>
                    <a:pt x="1029690" y="1355365"/>
                    <a:pt x="1029643" y="1342285"/>
                    <a:pt x="1023458" y="1329252"/>
                  </a:cubicBezTo>
                  <a:cubicBezTo>
                    <a:pt x="1031107" y="1329300"/>
                    <a:pt x="1038804" y="1329300"/>
                    <a:pt x="1046453" y="1329442"/>
                  </a:cubicBezTo>
                  <a:cubicBezTo>
                    <a:pt x="1060148" y="1329630"/>
                    <a:pt x="1071623" y="1329961"/>
                    <a:pt x="1081822" y="1315370"/>
                  </a:cubicBezTo>
                  <a:cubicBezTo>
                    <a:pt x="1088598" y="1305690"/>
                    <a:pt x="1099931" y="1301145"/>
                    <a:pt x="1111736" y="1301097"/>
                  </a:cubicBezTo>
                  <a:close/>
                  <a:moveTo>
                    <a:pt x="1774589" y="1294921"/>
                  </a:moveTo>
                  <a:lnTo>
                    <a:pt x="1775226" y="1298363"/>
                  </a:lnTo>
                  <a:lnTo>
                    <a:pt x="1774604" y="1294930"/>
                  </a:lnTo>
                  <a:close/>
                  <a:moveTo>
                    <a:pt x="4078315" y="1282280"/>
                  </a:moveTo>
                  <a:lnTo>
                    <a:pt x="4069218" y="1284990"/>
                  </a:lnTo>
                  <a:lnTo>
                    <a:pt x="4088302" y="1282363"/>
                  </a:lnTo>
                  <a:lnTo>
                    <a:pt x="4088346" y="1282363"/>
                  </a:lnTo>
                  <a:close/>
                  <a:moveTo>
                    <a:pt x="4246964" y="1282267"/>
                  </a:moveTo>
                  <a:lnTo>
                    <a:pt x="4104918" y="1282353"/>
                  </a:lnTo>
                  <a:lnTo>
                    <a:pt x="4246963" y="1282268"/>
                  </a:lnTo>
                  <a:close/>
                  <a:moveTo>
                    <a:pt x="4264200" y="1279519"/>
                  </a:moveTo>
                  <a:lnTo>
                    <a:pt x="4254132" y="1281129"/>
                  </a:lnTo>
                  <a:lnTo>
                    <a:pt x="4264198" y="1279529"/>
                  </a:lnTo>
                  <a:close/>
                  <a:moveTo>
                    <a:pt x="1654368" y="1242319"/>
                  </a:moveTo>
                  <a:cubicBezTo>
                    <a:pt x="1650354" y="1241705"/>
                    <a:pt x="1647379" y="1243547"/>
                    <a:pt x="1647001" y="1248174"/>
                  </a:cubicBezTo>
                  <a:cubicBezTo>
                    <a:pt x="1646719" y="1252424"/>
                    <a:pt x="1648843" y="1254880"/>
                    <a:pt x="1652857" y="1256013"/>
                  </a:cubicBezTo>
                  <a:cubicBezTo>
                    <a:pt x="1657060" y="1255823"/>
                    <a:pt x="1659893" y="1253416"/>
                    <a:pt x="1660601" y="1249685"/>
                  </a:cubicBezTo>
                  <a:cubicBezTo>
                    <a:pt x="1661404" y="1245341"/>
                    <a:pt x="1658193" y="1242886"/>
                    <a:pt x="1654368" y="1242319"/>
                  </a:cubicBezTo>
                  <a:close/>
                  <a:moveTo>
                    <a:pt x="1785500" y="1242178"/>
                  </a:moveTo>
                  <a:cubicBezTo>
                    <a:pt x="1781533" y="1242226"/>
                    <a:pt x="1778369" y="1244539"/>
                    <a:pt x="1778323" y="1248695"/>
                  </a:cubicBezTo>
                  <a:cubicBezTo>
                    <a:pt x="1778275" y="1252756"/>
                    <a:pt x="1781391" y="1255495"/>
                    <a:pt x="1785122" y="1255825"/>
                  </a:cubicBezTo>
                  <a:cubicBezTo>
                    <a:pt x="1789231" y="1256156"/>
                    <a:pt x="1791402" y="1253086"/>
                    <a:pt x="1791969" y="1249120"/>
                  </a:cubicBezTo>
                  <a:cubicBezTo>
                    <a:pt x="1792016" y="1244728"/>
                    <a:pt x="1789750" y="1242131"/>
                    <a:pt x="1785500" y="1242178"/>
                  </a:cubicBezTo>
                  <a:close/>
                  <a:moveTo>
                    <a:pt x="2052674" y="1242178"/>
                  </a:moveTo>
                  <a:cubicBezTo>
                    <a:pt x="2048660" y="1241942"/>
                    <a:pt x="2045874" y="1244208"/>
                    <a:pt x="2045874" y="1248836"/>
                  </a:cubicBezTo>
                  <a:cubicBezTo>
                    <a:pt x="2045921" y="1253228"/>
                    <a:pt x="2048424" y="1255211"/>
                    <a:pt x="2052390" y="1256108"/>
                  </a:cubicBezTo>
                  <a:cubicBezTo>
                    <a:pt x="2056168" y="1255163"/>
                    <a:pt x="2059238" y="1253132"/>
                    <a:pt x="2059521" y="1249071"/>
                  </a:cubicBezTo>
                  <a:cubicBezTo>
                    <a:pt x="2059851" y="1244633"/>
                    <a:pt x="2056405" y="1242414"/>
                    <a:pt x="2052674" y="1242178"/>
                  </a:cubicBezTo>
                  <a:close/>
                  <a:moveTo>
                    <a:pt x="1917954" y="1242130"/>
                  </a:moveTo>
                  <a:cubicBezTo>
                    <a:pt x="1914176" y="1241800"/>
                    <a:pt x="1911059" y="1243736"/>
                    <a:pt x="1910634" y="1248033"/>
                  </a:cubicBezTo>
                  <a:cubicBezTo>
                    <a:pt x="1910115" y="1252944"/>
                    <a:pt x="1913090" y="1255872"/>
                    <a:pt x="1917435" y="1255919"/>
                  </a:cubicBezTo>
                  <a:cubicBezTo>
                    <a:pt x="1921070" y="1256013"/>
                    <a:pt x="1923951" y="1253511"/>
                    <a:pt x="1924187" y="1249213"/>
                  </a:cubicBezTo>
                  <a:cubicBezTo>
                    <a:pt x="1924423" y="1244822"/>
                    <a:pt x="1921778" y="1242461"/>
                    <a:pt x="1917954" y="1242130"/>
                  </a:cubicBezTo>
                  <a:close/>
                  <a:moveTo>
                    <a:pt x="2179414" y="1242036"/>
                  </a:moveTo>
                  <a:cubicBezTo>
                    <a:pt x="2175447" y="1242555"/>
                    <a:pt x="2172756" y="1244633"/>
                    <a:pt x="2173039" y="1249025"/>
                  </a:cubicBezTo>
                  <a:cubicBezTo>
                    <a:pt x="2173275" y="1253038"/>
                    <a:pt x="2175684" y="1256108"/>
                    <a:pt x="2179791" y="1255824"/>
                  </a:cubicBezTo>
                  <a:cubicBezTo>
                    <a:pt x="2183570" y="1255541"/>
                    <a:pt x="2186686" y="1252802"/>
                    <a:pt x="2186686" y="1248741"/>
                  </a:cubicBezTo>
                  <a:cubicBezTo>
                    <a:pt x="2186686" y="1244539"/>
                    <a:pt x="2183428" y="1242697"/>
                    <a:pt x="2179414" y="1242036"/>
                  </a:cubicBezTo>
                  <a:close/>
                  <a:moveTo>
                    <a:pt x="1250303" y="1227823"/>
                  </a:moveTo>
                  <a:cubicBezTo>
                    <a:pt x="1245675" y="1227493"/>
                    <a:pt x="1243031" y="1230278"/>
                    <a:pt x="1243078" y="1235189"/>
                  </a:cubicBezTo>
                  <a:cubicBezTo>
                    <a:pt x="1243125" y="1239722"/>
                    <a:pt x="1246336" y="1241800"/>
                    <a:pt x="1249878" y="1241705"/>
                  </a:cubicBezTo>
                  <a:cubicBezTo>
                    <a:pt x="1253372" y="1241611"/>
                    <a:pt x="1256583" y="1239439"/>
                    <a:pt x="1256725" y="1233489"/>
                  </a:cubicBezTo>
                  <a:cubicBezTo>
                    <a:pt x="1256535" y="1230845"/>
                    <a:pt x="1254080" y="1228106"/>
                    <a:pt x="1250303" y="1227823"/>
                  </a:cubicBezTo>
                  <a:close/>
                  <a:moveTo>
                    <a:pt x="1114073" y="1227822"/>
                  </a:moveTo>
                  <a:cubicBezTo>
                    <a:pt x="1109304" y="1227398"/>
                    <a:pt x="1106943" y="1230373"/>
                    <a:pt x="1106896" y="1235142"/>
                  </a:cubicBezTo>
                  <a:cubicBezTo>
                    <a:pt x="1106849" y="1239581"/>
                    <a:pt x="1109777" y="1241800"/>
                    <a:pt x="1113554" y="1241658"/>
                  </a:cubicBezTo>
                  <a:cubicBezTo>
                    <a:pt x="1117190" y="1241517"/>
                    <a:pt x="1119976" y="1239061"/>
                    <a:pt x="1120873" y="1234150"/>
                  </a:cubicBezTo>
                  <a:cubicBezTo>
                    <a:pt x="1119692" y="1231505"/>
                    <a:pt x="1117945" y="1228153"/>
                    <a:pt x="1114073" y="1227822"/>
                  </a:cubicBezTo>
                  <a:close/>
                  <a:moveTo>
                    <a:pt x="440712" y="1223621"/>
                  </a:moveTo>
                  <a:cubicBezTo>
                    <a:pt x="436462" y="1223526"/>
                    <a:pt x="434149" y="1226124"/>
                    <a:pt x="434337" y="1230515"/>
                  </a:cubicBezTo>
                  <a:cubicBezTo>
                    <a:pt x="434479" y="1234907"/>
                    <a:pt x="437265" y="1236701"/>
                    <a:pt x="441184" y="1237314"/>
                  </a:cubicBezTo>
                  <a:cubicBezTo>
                    <a:pt x="445009" y="1236276"/>
                    <a:pt x="447842" y="1234198"/>
                    <a:pt x="447842" y="1229995"/>
                  </a:cubicBezTo>
                  <a:cubicBezTo>
                    <a:pt x="447842" y="1225557"/>
                    <a:pt x="444584" y="1223668"/>
                    <a:pt x="440712" y="1223621"/>
                  </a:cubicBezTo>
                  <a:close/>
                  <a:moveTo>
                    <a:pt x="1774557" y="1204632"/>
                  </a:moveTo>
                  <a:cubicBezTo>
                    <a:pt x="1782667" y="1202690"/>
                    <a:pt x="1791355" y="1203292"/>
                    <a:pt x="1800375" y="1206291"/>
                  </a:cubicBezTo>
                  <a:cubicBezTo>
                    <a:pt x="1816948" y="1211816"/>
                    <a:pt x="1827243" y="1223951"/>
                    <a:pt x="1829698" y="1241706"/>
                  </a:cubicBezTo>
                  <a:cubicBezTo>
                    <a:pt x="1832342" y="1260878"/>
                    <a:pt x="1825921" y="1276130"/>
                    <a:pt x="1809677" y="1287085"/>
                  </a:cubicBezTo>
                  <a:cubicBezTo>
                    <a:pt x="1806371" y="1289304"/>
                    <a:pt x="1802027" y="1290060"/>
                    <a:pt x="1799949" y="1294026"/>
                  </a:cubicBezTo>
                  <a:lnTo>
                    <a:pt x="1799941" y="1294041"/>
                  </a:lnTo>
                  <a:lnTo>
                    <a:pt x="1799241" y="1299314"/>
                  </a:lnTo>
                  <a:cubicBezTo>
                    <a:pt x="1799855" y="1308145"/>
                    <a:pt x="1799430" y="1314425"/>
                    <a:pt x="1786964" y="1314141"/>
                  </a:cubicBezTo>
                  <a:cubicBezTo>
                    <a:pt x="1775489" y="1313858"/>
                    <a:pt x="1769870" y="1311450"/>
                    <a:pt x="1771947" y="1299172"/>
                  </a:cubicBezTo>
                  <a:lnTo>
                    <a:pt x="1769518" y="1291978"/>
                  </a:lnTo>
                  <a:lnTo>
                    <a:pt x="1750423" y="1276235"/>
                  </a:lnTo>
                  <a:cubicBezTo>
                    <a:pt x="1735971" y="1258470"/>
                    <a:pt x="1735776" y="1235804"/>
                    <a:pt x="1752210" y="1218238"/>
                  </a:cubicBezTo>
                  <a:cubicBezTo>
                    <a:pt x="1758915" y="1211060"/>
                    <a:pt x="1766446" y="1206574"/>
                    <a:pt x="1774557" y="1204632"/>
                  </a:cubicBezTo>
                  <a:close/>
                  <a:moveTo>
                    <a:pt x="1652597" y="1203687"/>
                  </a:moveTo>
                  <a:cubicBezTo>
                    <a:pt x="1664544" y="1203516"/>
                    <a:pt x="1676609" y="1207943"/>
                    <a:pt x="1685580" y="1217008"/>
                  </a:cubicBezTo>
                  <a:cubicBezTo>
                    <a:pt x="1704327" y="1235992"/>
                    <a:pt x="1704563" y="1267299"/>
                    <a:pt x="1682748" y="1282362"/>
                  </a:cubicBezTo>
                  <a:cubicBezTo>
                    <a:pt x="1669762" y="1291286"/>
                    <a:pt x="1667967" y="1300730"/>
                    <a:pt x="1669147" y="1313622"/>
                  </a:cubicBezTo>
                  <a:cubicBezTo>
                    <a:pt x="1658996" y="1307483"/>
                    <a:pt x="1648843" y="1307908"/>
                    <a:pt x="1638596" y="1313528"/>
                  </a:cubicBezTo>
                  <a:cubicBezTo>
                    <a:pt x="1640438" y="1300211"/>
                    <a:pt x="1637321" y="1291286"/>
                    <a:pt x="1624477" y="1282739"/>
                  </a:cubicBezTo>
                  <a:cubicBezTo>
                    <a:pt x="1603889" y="1268998"/>
                    <a:pt x="1603322" y="1236605"/>
                    <a:pt x="1620322" y="1217953"/>
                  </a:cubicBezTo>
                  <a:cubicBezTo>
                    <a:pt x="1628822" y="1208627"/>
                    <a:pt x="1640650" y="1203858"/>
                    <a:pt x="1652597" y="1203687"/>
                  </a:cubicBezTo>
                  <a:close/>
                  <a:moveTo>
                    <a:pt x="1919606" y="1203551"/>
                  </a:moveTo>
                  <a:cubicBezTo>
                    <a:pt x="1939439" y="1204732"/>
                    <a:pt x="1955730" y="1217765"/>
                    <a:pt x="1961208" y="1236747"/>
                  </a:cubicBezTo>
                  <a:cubicBezTo>
                    <a:pt x="1966355" y="1254691"/>
                    <a:pt x="1958941" y="1274996"/>
                    <a:pt x="1943784" y="1285951"/>
                  </a:cubicBezTo>
                  <a:cubicBezTo>
                    <a:pt x="1939769" y="1288879"/>
                    <a:pt x="1933537" y="1288926"/>
                    <a:pt x="1932450" y="1296151"/>
                  </a:cubicBezTo>
                  <a:cubicBezTo>
                    <a:pt x="1930231" y="1311261"/>
                    <a:pt x="1932120" y="1313905"/>
                    <a:pt x="1947750" y="1313905"/>
                  </a:cubicBezTo>
                  <a:cubicBezTo>
                    <a:pt x="1973485" y="1313905"/>
                    <a:pt x="1999267" y="1314095"/>
                    <a:pt x="2025049" y="1313764"/>
                  </a:cubicBezTo>
                  <a:cubicBezTo>
                    <a:pt x="2029300" y="1313717"/>
                    <a:pt x="2036760" y="1316927"/>
                    <a:pt x="2037138" y="1309798"/>
                  </a:cubicBezTo>
                  <a:cubicBezTo>
                    <a:pt x="2037516" y="1302715"/>
                    <a:pt x="2041530" y="1294498"/>
                    <a:pt x="2031235" y="1288548"/>
                  </a:cubicBezTo>
                  <a:cubicBezTo>
                    <a:pt x="2008664" y="1275515"/>
                    <a:pt x="2001251" y="1250913"/>
                    <a:pt x="2011640" y="1229286"/>
                  </a:cubicBezTo>
                  <a:cubicBezTo>
                    <a:pt x="2019620" y="1212617"/>
                    <a:pt x="2037657" y="1202229"/>
                    <a:pt x="2055790" y="1203787"/>
                  </a:cubicBezTo>
                  <a:cubicBezTo>
                    <a:pt x="2076190" y="1205534"/>
                    <a:pt x="2091820" y="1219039"/>
                    <a:pt x="2096872" y="1239250"/>
                  </a:cubicBezTo>
                  <a:cubicBezTo>
                    <a:pt x="2101169" y="1256532"/>
                    <a:pt x="2093378" y="1275515"/>
                    <a:pt x="2077842" y="1286565"/>
                  </a:cubicBezTo>
                  <a:cubicBezTo>
                    <a:pt x="2074159" y="1289209"/>
                    <a:pt x="2068729" y="1289492"/>
                    <a:pt x="2067879" y="1296245"/>
                  </a:cubicBezTo>
                  <a:cubicBezTo>
                    <a:pt x="2065943" y="1311734"/>
                    <a:pt x="2067407" y="1313953"/>
                    <a:pt x="2083273" y="1313953"/>
                  </a:cubicBezTo>
                  <a:cubicBezTo>
                    <a:pt x="2105419" y="1313953"/>
                    <a:pt x="2127565" y="1314236"/>
                    <a:pt x="2149712" y="1313717"/>
                  </a:cubicBezTo>
                  <a:cubicBezTo>
                    <a:pt x="2154670" y="1313622"/>
                    <a:pt x="2163076" y="1318202"/>
                    <a:pt x="2164256" y="1309373"/>
                  </a:cubicBezTo>
                  <a:cubicBezTo>
                    <a:pt x="2165295" y="1301723"/>
                    <a:pt x="2167656" y="1293365"/>
                    <a:pt x="2156842" y="1287462"/>
                  </a:cubicBezTo>
                  <a:cubicBezTo>
                    <a:pt x="2136726" y="1276460"/>
                    <a:pt x="2129502" y="1253180"/>
                    <a:pt x="2137529" y="1232592"/>
                  </a:cubicBezTo>
                  <a:cubicBezTo>
                    <a:pt x="2144754" y="1214034"/>
                    <a:pt x="2162556" y="1202466"/>
                    <a:pt x="2182011" y="1203646"/>
                  </a:cubicBezTo>
                  <a:cubicBezTo>
                    <a:pt x="2202033" y="1204873"/>
                    <a:pt x="2217615" y="1217529"/>
                    <a:pt x="2223092" y="1237078"/>
                  </a:cubicBezTo>
                  <a:cubicBezTo>
                    <a:pt x="2228429" y="1256108"/>
                    <a:pt x="2221346" y="1275184"/>
                    <a:pt x="2204535" y="1286707"/>
                  </a:cubicBezTo>
                  <a:cubicBezTo>
                    <a:pt x="2200285" y="1289634"/>
                    <a:pt x="2195185" y="1290768"/>
                    <a:pt x="2194950" y="1298133"/>
                  </a:cubicBezTo>
                  <a:cubicBezTo>
                    <a:pt x="2194618" y="1309183"/>
                    <a:pt x="2195799" y="1315369"/>
                    <a:pt x="2209729" y="1314331"/>
                  </a:cubicBezTo>
                  <a:cubicBezTo>
                    <a:pt x="2224415" y="1313198"/>
                    <a:pt x="2239431" y="1312631"/>
                    <a:pt x="2254258" y="1315841"/>
                  </a:cubicBezTo>
                  <a:cubicBezTo>
                    <a:pt x="2286888" y="1322830"/>
                    <a:pt x="2309554" y="1349746"/>
                    <a:pt x="2309648" y="1383131"/>
                  </a:cubicBezTo>
                  <a:cubicBezTo>
                    <a:pt x="2309790" y="1444612"/>
                    <a:pt x="2309837" y="1506093"/>
                    <a:pt x="2309648" y="1567574"/>
                  </a:cubicBezTo>
                  <a:cubicBezTo>
                    <a:pt x="2309507" y="1605822"/>
                    <a:pt x="2279285" y="1635855"/>
                    <a:pt x="2240800" y="1636516"/>
                  </a:cubicBezTo>
                  <a:cubicBezTo>
                    <a:pt x="2234473" y="1636657"/>
                    <a:pt x="2228051" y="1635949"/>
                    <a:pt x="2221818" y="1636752"/>
                  </a:cubicBezTo>
                  <a:cubicBezTo>
                    <a:pt x="2216624" y="1637460"/>
                    <a:pt x="2208171" y="1632455"/>
                    <a:pt x="2206802" y="1640340"/>
                  </a:cubicBezTo>
                  <a:cubicBezTo>
                    <a:pt x="2205385" y="1648604"/>
                    <a:pt x="2202930" y="1657812"/>
                    <a:pt x="2214971" y="1664188"/>
                  </a:cubicBezTo>
                  <a:cubicBezTo>
                    <a:pt x="2233009" y="1673773"/>
                    <a:pt x="2239715" y="1695306"/>
                    <a:pt x="2233859" y="1714572"/>
                  </a:cubicBezTo>
                  <a:cubicBezTo>
                    <a:pt x="2227956" y="1734073"/>
                    <a:pt x="2210390" y="1747437"/>
                    <a:pt x="2190653" y="1747484"/>
                  </a:cubicBezTo>
                  <a:cubicBezTo>
                    <a:pt x="2171198" y="1747484"/>
                    <a:pt x="2152168" y="1733271"/>
                    <a:pt x="2147020" y="1714855"/>
                  </a:cubicBezTo>
                  <a:cubicBezTo>
                    <a:pt x="2141448" y="1694786"/>
                    <a:pt x="2148862" y="1673536"/>
                    <a:pt x="2167420" y="1663573"/>
                  </a:cubicBezTo>
                  <a:cubicBezTo>
                    <a:pt x="2178611" y="1657576"/>
                    <a:pt x="2175400" y="1648983"/>
                    <a:pt x="2175494" y="1640577"/>
                  </a:cubicBezTo>
                  <a:cubicBezTo>
                    <a:pt x="2175589" y="1635855"/>
                    <a:pt x="2171386" y="1636657"/>
                    <a:pt x="2168411" y="1636657"/>
                  </a:cubicBezTo>
                  <a:cubicBezTo>
                    <a:pt x="2137199" y="1636611"/>
                    <a:pt x="2106033" y="1636611"/>
                    <a:pt x="2074820" y="1636657"/>
                  </a:cubicBezTo>
                  <a:cubicBezTo>
                    <a:pt x="2071704" y="1636657"/>
                    <a:pt x="2067407" y="1636233"/>
                    <a:pt x="2068210" y="1640907"/>
                  </a:cubicBezTo>
                  <a:cubicBezTo>
                    <a:pt x="2069532" y="1648557"/>
                    <a:pt x="2063676" y="1657340"/>
                    <a:pt x="2074112" y="1663715"/>
                  </a:cubicBezTo>
                  <a:cubicBezTo>
                    <a:pt x="2096494" y="1677409"/>
                    <a:pt x="2103530" y="1699839"/>
                    <a:pt x="2093756" y="1721607"/>
                  </a:cubicBezTo>
                  <a:cubicBezTo>
                    <a:pt x="2085445" y="1740212"/>
                    <a:pt x="2067879" y="1749939"/>
                    <a:pt x="2046394" y="1747862"/>
                  </a:cubicBezTo>
                  <a:cubicBezTo>
                    <a:pt x="2029583" y="1746256"/>
                    <a:pt x="2013008" y="1731902"/>
                    <a:pt x="2008712" y="1715327"/>
                  </a:cubicBezTo>
                  <a:cubicBezTo>
                    <a:pt x="2003658" y="1695778"/>
                    <a:pt x="2011356" y="1675662"/>
                    <a:pt x="2028638" y="1664659"/>
                  </a:cubicBezTo>
                  <a:cubicBezTo>
                    <a:pt x="2033596" y="1661495"/>
                    <a:pt x="2037611" y="1659370"/>
                    <a:pt x="2037988" y="1651863"/>
                  </a:cubicBezTo>
                  <a:cubicBezTo>
                    <a:pt x="2038555" y="1639821"/>
                    <a:pt x="2035391" y="1635618"/>
                    <a:pt x="2022594" y="1636233"/>
                  </a:cubicBezTo>
                  <a:cubicBezTo>
                    <a:pt x="1998229" y="1637366"/>
                    <a:pt x="1973768" y="1636233"/>
                    <a:pt x="1949355" y="1636799"/>
                  </a:cubicBezTo>
                  <a:cubicBezTo>
                    <a:pt x="1943878" y="1636941"/>
                    <a:pt x="1934953" y="1632360"/>
                    <a:pt x="1933111" y="1640388"/>
                  </a:cubicBezTo>
                  <a:cubicBezTo>
                    <a:pt x="1931176" y="1648746"/>
                    <a:pt x="1930325" y="1657435"/>
                    <a:pt x="1941564" y="1664188"/>
                  </a:cubicBezTo>
                  <a:cubicBezTo>
                    <a:pt x="1971029" y="1681895"/>
                    <a:pt x="1969235" y="1724677"/>
                    <a:pt x="1939533" y="1741392"/>
                  </a:cubicBezTo>
                  <a:cubicBezTo>
                    <a:pt x="1919370" y="1752726"/>
                    <a:pt x="1893871" y="1746965"/>
                    <a:pt x="1880602" y="1728077"/>
                  </a:cubicBezTo>
                  <a:cubicBezTo>
                    <a:pt x="1866955" y="1708669"/>
                    <a:pt x="1868986" y="1680006"/>
                    <a:pt x="1888677" y="1667776"/>
                  </a:cubicBezTo>
                  <a:cubicBezTo>
                    <a:pt x="1902560" y="1659182"/>
                    <a:pt x="1903173" y="1649313"/>
                    <a:pt x="1902182" y="1636563"/>
                  </a:cubicBezTo>
                  <a:lnTo>
                    <a:pt x="1902183" y="1636563"/>
                  </a:lnTo>
                  <a:lnTo>
                    <a:pt x="1914961" y="1626075"/>
                  </a:lnTo>
                  <a:cubicBezTo>
                    <a:pt x="1917068" y="1621383"/>
                    <a:pt x="1917458" y="1615622"/>
                    <a:pt x="1917434" y="1609177"/>
                  </a:cubicBezTo>
                  <a:cubicBezTo>
                    <a:pt x="1917009" y="1519834"/>
                    <a:pt x="1917009" y="1430493"/>
                    <a:pt x="1917434" y="1341152"/>
                  </a:cubicBezTo>
                  <a:cubicBezTo>
                    <a:pt x="1917481" y="1328403"/>
                    <a:pt x="1916254" y="1317967"/>
                    <a:pt x="1902324" y="1313623"/>
                  </a:cubicBezTo>
                  <a:cubicBezTo>
                    <a:pt x="1922770" y="1314284"/>
                    <a:pt x="1921589" y="1309845"/>
                    <a:pt x="1921589" y="1333502"/>
                  </a:cubicBezTo>
                  <a:cubicBezTo>
                    <a:pt x="1921589" y="1427944"/>
                    <a:pt x="1921589" y="1522385"/>
                    <a:pt x="1921589" y="1616826"/>
                  </a:cubicBezTo>
                  <a:cubicBezTo>
                    <a:pt x="1921589" y="1622658"/>
                    <a:pt x="1921675" y="1626769"/>
                    <a:pt x="1921479" y="1629665"/>
                  </a:cubicBezTo>
                  <a:lnTo>
                    <a:pt x="1919677" y="1635211"/>
                  </a:lnTo>
                  <a:lnTo>
                    <a:pt x="1919678" y="1635211"/>
                  </a:lnTo>
                  <a:cubicBezTo>
                    <a:pt x="1921932" y="1633269"/>
                    <a:pt x="1921590" y="1628488"/>
                    <a:pt x="1921590" y="1616825"/>
                  </a:cubicBezTo>
                  <a:cubicBezTo>
                    <a:pt x="1921590" y="1522384"/>
                    <a:pt x="1921590" y="1427943"/>
                    <a:pt x="1921590" y="1333502"/>
                  </a:cubicBezTo>
                  <a:cubicBezTo>
                    <a:pt x="1921590" y="1309844"/>
                    <a:pt x="1922770" y="1314283"/>
                    <a:pt x="1902466" y="1313575"/>
                  </a:cubicBezTo>
                  <a:cubicBezTo>
                    <a:pt x="1903929" y="1300495"/>
                    <a:pt x="1902087" y="1290673"/>
                    <a:pt x="1888300" y="1282693"/>
                  </a:cubicBezTo>
                  <a:cubicBezTo>
                    <a:pt x="1872811" y="1273720"/>
                    <a:pt x="1868609" y="1250205"/>
                    <a:pt x="1875219" y="1232781"/>
                  </a:cubicBezTo>
                  <a:cubicBezTo>
                    <a:pt x="1882160" y="1214459"/>
                    <a:pt x="1900529" y="1202370"/>
                    <a:pt x="1919606" y="1203551"/>
                  </a:cubicBezTo>
                  <a:close/>
                  <a:moveTo>
                    <a:pt x="1111075" y="1188942"/>
                  </a:moveTo>
                  <a:cubicBezTo>
                    <a:pt x="1122715" y="1188665"/>
                    <a:pt x="1134874" y="1192950"/>
                    <a:pt x="1143917" y="1201285"/>
                  </a:cubicBezTo>
                  <a:cubicBezTo>
                    <a:pt x="1162946" y="1218803"/>
                    <a:pt x="1164174" y="1246664"/>
                    <a:pt x="1146750" y="1265410"/>
                  </a:cubicBezTo>
                  <a:cubicBezTo>
                    <a:pt x="1129562" y="1283921"/>
                    <a:pt x="1099624" y="1285951"/>
                    <a:pt x="1082861" y="1267488"/>
                  </a:cubicBezTo>
                  <a:cubicBezTo>
                    <a:pt x="1074645" y="1258374"/>
                    <a:pt x="1066617" y="1256721"/>
                    <a:pt x="1055992" y="1257193"/>
                  </a:cubicBezTo>
                  <a:cubicBezTo>
                    <a:pt x="1045179" y="1257713"/>
                    <a:pt x="1034318" y="1257430"/>
                    <a:pt x="1023504" y="1257477"/>
                  </a:cubicBezTo>
                  <a:cubicBezTo>
                    <a:pt x="1029596" y="1244397"/>
                    <a:pt x="1029738" y="1231364"/>
                    <a:pt x="1023410" y="1218284"/>
                  </a:cubicBezTo>
                  <a:cubicBezTo>
                    <a:pt x="1031060" y="1218332"/>
                    <a:pt x="1038757" y="1218096"/>
                    <a:pt x="1046407" y="1218520"/>
                  </a:cubicBezTo>
                  <a:cubicBezTo>
                    <a:pt x="1060431" y="1219276"/>
                    <a:pt x="1071386" y="1218142"/>
                    <a:pt x="1081349" y="1203976"/>
                  </a:cubicBezTo>
                  <a:cubicBezTo>
                    <a:pt x="1088314" y="1194060"/>
                    <a:pt x="1099435" y="1189220"/>
                    <a:pt x="1111075" y="1188942"/>
                  </a:cubicBezTo>
                  <a:close/>
                  <a:moveTo>
                    <a:pt x="441278" y="1185136"/>
                  </a:moveTo>
                  <a:cubicBezTo>
                    <a:pt x="466022" y="1185372"/>
                    <a:pt x="486044" y="1204969"/>
                    <a:pt x="486469" y="1229428"/>
                  </a:cubicBezTo>
                  <a:cubicBezTo>
                    <a:pt x="486894" y="1253937"/>
                    <a:pt x="466022" y="1275280"/>
                    <a:pt x="441326" y="1275564"/>
                  </a:cubicBezTo>
                  <a:cubicBezTo>
                    <a:pt x="416110" y="1275847"/>
                    <a:pt x="396041" y="1255778"/>
                    <a:pt x="396041" y="1230137"/>
                  </a:cubicBezTo>
                  <a:cubicBezTo>
                    <a:pt x="395947" y="1204260"/>
                    <a:pt x="415449" y="1184900"/>
                    <a:pt x="441278" y="1185136"/>
                  </a:cubicBezTo>
                  <a:close/>
                  <a:moveTo>
                    <a:pt x="3748881" y="1109488"/>
                  </a:moveTo>
                  <a:cubicBezTo>
                    <a:pt x="3748645" y="1109913"/>
                    <a:pt x="3748504" y="1110385"/>
                    <a:pt x="3748220" y="1110810"/>
                  </a:cubicBezTo>
                  <a:cubicBezTo>
                    <a:pt x="3735187" y="1115910"/>
                    <a:pt x="3722249" y="1116995"/>
                    <a:pt x="3709405" y="1110196"/>
                  </a:cubicBezTo>
                  <a:cubicBezTo>
                    <a:pt x="3722296" y="1110149"/>
                    <a:pt x="3735235" y="1110149"/>
                    <a:pt x="3748126" y="1110102"/>
                  </a:cubicBezTo>
                  <a:cubicBezTo>
                    <a:pt x="3748362" y="1109866"/>
                    <a:pt x="3748645" y="1109676"/>
                    <a:pt x="3748881" y="1109488"/>
                  </a:cubicBezTo>
                  <a:close/>
                  <a:moveTo>
                    <a:pt x="3334674" y="1102733"/>
                  </a:moveTo>
                  <a:lnTo>
                    <a:pt x="3324700" y="1105852"/>
                  </a:lnTo>
                  <a:cubicBezTo>
                    <a:pt x="3321371" y="1105734"/>
                    <a:pt x="3317959" y="1105557"/>
                    <a:pt x="3314665" y="1106047"/>
                  </a:cubicBezTo>
                  <a:lnTo>
                    <a:pt x="3311877" y="1107302"/>
                  </a:lnTo>
                  <a:lnTo>
                    <a:pt x="3314701" y="1106054"/>
                  </a:lnTo>
                  <a:cubicBezTo>
                    <a:pt x="3317995" y="1105581"/>
                    <a:pt x="3321418" y="1105759"/>
                    <a:pt x="3324748" y="1105853"/>
                  </a:cubicBezTo>
                  <a:close/>
                  <a:moveTo>
                    <a:pt x="4686349" y="1012026"/>
                  </a:moveTo>
                  <a:cubicBezTo>
                    <a:pt x="4681958" y="1011931"/>
                    <a:pt x="4679597" y="1014812"/>
                    <a:pt x="4679691" y="1018589"/>
                  </a:cubicBezTo>
                  <a:cubicBezTo>
                    <a:pt x="4679833" y="1022178"/>
                    <a:pt x="4682288" y="1025011"/>
                    <a:pt x="4686444" y="1025814"/>
                  </a:cubicBezTo>
                  <a:cubicBezTo>
                    <a:pt x="4690363" y="1025389"/>
                    <a:pt x="4693102" y="1022840"/>
                    <a:pt x="4693574" y="1019250"/>
                  </a:cubicBezTo>
                  <a:cubicBezTo>
                    <a:pt x="4694188" y="1014481"/>
                    <a:pt x="4691071" y="1012120"/>
                    <a:pt x="4686349" y="1012026"/>
                  </a:cubicBezTo>
                  <a:close/>
                  <a:moveTo>
                    <a:pt x="4686626" y="973612"/>
                  </a:moveTo>
                  <a:cubicBezTo>
                    <a:pt x="4698921" y="973624"/>
                    <a:pt x="4711234" y="978310"/>
                    <a:pt x="4719922" y="987660"/>
                  </a:cubicBezTo>
                  <a:cubicBezTo>
                    <a:pt x="4737867" y="1007020"/>
                    <a:pt x="4736120" y="1036533"/>
                    <a:pt x="4714823" y="1053391"/>
                  </a:cubicBezTo>
                  <a:cubicBezTo>
                    <a:pt x="4707740" y="1059010"/>
                    <a:pt x="4706371" y="1064677"/>
                    <a:pt x="4706417" y="1072751"/>
                  </a:cubicBezTo>
                  <a:cubicBezTo>
                    <a:pt x="4707174" y="1164454"/>
                    <a:pt x="4707740" y="1256109"/>
                    <a:pt x="4708071" y="1347811"/>
                  </a:cubicBezTo>
                  <a:cubicBezTo>
                    <a:pt x="4708071" y="1354705"/>
                    <a:pt x="4710101" y="1359002"/>
                    <a:pt x="4715437" y="1363630"/>
                  </a:cubicBezTo>
                  <a:cubicBezTo>
                    <a:pt x="4729508" y="1375860"/>
                    <a:pt x="4733664" y="1395929"/>
                    <a:pt x="4727053" y="1413070"/>
                  </a:cubicBezTo>
                  <a:cubicBezTo>
                    <a:pt x="4720253" y="1430777"/>
                    <a:pt x="4704482" y="1441497"/>
                    <a:pt x="4685168" y="1441591"/>
                  </a:cubicBezTo>
                  <a:cubicBezTo>
                    <a:pt x="4664534" y="1441685"/>
                    <a:pt x="4647251" y="1429267"/>
                    <a:pt x="4641349" y="1410048"/>
                  </a:cubicBezTo>
                  <a:cubicBezTo>
                    <a:pt x="4635540" y="1391065"/>
                    <a:pt x="4642623" y="1369769"/>
                    <a:pt x="4660000" y="1359238"/>
                  </a:cubicBezTo>
                  <a:cubicBezTo>
                    <a:pt x="4667508" y="1354705"/>
                    <a:pt x="4668736" y="1349936"/>
                    <a:pt x="4668689" y="1342003"/>
                  </a:cubicBezTo>
                  <a:cubicBezTo>
                    <a:pt x="4667980" y="1252567"/>
                    <a:pt x="4667650" y="1163132"/>
                    <a:pt x="4667556" y="1073696"/>
                  </a:cubicBezTo>
                  <a:cubicBezTo>
                    <a:pt x="4667508" y="1065149"/>
                    <a:pt x="4666186" y="1059294"/>
                    <a:pt x="4658536" y="1053391"/>
                  </a:cubicBezTo>
                  <a:cubicBezTo>
                    <a:pt x="4637193" y="1036958"/>
                    <a:pt x="4635540" y="1007020"/>
                    <a:pt x="4653436" y="987613"/>
                  </a:cubicBezTo>
                  <a:cubicBezTo>
                    <a:pt x="4662054" y="978263"/>
                    <a:pt x="4674331" y="973600"/>
                    <a:pt x="4686626" y="973612"/>
                  </a:cubicBezTo>
                  <a:close/>
                  <a:moveTo>
                    <a:pt x="3632057" y="946908"/>
                  </a:moveTo>
                  <a:cubicBezTo>
                    <a:pt x="3627808" y="947003"/>
                    <a:pt x="3625210" y="948986"/>
                    <a:pt x="3625210" y="953425"/>
                  </a:cubicBezTo>
                  <a:cubicBezTo>
                    <a:pt x="3625210" y="957627"/>
                    <a:pt x="3627713" y="960413"/>
                    <a:pt x="3631727" y="960508"/>
                  </a:cubicBezTo>
                  <a:cubicBezTo>
                    <a:pt x="3635788" y="960602"/>
                    <a:pt x="3638433" y="957674"/>
                    <a:pt x="3638763" y="953755"/>
                  </a:cubicBezTo>
                  <a:cubicBezTo>
                    <a:pt x="3639140" y="949364"/>
                    <a:pt x="3635930" y="947569"/>
                    <a:pt x="3632057" y="946908"/>
                  </a:cubicBezTo>
                  <a:close/>
                  <a:moveTo>
                    <a:pt x="4568912" y="939211"/>
                  </a:moveTo>
                  <a:cubicBezTo>
                    <a:pt x="4564709" y="938880"/>
                    <a:pt x="4562017" y="940911"/>
                    <a:pt x="4561734" y="945255"/>
                  </a:cubicBezTo>
                  <a:cubicBezTo>
                    <a:pt x="4561451" y="949552"/>
                    <a:pt x="4563812" y="951819"/>
                    <a:pt x="4567636" y="952668"/>
                  </a:cubicBezTo>
                  <a:cubicBezTo>
                    <a:pt x="4572029" y="952574"/>
                    <a:pt x="4574626" y="950449"/>
                    <a:pt x="4575051" y="946342"/>
                  </a:cubicBezTo>
                  <a:cubicBezTo>
                    <a:pt x="4575523" y="942044"/>
                    <a:pt x="4573115" y="939541"/>
                    <a:pt x="4568912" y="939211"/>
                  </a:cubicBezTo>
                  <a:close/>
                  <a:moveTo>
                    <a:pt x="4796137" y="939022"/>
                  </a:moveTo>
                  <a:cubicBezTo>
                    <a:pt x="4791793" y="938832"/>
                    <a:pt x="4789196" y="940911"/>
                    <a:pt x="4789148" y="945254"/>
                  </a:cubicBezTo>
                  <a:cubicBezTo>
                    <a:pt x="4789148" y="949221"/>
                    <a:pt x="4791084" y="952385"/>
                    <a:pt x="4795429" y="952479"/>
                  </a:cubicBezTo>
                  <a:cubicBezTo>
                    <a:pt x="4799537" y="952574"/>
                    <a:pt x="4801804" y="949788"/>
                    <a:pt x="4803031" y="945396"/>
                  </a:cubicBezTo>
                  <a:cubicBezTo>
                    <a:pt x="4801945" y="942327"/>
                    <a:pt x="4800576" y="939211"/>
                    <a:pt x="4796137" y="939022"/>
                  </a:cubicBezTo>
                  <a:close/>
                  <a:moveTo>
                    <a:pt x="4568015" y="900774"/>
                  </a:moveTo>
                  <a:cubicBezTo>
                    <a:pt x="4588462" y="900679"/>
                    <a:pt x="4604374" y="912059"/>
                    <a:pt x="4611033" y="931419"/>
                  </a:cubicBezTo>
                  <a:cubicBezTo>
                    <a:pt x="4617172" y="949222"/>
                    <a:pt x="4611788" y="969857"/>
                    <a:pt x="4596206" y="981001"/>
                  </a:cubicBezTo>
                  <a:cubicBezTo>
                    <a:pt x="4589547" y="985770"/>
                    <a:pt x="4588414" y="990682"/>
                    <a:pt x="4588462" y="997811"/>
                  </a:cubicBezTo>
                  <a:cubicBezTo>
                    <a:pt x="4588886" y="1089939"/>
                    <a:pt x="4589169" y="1182113"/>
                    <a:pt x="4589217" y="1274287"/>
                  </a:cubicBezTo>
                  <a:cubicBezTo>
                    <a:pt x="4589264" y="1281985"/>
                    <a:pt x="4590964" y="1287368"/>
                    <a:pt x="4596961" y="1292987"/>
                  </a:cubicBezTo>
                  <a:cubicBezTo>
                    <a:pt x="4616888" y="1311686"/>
                    <a:pt x="4615801" y="1342097"/>
                    <a:pt x="4595449" y="1359899"/>
                  </a:cubicBezTo>
                  <a:cubicBezTo>
                    <a:pt x="4576467" y="1376520"/>
                    <a:pt x="4545538" y="1373545"/>
                    <a:pt x="4530380" y="1353618"/>
                  </a:cubicBezTo>
                  <a:cubicBezTo>
                    <a:pt x="4513948" y="1332038"/>
                    <a:pt x="4518670" y="1301818"/>
                    <a:pt x="4541807" y="1287556"/>
                  </a:cubicBezTo>
                  <a:cubicBezTo>
                    <a:pt x="4549174" y="1283024"/>
                    <a:pt x="4550732" y="1278396"/>
                    <a:pt x="4550543" y="1270463"/>
                  </a:cubicBezTo>
                  <a:cubicBezTo>
                    <a:pt x="4549599" y="1180130"/>
                    <a:pt x="4548890" y="1089750"/>
                    <a:pt x="4548418" y="999417"/>
                  </a:cubicBezTo>
                  <a:cubicBezTo>
                    <a:pt x="4548371" y="991295"/>
                    <a:pt x="4546954" y="985770"/>
                    <a:pt x="4539635" y="980387"/>
                  </a:cubicBezTo>
                  <a:cubicBezTo>
                    <a:pt x="4524147" y="969007"/>
                    <a:pt x="4519283" y="948513"/>
                    <a:pt x="4525799" y="930570"/>
                  </a:cubicBezTo>
                  <a:cubicBezTo>
                    <a:pt x="4532600" y="911823"/>
                    <a:pt x="4548182" y="900821"/>
                    <a:pt x="4568015" y="900774"/>
                  </a:cubicBezTo>
                  <a:close/>
                  <a:moveTo>
                    <a:pt x="4796043" y="900726"/>
                  </a:moveTo>
                  <a:cubicBezTo>
                    <a:pt x="4799207" y="900726"/>
                    <a:pt x="4802370" y="900820"/>
                    <a:pt x="4805534" y="900868"/>
                  </a:cubicBezTo>
                  <a:cubicBezTo>
                    <a:pt x="4818473" y="904645"/>
                    <a:pt x="4828436" y="912389"/>
                    <a:pt x="4835991" y="923439"/>
                  </a:cubicBezTo>
                  <a:cubicBezTo>
                    <a:pt x="4845530" y="946530"/>
                    <a:pt x="4842130" y="966693"/>
                    <a:pt x="4821731" y="982417"/>
                  </a:cubicBezTo>
                  <a:cubicBezTo>
                    <a:pt x="4817292" y="985817"/>
                    <a:pt x="4817528" y="989784"/>
                    <a:pt x="4817576" y="994317"/>
                  </a:cubicBezTo>
                  <a:cubicBezTo>
                    <a:pt x="4818237" y="1088710"/>
                    <a:pt x="4818992" y="1183151"/>
                    <a:pt x="4819276" y="1277545"/>
                  </a:cubicBezTo>
                  <a:cubicBezTo>
                    <a:pt x="4819322" y="1284912"/>
                    <a:pt x="4822770" y="1288595"/>
                    <a:pt x="4827303" y="1293270"/>
                  </a:cubicBezTo>
                  <a:cubicBezTo>
                    <a:pt x="4840713" y="1307011"/>
                    <a:pt x="4845057" y="1323538"/>
                    <a:pt x="4837928" y="1341718"/>
                  </a:cubicBezTo>
                  <a:cubicBezTo>
                    <a:pt x="4831081" y="1359142"/>
                    <a:pt x="4817811" y="1369200"/>
                    <a:pt x="4798970" y="1370570"/>
                  </a:cubicBezTo>
                  <a:cubicBezTo>
                    <a:pt x="4779515" y="1371939"/>
                    <a:pt x="4764829" y="1363297"/>
                    <a:pt x="4755575" y="1346393"/>
                  </a:cubicBezTo>
                  <a:cubicBezTo>
                    <a:pt x="4744336" y="1325899"/>
                    <a:pt x="4751183" y="1300117"/>
                    <a:pt x="4771866" y="1287225"/>
                  </a:cubicBezTo>
                  <a:cubicBezTo>
                    <a:pt x="4778334" y="1283164"/>
                    <a:pt x="4779799" y="1279339"/>
                    <a:pt x="4779704" y="1272351"/>
                  </a:cubicBezTo>
                  <a:cubicBezTo>
                    <a:pt x="4779137" y="1181547"/>
                    <a:pt x="4778807" y="1090741"/>
                    <a:pt x="4778713" y="999936"/>
                  </a:cubicBezTo>
                  <a:cubicBezTo>
                    <a:pt x="4778713" y="992145"/>
                    <a:pt x="4777296" y="987234"/>
                    <a:pt x="4769883" y="982465"/>
                  </a:cubicBezTo>
                  <a:cubicBezTo>
                    <a:pt x="4752788" y="971415"/>
                    <a:pt x="4746461" y="949930"/>
                    <a:pt x="4752694" y="931136"/>
                  </a:cubicBezTo>
                  <a:cubicBezTo>
                    <a:pt x="4758880" y="912531"/>
                    <a:pt x="4775313" y="900962"/>
                    <a:pt x="4796043" y="900726"/>
                  </a:cubicBezTo>
                  <a:close/>
                  <a:moveTo>
                    <a:pt x="3973595" y="886060"/>
                  </a:moveTo>
                  <a:lnTo>
                    <a:pt x="3947591" y="903713"/>
                  </a:lnTo>
                  <a:cubicBezTo>
                    <a:pt x="3926348" y="924974"/>
                    <a:pt x="3913114" y="954203"/>
                    <a:pt x="3913067" y="986243"/>
                  </a:cubicBezTo>
                  <a:cubicBezTo>
                    <a:pt x="3912973" y="1051737"/>
                    <a:pt x="3965151" y="1104672"/>
                    <a:pt x="4029891" y="1104766"/>
                  </a:cubicBezTo>
                  <a:lnTo>
                    <a:pt x="4029916" y="1104761"/>
                  </a:lnTo>
                  <a:lnTo>
                    <a:pt x="3984358" y="1095417"/>
                  </a:lnTo>
                  <a:cubicBezTo>
                    <a:pt x="3942376" y="1077420"/>
                    <a:pt x="3913043" y="1035364"/>
                    <a:pt x="3913114" y="986243"/>
                  </a:cubicBezTo>
                  <a:cubicBezTo>
                    <a:pt x="3913161" y="954204"/>
                    <a:pt x="3926383" y="924963"/>
                    <a:pt x="3947620" y="903696"/>
                  </a:cubicBezTo>
                  <a:close/>
                  <a:moveTo>
                    <a:pt x="1319669" y="876975"/>
                  </a:moveTo>
                  <a:cubicBezTo>
                    <a:pt x="1468886" y="879241"/>
                    <a:pt x="1618056" y="881035"/>
                    <a:pt x="1767273" y="882971"/>
                  </a:cubicBezTo>
                  <a:cubicBezTo>
                    <a:pt x="1914648" y="884907"/>
                    <a:pt x="2062070" y="886796"/>
                    <a:pt x="2209445" y="888685"/>
                  </a:cubicBezTo>
                  <a:cubicBezTo>
                    <a:pt x="2324758" y="890148"/>
                    <a:pt x="2440024" y="891660"/>
                    <a:pt x="2555336" y="892793"/>
                  </a:cubicBezTo>
                  <a:cubicBezTo>
                    <a:pt x="2563977" y="892888"/>
                    <a:pt x="2569077" y="895343"/>
                    <a:pt x="2574035" y="902568"/>
                  </a:cubicBezTo>
                  <a:cubicBezTo>
                    <a:pt x="2597079" y="935952"/>
                    <a:pt x="2620736" y="968960"/>
                    <a:pt x="2644489" y="1001920"/>
                  </a:cubicBezTo>
                  <a:cubicBezTo>
                    <a:pt x="2649211" y="1008436"/>
                    <a:pt x="2651240" y="1014952"/>
                    <a:pt x="2651194" y="1023074"/>
                  </a:cubicBezTo>
                  <a:cubicBezTo>
                    <a:pt x="2650910" y="1097683"/>
                    <a:pt x="2651194" y="1172291"/>
                    <a:pt x="2650815" y="1246900"/>
                  </a:cubicBezTo>
                  <a:cubicBezTo>
                    <a:pt x="2650768" y="1257052"/>
                    <a:pt x="2653130" y="1265033"/>
                    <a:pt x="2659977" y="1272588"/>
                  </a:cubicBezTo>
                  <a:cubicBezTo>
                    <a:pt x="2667863" y="1281277"/>
                    <a:pt x="2674567" y="1291004"/>
                    <a:pt x="2681792" y="1300259"/>
                  </a:cubicBezTo>
                  <a:cubicBezTo>
                    <a:pt x="2684248" y="1303423"/>
                    <a:pt x="2686278" y="1306539"/>
                    <a:pt x="2691094" y="1307248"/>
                  </a:cubicBezTo>
                  <a:cubicBezTo>
                    <a:pt x="2705639" y="1309325"/>
                    <a:pt x="2707763" y="1307295"/>
                    <a:pt x="2708330" y="1292373"/>
                  </a:cubicBezTo>
                  <a:cubicBezTo>
                    <a:pt x="2709510" y="1262766"/>
                    <a:pt x="2704317" y="1232734"/>
                    <a:pt x="2713619" y="1203551"/>
                  </a:cubicBezTo>
                  <a:cubicBezTo>
                    <a:pt x="2720135" y="1183058"/>
                    <a:pt x="2729673" y="1164547"/>
                    <a:pt x="2746296" y="1150287"/>
                  </a:cubicBezTo>
                  <a:cubicBezTo>
                    <a:pt x="2747570" y="1152128"/>
                    <a:pt x="2748609" y="1154206"/>
                    <a:pt x="2750121" y="1155812"/>
                  </a:cubicBezTo>
                  <a:cubicBezTo>
                    <a:pt x="2789078" y="1196658"/>
                    <a:pt x="2827799" y="1237740"/>
                    <a:pt x="2867227" y="1278113"/>
                  </a:cubicBezTo>
                  <a:cubicBezTo>
                    <a:pt x="2912370" y="1324342"/>
                    <a:pt x="2956851" y="1371137"/>
                    <a:pt x="3001617" y="1417696"/>
                  </a:cubicBezTo>
                  <a:cubicBezTo>
                    <a:pt x="3048554" y="1466570"/>
                    <a:pt x="3095632" y="1515254"/>
                    <a:pt x="3142570" y="1564127"/>
                  </a:cubicBezTo>
                  <a:cubicBezTo>
                    <a:pt x="3187901" y="1611348"/>
                    <a:pt x="3233375" y="1658474"/>
                    <a:pt x="3278754" y="1705694"/>
                  </a:cubicBezTo>
                  <a:cubicBezTo>
                    <a:pt x="3325361" y="1754237"/>
                    <a:pt x="3372156" y="1802591"/>
                    <a:pt x="3418763" y="1851134"/>
                  </a:cubicBezTo>
                  <a:cubicBezTo>
                    <a:pt x="3463480" y="1897694"/>
                    <a:pt x="3508340" y="1944158"/>
                    <a:pt x="3553057" y="1990765"/>
                  </a:cubicBezTo>
                  <a:cubicBezTo>
                    <a:pt x="3599334" y="2038977"/>
                    <a:pt x="3645846" y="2087001"/>
                    <a:pt x="3692123" y="2135260"/>
                  </a:cubicBezTo>
                  <a:cubicBezTo>
                    <a:pt x="3738021" y="2183141"/>
                    <a:pt x="3784486" y="2230599"/>
                    <a:pt x="3830148" y="2278810"/>
                  </a:cubicBezTo>
                  <a:cubicBezTo>
                    <a:pt x="3868963" y="2319845"/>
                    <a:pt x="3909384" y="2359322"/>
                    <a:pt x="3948105" y="2400450"/>
                  </a:cubicBezTo>
                  <a:cubicBezTo>
                    <a:pt x="3972234" y="2426138"/>
                    <a:pt x="3996883" y="2451260"/>
                    <a:pt x="4021626" y="2476381"/>
                  </a:cubicBezTo>
                  <a:cubicBezTo>
                    <a:pt x="4025168" y="2479970"/>
                    <a:pt x="4028190" y="2483795"/>
                    <a:pt x="4029843" y="2488564"/>
                  </a:cubicBezTo>
                  <a:cubicBezTo>
                    <a:pt x="4002928" y="2516565"/>
                    <a:pt x="3969590" y="2528324"/>
                    <a:pt x="3931342" y="2528135"/>
                  </a:cubicBezTo>
                  <a:cubicBezTo>
                    <a:pt x="3904850" y="2528040"/>
                    <a:pt x="3878360" y="2528135"/>
                    <a:pt x="3850642" y="2528135"/>
                  </a:cubicBezTo>
                  <a:cubicBezTo>
                    <a:pt x="3852908" y="2532810"/>
                    <a:pt x="3854088" y="2536162"/>
                    <a:pt x="3855978" y="2539090"/>
                  </a:cubicBezTo>
                  <a:cubicBezTo>
                    <a:pt x="3876660" y="2571248"/>
                    <a:pt x="3881854" y="2606190"/>
                    <a:pt x="3880816" y="2644250"/>
                  </a:cubicBezTo>
                  <a:cubicBezTo>
                    <a:pt x="3878737" y="2721786"/>
                    <a:pt x="3880249" y="2799463"/>
                    <a:pt x="3880107" y="2877094"/>
                  </a:cubicBezTo>
                  <a:cubicBezTo>
                    <a:pt x="3880107" y="2884130"/>
                    <a:pt x="3881146" y="2888899"/>
                    <a:pt x="3887899" y="2893716"/>
                  </a:cubicBezTo>
                  <a:cubicBezTo>
                    <a:pt x="3907872" y="2907976"/>
                    <a:pt x="3909762" y="2928282"/>
                    <a:pt x="3903292" y="2950334"/>
                  </a:cubicBezTo>
                  <a:cubicBezTo>
                    <a:pt x="3889599" y="2971629"/>
                    <a:pt x="3869813" y="2977863"/>
                    <a:pt x="3845778" y="2973849"/>
                  </a:cubicBezTo>
                  <a:cubicBezTo>
                    <a:pt x="3819618" y="2957086"/>
                    <a:pt x="3811590" y="2940748"/>
                    <a:pt x="3818012" y="2917374"/>
                  </a:cubicBezTo>
                  <a:cubicBezTo>
                    <a:pt x="3820515" y="2908355"/>
                    <a:pt x="3824953" y="2899949"/>
                    <a:pt x="3832887" y="2895463"/>
                  </a:cubicBezTo>
                  <a:cubicBezTo>
                    <a:pt x="3842519" y="2890032"/>
                    <a:pt x="3842992" y="2882430"/>
                    <a:pt x="3842944" y="2873080"/>
                  </a:cubicBezTo>
                  <a:cubicBezTo>
                    <a:pt x="3842708" y="2786715"/>
                    <a:pt x="3842567" y="2700348"/>
                    <a:pt x="3843040" y="2613982"/>
                  </a:cubicBezTo>
                  <a:cubicBezTo>
                    <a:pt x="3843133" y="2600902"/>
                    <a:pt x="3840678" y="2589333"/>
                    <a:pt x="3834397" y="2577953"/>
                  </a:cubicBezTo>
                  <a:cubicBezTo>
                    <a:pt x="3826748" y="2564211"/>
                    <a:pt x="3820089" y="2549951"/>
                    <a:pt x="3813101" y="2535832"/>
                  </a:cubicBezTo>
                  <a:cubicBezTo>
                    <a:pt x="3811260" y="2532195"/>
                    <a:pt x="3809938" y="2528182"/>
                    <a:pt x="3804838" y="2528182"/>
                  </a:cubicBezTo>
                  <a:cubicBezTo>
                    <a:pt x="3781510" y="2528182"/>
                    <a:pt x="3758137" y="2528182"/>
                    <a:pt x="3732685" y="2528182"/>
                  </a:cubicBezTo>
                  <a:cubicBezTo>
                    <a:pt x="3743923" y="2550989"/>
                    <a:pt x="3753934" y="2571955"/>
                    <a:pt x="3764653" y="2592591"/>
                  </a:cubicBezTo>
                  <a:cubicBezTo>
                    <a:pt x="3768101" y="2599296"/>
                    <a:pt x="3769517" y="2605766"/>
                    <a:pt x="3769517" y="2613179"/>
                  </a:cubicBezTo>
                  <a:cubicBezTo>
                    <a:pt x="3769375" y="2700914"/>
                    <a:pt x="3769517" y="2788603"/>
                    <a:pt x="3769233" y="2876339"/>
                  </a:cubicBezTo>
                  <a:cubicBezTo>
                    <a:pt x="3769233" y="2884225"/>
                    <a:pt x="3771075" y="2888994"/>
                    <a:pt x="3777922" y="2893810"/>
                  </a:cubicBezTo>
                  <a:cubicBezTo>
                    <a:pt x="3799691" y="2909110"/>
                    <a:pt x="3802807" y="2939661"/>
                    <a:pt x="3785571" y="2959305"/>
                  </a:cubicBezTo>
                  <a:cubicBezTo>
                    <a:pt x="3767817" y="2979563"/>
                    <a:pt x="3736509" y="2980412"/>
                    <a:pt x="3718330" y="2961194"/>
                  </a:cubicBezTo>
                  <a:cubicBezTo>
                    <a:pt x="3700149" y="2941975"/>
                    <a:pt x="3702086" y="2909724"/>
                    <a:pt x="3723760" y="2894377"/>
                  </a:cubicBezTo>
                  <a:cubicBezTo>
                    <a:pt x="3731741" y="2888710"/>
                    <a:pt x="3733345" y="2882997"/>
                    <a:pt x="3733345" y="2874356"/>
                  </a:cubicBezTo>
                  <a:cubicBezTo>
                    <a:pt x="3733109" y="2790728"/>
                    <a:pt x="3733157" y="2707053"/>
                    <a:pt x="3733345" y="2623426"/>
                  </a:cubicBezTo>
                  <a:cubicBezTo>
                    <a:pt x="3733345" y="2615492"/>
                    <a:pt x="3731741" y="2608457"/>
                    <a:pt x="3728151" y="2601468"/>
                  </a:cubicBezTo>
                  <a:cubicBezTo>
                    <a:pt x="3717101" y="2579841"/>
                    <a:pt x="3706289" y="2558072"/>
                    <a:pt x="3695569" y="2536304"/>
                  </a:cubicBezTo>
                  <a:cubicBezTo>
                    <a:pt x="3693020" y="2531157"/>
                    <a:pt x="3690281" y="2527757"/>
                    <a:pt x="3683528" y="2527946"/>
                  </a:cubicBezTo>
                  <a:cubicBezTo>
                    <a:pt x="3666387" y="2528466"/>
                    <a:pt x="3649246" y="2528135"/>
                    <a:pt x="3629886" y="2528135"/>
                  </a:cubicBezTo>
                  <a:cubicBezTo>
                    <a:pt x="3638007" y="2544615"/>
                    <a:pt x="3645185" y="2559914"/>
                    <a:pt x="3653071" y="2574789"/>
                  </a:cubicBezTo>
                  <a:cubicBezTo>
                    <a:pt x="3657227" y="2582627"/>
                    <a:pt x="3658926" y="2590465"/>
                    <a:pt x="3658926" y="2599343"/>
                  </a:cubicBezTo>
                  <a:cubicBezTo>
                    <a:pt x="3658737" y="2691565"/>
                    <a:pt x="3658879" y="2783834"/>
                    <a:pt x="3658643" y="2876056"/>
                  </a:cubicBezTo>
                  <a:cubicBezTo>
                    <a:pt x="3658643" y="2883942"/>
                    <a:pt x="3660343" y="2888899"/>
                    <a:pt x="3667426" y="2893716"/>
                  </a:cubicBezTo>
                  <a:cubicBezTo>
                    <a:pt x="3683764" y="2904766"/>
                    <a:pt x="3689903" y="2925873"/>
                    <a:pt x="3683764" y="2944194"/>
                  </a:cubicBezTo>
                  <a:cubicBezTo>
                    <a:pt x="3677390" y="2963224"/>
                    <a:pt x="3660957" y="2974889"/>
                    <a:pt x="3640605" y="2974889"/>
                  </a:cubicBezTo>
                  <a:cubicBezTo>
                    <a:pt x="3620252" y="2974841"/>
                    <a:pt x="3604292" y="2963272"/>
                    <a:pt x="3597822" y="2943864"/>
                  </a:cubicBezTo>
                  <a:cubicBezTo>
                    <a:pt x="3591590" y="2925118"/>
                    <a:pt x="3597539" y="2904718"/>
                    <a:pt x="3614208" y="2893669"/>
                  </a:cubicBezTo>
                  <a:cubicBezTo>
                    <a:pt x="3621433" y="2888899"/>
                    <a:pt x="3622708" y="2883752"/>
                    <a:pt x="3622708" y="2876056"/>
                  </a:cubicBezTo>
                  <a:cubicBezTo>
                    <a:pt x="3622472" y="2788792"/>
                    <a:pt x="3622377" y="2701529"/>
                    <a:pt x="3622755" y="2614265"/>
                  </a:cubicBezTo>
                  <a:cubicBezTo>
                    <a:pt x="3622803" y="2601657"/>
                    <a:pt x="3620583" y="2590513"/>
                    <a:pt x="3614491" y="2579511"/>
                  </a:cubicBezTo>
                  <a:cubicBezTo>
                    <a:pt x="3605378" y="2563030"/>
                    <a:pt x="3601128" y="2540271"/>
                    <a:pt x="3587434" y="2530921"/>
                  </a:cubicBezTo>
                  <a:cubicBezTo>
                    <a:pt x="3572938" y="2521052"/>
                    <a:pt x="3549753" y="2528843"/>
                    <a:pt x="3530392" y="2528135"/>
                  </a:cubicBezTo>
                  <a:cubicBezTo>
                    <a:pt x="3526379" y="2527993"/>
                    <a:pt x="3522317" y="2528135"/>
                    <a:pt x="3517076" y="2528135"/>
                  </a:cubicBezTo>
                  <a:cubicBezTo>
                    <a:pt x="3519200" y="2532810"/>
                    <a:pt x="3520334" y="2536634"/>
                    <a:pt x="3522459" y="2539845"/>
                  </a:cubicBezTo>
                  <a:cubicBezTo>
                    <a:pt x="3543094" y="2571200"/>
                    <a:pt x="3547816" y="2605387"/>
                    <a:pt x="3546872" y="2642597"/>
                  </a:cubicBezTo>
                  <a:cubicBezTo>
                    <a:pt x="3544936" y="2720747"/>
                    <a:pt x="3546353" y="2798992"/>
                    <a:pt x="3546164" y="2877236"/>
                  </a:cubicBezTo>
                  <a:cubicBezTo>
                    <a:pt x="3546116" y="2884461"/>
                    <a:pt x="3547674" y="2888994"/>
                    <a:pt x="3554191" y="2893763"/>
                  </a:cubicBezTo>
                  <a:cubicBezTo>
                    <a:pt x="3576857" y="2910291"/>
                    <a:pt x="3579170" y="2941739"/>
                    <a:pt x="3560377" y="2961478"/>
                  </a:cubicBezTo>
                  <a:cubicBezTo>
                    <a:pt x="3542906" y="2979893"/>
                    <a:pt x="3510654" y="2979374"/>
                    <a:pt x="3493796" y="2960439"/>
                  </a:cubicBezTo>
                  <a:cubicBezTo>
                    <a:pt x="3475899" y="2940370"/>
                    <a:pt x="3478639" y="2910007"/>
                    <a:pt x="3501021" y="2893810"/>
                  </a:cubicBezTo>
                  <a:cubicBezTo>
                    <a:pt x="3507584" y="2889041"/>
                    <a:pt x="3508954" y="2884508"/>
                    <a:pt x="3508954" y="2877330"/>
                  </a:cubicBezTo>
                  <a:cubicBezTo>
                    <a:pt x="3508765" y="2786903"/>
                    <a:pt x="3508765" y="2696475"/>
                    <a:pt x="3508907" y="2606048"/>
                  </a:cubicBezTo>
                  <a:cubicBezTo>
                    <a:pt x="3508907" y="2598635"/>
                    <a:pt x="3507537" y="2592071"/>
                    <a:pt x="3503995" y="2585414"/>
                  </a:cubicBezTo>
                  <a:cubicBezTo>
                    <a:pt x="3495354" y="2569169"/>
                    <a:pt x="3487327" y="2552595"/>
                    <a:pt x="3479205" y="2536020"/>
                  </a:cubicBezTo>
                  <a:cubicBezTo>
                    <a:pt x="3477127" y="2531818"/>
                    <a:pt x="3475333" y="2528135"/>
                    <a:pt x="3469619" y="2528182"/>
                  </a:cubicBezTo>
                  <a:cubicBezTo>
                    <a:pt x="3452100" y="2528324"/>
                    <a:pt x="3434629" y="2528229"/>
                    <a:pt x="3415032" y="2528229"/>
                  </a:cubicBezTo>
                  <a:cubicBezTo>
                    <a:pt x="3425468" y="2549384"/>
                    <a:pt x="3434676" y="2568791"/>
                    <a:pt x="3444592" y="2587775"/>
                  </a:cubicBezTo>
                  <a:cubicBezTo>
                    <a:pt x="3448086" y="2594432"/>
                    <a:pt x="3449408" y="2600948"/>
                    <a:pt x="3449408" y="2608363"/>
                  </a:cubicBezTo>
                  <a:cubicBezTo>
                    <a:pt x="3449267" y="2698317"/>
                    <a:pt x="3449362" y="2788319"/>
                    <a:pt x="3449220" y="2878275"/>
                  </a:cubicBezTo>
                  <a:cubicBezTo>
                    <a:pt x="3449220" y="2885406"/>
                    <a:pt x="3450447" y="2890458"/>
                    <a:pt x="3456870" y="2895322"/>
                  </a:cubicBezTo>
                  <a:cubicBezTo>
                    <a:pt x="3472972" y="2907598"/>
                    <a:pt x="3477741" y="2929273"/>
                    <a:pt x="3469950" y="2947736"/>
                  </a:cubicBezTo>
                  <a:cubicBezTo>
                    <a:pt x="3462300" y="2965868"/>
                    <a:pt x="3445064" y="2976021"/>
                    <a:pt x="3424240" y="2974747"/>
                  </a:cubicBezTo>
                  <a:cubicBezTo>
                    <a:pt x="3405588" y="2973566"/>
                    <a:pt x="3388683" y="2959636"/>
                    <a:pt x="3384197" y="2941645"/>
                  </a:cubicBezTo>
                  <a:cubicBezTo>
                    <a:pt x="3379333" y="2922143"/>
                    <a:pt x="3387125" y="2901602"/>
                    <a:pt x="3404974" y="2891544"/>
                  </a:cubicBezTo>
                  <a:cubicBezTo>
                    <a:pt x="3412247" y="2887436"/>
                    <a:pt x="3413427" y="2882713"/>
                    <a:pt x="3413427" y="2875441"/>
                  </a:cubicBezTo>
                  <a:cubicBezTo>
                    <a:pt x="3413238" y="2789547"/>
                    <a:pt x="3413286" y="2703606"/>
                    <a:pt x="3413379" y="2617712"/>
                  </a:cubicBezTo>
                  <a:cubicBezTo>
                    <a:pt x="3413379" y="2610818"/>
                    <a:pt x="3412199" y="2604679"/>
                    <a:pt x="3408894" y="2598399"/>
                  </a:cubicBezTo>
                  <a:cubicBezTo>
                    <a:pt x="3398269" y="2578093"/>
                    <a:pt x="3388353" y="2557411"/>
                    <a:pt x="3378153" y="2536871"/>
                  </a:cubicBezTo>
                  <a:cubicBezTo>
                    <a:pt x="3375981" y="2532527"/>
                    <a:pt x="3374517" y="2527898"/>
                    <a:pt x="3367906" y="2527993"/>
                  </a:cubicBezTo>
                  <a:cubicBezTo>
                    <a:pt x="3348546" y="2528276"/>
                    <a:pt x="3329138" y="2528088"/>
                    <a:pt x="3308077" y="2528088"/>
                  </a:cubicBezTo>
                  <a:cubicBezTo>
                    <a:pt x="3318655" y="2549290"/>
                    <a:pt x="3328194" y="2569122"/>
                    <a:pt x="3338347" y="2588672"/>
                  </a:cubicBezTo>
                  <a:cubicBezTo>
                    <a:pt x="3341840" y="2595282"/>
                    <a:pt x="3343210" y="2601893"/>
                    <a:pt x="3343210" y="2609307"/>
                  </a:cubicBezTo>
                  <a:cubicBezTo>
                    <a:pt x="3343069" y="2699262"/>
                    <a:pt x="3343210" y="2789264"/>
                    <a:pt x="3342974" y="2879220"/>
                  </a:cubicBezTo>
                  <a:cubicBezTo>
                    <a:pt x="3342974" y="2886916"/>
                    <a:pt x="3344863" y="2892064"/>
                    <a:pt x="3350813" y="2897588"/>
                  </a:cubicBezTo>
                  <a:cubicBezTo>
                    <a:pt x="3370740" y="2916099"/>
                    <a:pt x="3369323" y="2946650"/>
                    <a:pt x="3348640" y="2964500"/>
                  </a:cubicBezTo>
                  <a:cubicBezTo>
                    <a:pt x="3329563" y="2980979"/>
                    <a:pt x="3298917" y="2977674"/>
                    <a:pt x="3283618" y="2957511"/>
                  </a:cubicBezTo>
                  <a:cubicBezTo>
                    <a:pt x="3267279" y="2936026"/>
                    <a:pt x="3272474" y="2905049"/>
                    <a:pt x="3295895" y="2891732"/>
                  </a:cubicBezTo>
                  <a:cubicBezTo>
                    <a:pt x="3304583" y="2886822"/>
                    <a:pt x="3306095" y="2881297"/>
                    <a:pt x="3306047" y="2872514"/>
                  </a:cubicBezTo>
                  <a:cubicBezTo>
                    <a:pt x="3305812" y="2788886"/>
                    <a:pt x="3305764" y="2705212"/>
                    <a:pt x="3306095" y="2621584"/>
                  </a:cubicBezTo>
                  <a:cubicBezTo>
                    <a:pt x="3306142" y="2610818"/>
                    <a:pt x="3304016" y="2601280"/>
                    <a:pt x="3299106" y="2591882"/>
                  </a:cubicBezTo>
                  <a:cubicBezTo>
                    <a:pt x="3289568" y="2573561"/>
                    <a:pt x="3280502" y="2554956"/>
                    <a:pt x="3271199" y="2536492"/>
                  </a:cubicBezTo>
                  <a:cubicBezTo>
                    <a:pt x="3269216" y="2532527"/>
                    <a:pt x="3267798" y="2528040"/>
                    <a:pt x="3261943" y="2528088"/>
                  </a:cubicBezTo>
                  <a:cubicBezTo>
                    <a:pt x="3244046" y="2528229"/>
                    <a:pt x="3226150" y="2528135"/>
                    <a:pt x="3207120" y="2528135"/>
                  </a:cubicBezTo>
                  <a:cubicBezTo>
                    <a:pt x="3208773" y="2532007"/>
                    <a:pt x="3209481" y="2534604"/>
                    <a:pt x="3210898" y="2536729"/>
                  </a:cubicBezTo>
                  <a:cubicBezTo>
                    <a:pt x="3233139" y="2569594"/>
                    <a:pt x="3237294" y="2605860"/>
                    <a:pt x="3236302" y="2644817"/>
                  </a:cubicBezTo>
                  <a:cubicBezTo>
                    <a:pt x="3234320" y="2721644"/>
                    <a:pt x="3235830" y="2798520"/>
                    <a:pt x="3235547" y="2875395"/>
                  </a:cubicBezTo>
                  <a:cubicBezTo>
                    <a:pt x="3235547" y="2884083"/>
                    <a:pt x="3237294" y="2889986"/>
                    <a:pt x="3244519" y="2896030"/>
                  </a:cubicBezTo>
                  <a:cubicBezTo>
                    <a:pt x="3265437" y="2913501"/>
                    <a:pt x="3265816" y="2944761"/>
                    <a:pt x="3246455" y="2962988"/>
                  </a:cubicBezTo>
                  <a:cubicBezTo>
                    <a:pt x="3227709" y="2980649"/>
                    <a:pt x="3196165" y="2978571"/>
                    <a:pt x="3180063" y="2958644"/>
                  </a:cubicBezTo>
                  <a:cubicBezTo>
                    <a:pt x="3163064" y="2937536"/>
                    <a:pt x="3167267" y="2907552"/>
                    <a:pt x="3190593" y="2892535"/>
                  </a:cubicBezTo>
                  <a:cubicBezTo>
                    <a:pt x="3197913" y="2887813"/>
                    <a:pt x="3199518" y="2883044"/>
                    <a:pt x="3199518" y="2875159"/>
                  </a:cubicBezTo>
                  <a:cubicBezTo>
                    <a:pt x="3199282" y="2788792"/>
                    <a:pt x="3199140" y="2702426"/>
                    <a:pt x="3199612" y="2616059"/>
                  </a:cubicBezTo>
                  <a:cubicBezTo>
                    <a:pt x="3199660" y="2602035"/>
                    <a:pt x="3197487" y="2589427"/>
                    <a:pt x="3190310" y="2577433"/>
                  </a:cubicBezTo>
                  <a:cubicBezTo>
                    <a:pt x="3180866" y="2561662"/>
                    <a:pt x="3178221" y="2538287"/>
                    <a:pt x="3163488" y="2530401"/>
                  </a:cubicBezTo>
                  <a:cubicBezTo>
                    <a:pt x="3149370" y="2522846"/>
                    <a:pt x="3128215" y="2528276"/>
                    <a:pt x="3110177" y="2528088"/>
                  </a:cubicBezTo>
                  <a:cubicBezTo>
                    <a:pt x="3102716" y="2527993"/>
                    <a:pt x="3095208" y="2528088"/>
                    <a:pt x="3085906" y="2528088"/>
                  </a:cubicBezTo>
                  <a:cubicBezTo>
                    <a:pt x="3097333" y="2550942"/>
                    <a:pt x="3107485" y="2571955"/>
                    <a:pt x="3118251" y="2592685"/>
                  </a:cubicBezTo>
                  <a:cubicBezTo>
                    <a:pt x="3121935" y="2599768"/>
                    <a:pt x="3123351" y="2606804"/>
                    <a:pt x="3123351" y="2614690"/>
                  </a:cubicBezTo>
                  <a:cubicBezTo>
                    <a:pt x="3123163" y="2701954"/>
                    <a:pt x="3123351" y="2789217"/>
                    <a:pt x="3123067" y="2876481"/>
                  </a:cubicBezTo>
                  <a:cubicBezTo>
                    <a:pt x="3123067" y="2884366"/>
                    <a:pt x="3125004" y="2889088"/>
                    <a:pt x="3131662" y="2894047"/>
                  </a:cubicBezTo>
                  <a:cubicBezTo>
                    <a:pt x="3153761" y="2910432"/>
                    <a:pt x="3156264" y="2940984"/>
                    <a:pt x="3138036" y="2960769"/>
                  </a:cubicBezTo>
                  <a:cubicBezTo>
                    <a:pt x="3120706" y="2979563"/>
                    <a:pt x="3088786" y="2979705"/>
                    <a:pt x="3071456" y="2961005"/>
                  </a:cubicBezTo>
                  <a:cubicBezTo>
                    <a:pt x="3053276" y="2941362"/>
                    <a:pt x="3055543" y="2910716"/>
                    <a:pt x="3077405" y="2894188"/>
                  </a:cubicBezTo>
                  <a:cubicBezTo>
                    <a:pt x="3084016" y="2889183"/>
                    <a:pt x="3086094" y="2884508"/>
                    <a:pt x="3086048" y="2876575"/>
                  </a:cubicBezTo>
                  <a:cubicBezTo>
                    <a:pt x="3085764" y="2791578"/>
                    <a:pt x="3085810" y="2706581"/>
                    <a:pt x="3085952" y="2621584"/>
                  </a:cubicBezTo>
                  <a:cubicBezTo>
                    <a:pt x="3086000" y="2614171"/>
                    <a:pt x="3084630" y="2607560"/>
                    <a:pt x="3081184" y="2600902"/>
                  </a:cubicBezTo>
                  <a:cubicBezTo>
                    <a:pt x="3070370" y="2580077"/>
                    <a:pt x="3059935" y="2559111"/>
                    <a:pt x="3049876" y="2537956"/>
                  </a:cubicBezTo>
                  <a:cubicBezTo>
                    <a:pt x="3046570" y="2531063"/>
                    <a:pt x="3042887" y="2527568"/>
                    <a:pt x="3034577" y="2527898"/>
                  </a:cubicBezTo>
                  <a:cubicBezTo>
                    <a:pt x="3016160" y="2528607"/>
                    <a:pt x="2997698" y="2528135"/>
                    <a:pt x="2977393" y="2528135"/>
                  </a:cubicBezTo>
                  <a:cubicBezTo>
                    <a:pt x="2987781" y="2549054"/>
                    <a:pt x="2997131" y="2568461"/>
                    <a:pt x="3007047" y="2587538"/>
                  </a:cubicBezTo>
                  <a:cubicBezTo>
                    <a:pt x="3010731" y="2594574"/>
                    <a:pt x="3012335" y="2601515"/>
                    <a:pt x="3012335" y="2609448"/>
                  </a:cubicBezTo>
                  <a:cubicBezTo>
                    <a:pt x="3012147" y="2698506"/>
                    <a:pt x="3012335" y="2787612"/>
                    <a:pt x="3012005" y="2876669"/>
                  </a:cubicBezTo>
                  <a:cubicBezTo>
                    <a:pt x="3011958" y="2884697"/>
                    <a:pt x="3014177" y="2889277"/>
                    <a:pt x="3020741" y="2894141"/>
                  </a:cubicBezTo>
                  <a:cubicBezTo>
                    <a:pt x="3042935" y="2910526"/>
                    <a:pt x="3045343" y="2940794"/>
                    <a:pt x="3026927" y="2960769"/>
                  </a:cubicBezTo>
                  <a:cubicBezTo>
                    <a:pt x="3009880" y="2979279"/>
                    <a:pt x="2978951" y="2979846"/>
                    <a:pt x="2961385" y="2961997"/>
                  </a:cubicBezTo>
                  <a:cubicBezTo>
                    <a:pt x="2942922" y="2943203"/>
                    <a:pt x="2944244" y="2911377"/>
                    <a:pt x="2965635" y="2895086"/>
                  </a:cubicBezTo>
                  <a:cubicBezTo>
                    <a:pt x="2973662" y="2888947"/>
                    <a:pt x="2975410" y="2882855"/>
                    <a:pt x="2975362" y="2873741"/>
                  </a:cubicBezTo>
                  <a:cubicBezTo>
                    <a:pt x="2975079" y="2789170"/>
                    <a:pt x="2975126" y="2704645"/>
                    <a:pt x="2975315" y="2620073"/>
                  </a:cubicBezTo>
                  <a:cubicBezTo>
                    <a:pt x="2975315" y="2610770"/>
                    <a:pt x="2973662" y="2602507"/>
                    <a:pt x="2969270" y="2594197"/>
                  </a:cubicBezTo>
                  <a:cubicBezTo>
                    <a:pt x="2959166" y="2575072"/>
                    <a:pt x="2949674" y="2555617"/>
                    <a:pt x="2940277" y="2536162"/>
                  </a:cubicBezTo>
                  <a:cubicBezTo>
                    <a:pt x="2937633" y="2530685"/>
                    <a:pt x="2934516" y="2527851"/>
                    <a:pt x="2928000" y="2527993"/>
                  </a:cubicBezTo>
                  <a:cubicBezTo>
                    <a:pt x="2908970" y="2528370"/>
                    <a:pt x="2889988" y="2528324"/>
                    <a:pt x="2871004" y="2528040"/>
                  </a:cubicBezTo>
                  <a:cubicBezTo>
                    <a:pt x="2863214" y="2527946"/>
                    <a:pt x="2860711" y="2529788"/>
                    <a:pt x="2865621" y="2537059"/>
                  </a:cubicBezTo>
                  <a:cubicBezTo>
                    <a:pt x="2868597" y="2541498"/>
                    <a:pt x="2870438" y="2546834"/>
                    <a:pt x="2873697" y="2551084"/>
                  </a:cubicBezTo>
                  <a:cubicBezTo>
                    <a:pt x="2896693" y="2581305"/>
                    <a:pt x="2901793" y="2615162"/>
                    <a:pt x="2900754" y="2652655"/>
                  </a:cubicBezTo>
                  <a:cubicBezTo>
                    <a:pt x="2898629" y="2729010"/>
                    <a:pt x="2900187" y="2805461"/>
                    <a:pt x="2899998" y="2881863"/>
                  </a:cubicBezTo>
                  <a:cubicBezTo>
                    <a:pt x="2899998" y="2888994"/>
                    <a:pt x="2901651" y="2894283"/>
                    <a:pt x="2906845" y="2899760"/>
                  </a:cubicBezTo>
                  <a:cubicBezTo>
                    <a:pt x="2924884" y="2918884"/>
                    <a:pt x="2922097" y="2950098"/>
                    <a:pt x="2901745" y="2965727"/>
                  </a:cubicBezTo>
                  <a:cubicBezTo>
                    <a:pt x="2881063" y="2981593"/>
                    <a:pt x="2849992" y="2976683"/>
                    <a:pt x="2836014" y="2955339"/>
                  </a:cubicBezTo>
                  <a:cubicBezTo>
                    <a:pt x="2821235" y="2932768"/>
                    <a:pt x="2828128" y="2902121"/>
                    <a:pt x="2852400" y="2890552"/>
                  </a:cubicBezTo>
                  <a:cubicBezTo>
                    <a:pt x="2861702" y="2886113"/>
                    <a:pt x="2863119" y="2881108"/>
                    <a:pt x="2863072" y="2872372"/>
                  </a:cubicBezTo>
                  <a:cubicBezTo>
                    <a:pt x="2862788" y="2787376"/>
                    <a:pt x="2862836" y="2702378"/>
                    <a:pt x="2863024" y="2617381"/>
                  </a:cubicBezTo>
                  <a:cubicBezTo>
                    <a:pt x="2863024" y="2609873"/>
                    <a:pt x="2861419" y="2603451"/>
                    <a:pt x="2857595" y="2596982"/>
                  </a:cubicBezTo>
                  <a:cubicBezTo>
                    <a:pt x="2845694" y="2576772"/>
                    <a:pt x="2834079" y="2556420"/>
                    <a:pt x="2822839" y="2535879"/>
                  </a:cubicBezTo>
                  <a:cubicBezTo>
                    <a:pt x="2819581" y="2529929"/>
                    <a:pt x="2815756" y="2526105"/>
                    <a:pt x="2808957" y="2524829"/>
                  </a:cubicBezTo>
                  <a:cubicBezTo>
                    <a:pt x="2755221" y="2514866"/>
                    <a:pt x="2705827" y="2461932"/>
                    <a:pt x="2707716" y="2393840"/>
                  </a:cubicBezTo>
                  <a:cubicBezTo>
                    <a:pt x="2709322" y="2335994"/>
                    <a:pt x="2707716" y="2278102"/>
                    <a:pt x="2708330" y="2220210"/>
                  </a:cubicBezTo>
                  <a:cubicBezTo>
                    <a:pt x="2708424" y="2209160"/>
                    <a:pt x="2706017" y="2206044"/>
                    <a:pt x="2694495" y="2205996"/>
                  </a:cubicBezTo>
                  <a:cubicBezTo>
                    <a:pt x="2527239" y="2205147"/>
                    <a:pt x="2359937" y="2203777"/>
                    <a:pt x="2192635" y="2202502"/>
                  </a:cubicBezTo>
                  <a:cubicBezTo>
                    <a:pt x="2103104" y="2201841"/>
                    <a:pt x="2013622" y="2201086"/>
                    <a:pt x="1924092" y="2200377"/>
                  </a:cubicBezTo>
                  <a:lnTo>
                    <a:pt x="1924091" y="2200376"/>
                  </a:lnTo>
                  <a:lnTo>
                    <a:pt x="1826204" y="2199574"/>
                  </a:lnTo>
                  <a:cubicBezTo>
                    <a:pt x="1829179" y="2199480"/>
                    <a:pt x="1832107" y="2199386"/>
                    <a:pt x="1835081" y="2199433"/>
                  </a:cubicBezTo>
                  <a:lnTo>
                    <a:pt x="1924090" y="2200376"/>
                  </a:lnTo>
                  <a:lnTo>
                    <a:pt x="1924089" y="2200376"/>
                  </a:lnTo>
                  <a:lnTo>
                    <a:pt x="1835081" y="2199433"/>
                  </a:lnTo>
                  <a:cubicBezTo>
                    <a:pt x="1832107" y="2199385"/>
                    <a:pt x="1829179" y="2199527"/>
                    <a:pt x="1826204" y="2199574"/>
                  </a:cubicBezTo>
                  <a:cubicBezTo>
                    <a:pt x="1822426" y="2199339"/>
                    <a:pt x="1818648" y="2199055"/>
                    <a:pt x="1814871" y="2198724"/>
                  </a:cubicBezTo>
                  <a:lnTo>
                    <a:pt x="1919229" y="2198489"/>
                  </a:lnTo>
                  <a:lnTo>
                    <a:pt x="1919228" y="2198488"/>
                  </a:lnTo>
                  <a:cubicBezTo>
                    <a:pt x="1884379" y="2198441"/>
                    <a:pt x="1849578" y="2198583"/>
                    <a:pt x="1814729" y="2198677"/>
                  </a:cubicBezTo>
                  <a:lnTo>
                    <a:pt x="1766988" y="2198818"/>
                  </a:lnTo>
                  <a:lnTo>
                    <a:pt x="1766989" y="2198819"/>
                  </a:lnTo>
                  <a:lnTo>
                    <a:pt x="1766983" y="2198818"/>
                  </a:lnTo>
                  <a:lnTo>
                    <a:pt x="1766848" y="2198819"/>
                  </a:lnTo>
                  <a:lnTo>
                    <a:pt x="1766835" y="2198795"/>
                  </a:lnTo>
                  <a:lnTo>
                    <a:pt x="1737901" y="2194333"/>
                  </a:lnTo>
                  <a:cubicBezTo>
                    <a:pt x="1537025" y="2194381"/>
                    <a:pt x="1336102" y="2194381"/>
                    <a:pt x="1135237" y="2194287"/>
                  </a:cubicBezTo>
                  <a:cubicBezTo>
                    <a:pt x="1126878" y="2194287"/>
                    <a:pt x="1117907" y="2196316"/>
                    <a:pt x="1110588" y="2189895"/>
                  </a:cubicBezTo>
                  <a:cubicBezTo>
                    <a:pt x="1324249" y="2189942"/>
                    <a:pt x="1537969" y="2189942"/>
                    <a:pt x="1751642" y="2190130"/>
                  </a:cubicBezTo>
                  <a:lnTo>
                    <a:pt x="1761714" y="2189821"/>
                  </a:lnTo>
                  <a:lnTo>
                    <a:pt x="1761689" y="2189776"/>
                  </a:lnTo>
                  <a:cubicBezTo>
                    <a:pt x="1758596" y="2189151"/>
                    <a:pt x="1754665" y="2190083"/>
                    <a:pt x="1751501" y="2190083"/>
                  </a:cubicBezTo>
                  <a:cubicBezTo>
                    <a:pt x="1537828" y="2189894"/>
                    <a:pt x="1324108" y="2189894"/>
                    <a:pt x="1110450" y="2189847"/>
                  </a:cubicBezTo>
                  <a:cubicBezTo>
                    <a:pt x="1110687" y="2155564"/>
                    <a:pt x="1106767" y="2121046"/>
                    <a:pt x="1112481" y="2087048"/>
                  </a:cubicBezTo>
                  <a:cubicBezTo>
                    <a:pt x="1118053" y="2054088"/>
                    <a:pt x="1142372" y="2031375"/>
                    <a:pt x="1175285" y="2026936"/>
                  </a:cubicBezTo>
                  <a:cubicBezTo>
                    <a:pt x="1186806" y="2025378"/>
                    <a:pt x="1189624" y="2021364"/>
                    <a:pt x="1189294" y="2010126"/>
                  </a:cubicBezTo>
                  <a:cubicBezTo>
                    <a:pt x="1188396" y="1980330"/>
                    <a:pt x="1189011" y="1981085"/>
                    <a:pt x="1219326" y="1979999"/>
                  </a:cubicBezTo>
                  <a:cubicBezTo>
                    <a:pt x="1232453" y="1979527"/>
                    <a:pt x="1237553" y="1982927"/>
                    <a:pt x="1235192" y="1996054"/>
                  </a:cubicBezTo>
                  <a:cubicBezTo>
                    <a:pt x="1234579" y="1999548"/>
                    <a:pt x="1235098" y="2003231"/>
                    <a:pt x="1235098" y="2006868"/>
                  </a:cubicBezTo>
                  <a:cubicBezTo>
                    <a:pt x="1235098" y="2024906"/>
                    <a:pt x="1235098" y="2024906"/>
                    <a:pt x="1252710" y="2024906"/>
                  </a:cubicBezTo>
                  <a:cubicBezTo>
                    <a:pt x="1270136" y="2024906"/>
                    <a:pt x="1270136" y="2024906"/>
                    <a:pt x="1270136" y="2005309"/>
                  </a:cubicBezTo>
                  <a:cubicBezTo>
                    <a:pt x="1270136" y="1980330"/>
                    <a:pt x="1270136" y="1980330"/>
                    <a:pt x="1294265" y="1980330"/>
                  </a:cubicBezTo>
                  <a:cubicBezTo>
                    <a:pt x="1316270" y="1980330"/>
                    <a:pt x="1316270" y="1980330"/>
                    <a:pt x="1316270" y="2002004"/>
                  </a:cubicBezTo>
                  <a:cubicBezTo>
                    <a:pt x="1316270" y="2003373"/>
                    <a:pt x="1316270" y="2004695"/>
                    <a:pt x="1316270" y="2006065"/>
                  </a:cubicBezTo>
                  <a:cubicBezTo>
                    <a:pt x="1316270" y="2025095"/>
                    <a:pt x="1321936" y="2029250"/>
                    <a:pt x="1341250" y="2025000"/>
                  </a:cubicBezTo>
                  <a:cubicBezTo>
                    <a:pt x="1344413" y="2024292"/>
                    <a:pt x="1346160" y="2023300"/>
                    <a:pt x="1346160" y="2019995"/>
                  </a:cubicBezTo>
                  <a:cubicBezTo>
                    <a:pt x="1346113" y="2017728"/>
                    <a:pt x="1346018" y="2015461"/>
                    <a:pt x="1346208" y="2013195"/>
                  </a:cubicBezTo>
                  <a:cubicBezTo>
                    <a:pt x="1347057" y="2002523"/>
                    <a:pt x="1341344" y="1986090"/>
                    <a:pt x="1348427" y="1982455"/>
                  </a:cubicBezTo>
                  <a:cubicBezTo>
                    <a:pt x="1358862" y="1977072"/>
                    <a:pt x="1373831" y="1980660"/>
                    <a:pt x="1386912" y="1980330"/>
                  </a:cubicBezTo>
                  <a:cubicBezTo>
                    <a:pt x="1392389" y="1980188"/>
                    <a:pt x="1392248" y="1983729"/>
                    <a:pt x="1392248" y="1987507"/>
                  </a:cubicBezTo>
                  <a:cubicBezTo>
                    <a:pt x="1392200" y="1996999"/>
                    <a:pt x="1392673" y="2006537"/>
                    <a:pt x="1392106" y="2015981"/>
                  </a:cubicBezTo>
                  <a:cubicBezTo>
                    <a:pt x="1391680" y="2023300"/>
                    <a:pt x="1394419" y="2024953"/>
                    <a:pt x="1401361" y="2025095"/>
                  </a:cubicBezTo>
                  <a:cubicBezTo>
                    <a:pt x="1422185" y="2025472"/>
                    <a:pt x="1422185" y="2025803"/>
                    <a:pt x="1422185" y="2004601"/>
                  </a:cubicBezTo>
                  <a:cubicBezTo>
                    <a:pt x="1422185" y="1999643"/>
                    <a:pt x="1422563" y="1994590"/>
                    <a:pt x="1422091" y="1989679"/>
                  </a:cubicBezTo>
                  <a:cubicBezTo>
                    <a:pt x="1421477" y="1982974"/>
                    <a:pt x="1423272" y="1979149"/>
                    <a:pt x="1430827" y="1980330"/>
                  </a:cubicBezTo>
                  <a:cubicBezTo>
                    <a:pt x="1431676" y="1980424"/>
                    <a:pt x="1432621" y="1980282"/>
                    <a:pt x="1433518" y="1980330"/>
                  </a:cubicBezTo>
                  <a:cubicBezTo>
                    <a:pt x="1444662" y="1981085"/>
                    <a:pt x="1458923" y="1975654"/>
                    <a:pt x="1466148" y="1982455"/>
                  </a:cubicBezTo>
                  <a:cubicBezTo>
                    <a:pt x="1472853" y="1988735"/>
                    <a:pt x="1468273" y="2003043"/>
                    <a:pt x="1467989" y="2013714"/>
                  </a:cubicBezTo>
                  <a:cubicBezTo>
                    <a:pt x="1467754" y="2022356"/>
                    <a:pt x="1469973" y="2025331"/>
                    <a:pt x="1479133" y="2025141"/>
                  </a:cubicBezTo>
                  <a:cubicBezTo>
                    <a:pt x="1498305" y="2024717"/>
                    <a:pt x="1498305" y="2025236"/>
                    <a:pt x="1498305" y="2005640"/>
                  </a:cubicBezTo>
                  <a:cubicBezTo>
                    <a:pt x="1498305" y="1980330"/>
                    <a:pt x="1498305" y="1980330"/>
                    <a:pt x="1523662" y="1980330"/>
                  </a:cubicBezTo>
                  <a:cubicBezTo>
                    <a:pt x="1544297" y="1980330"/>
                    <a:pt x="1544297" y="1980330"/>
                    <a:pt x="1544297" y="2000682"/>
                  </a:cubicBezTo>
                  <a:cubicBezTo>
                    <a:pt x="1544297" y="2003373"/>
                    <a:pt x="1544722" y="2006159"/>
                    <a:pt x="1544251" y="2008804"/>
                  </a:cubicBezTo>
                  <a:cubicBezTo>
                    <a:pt x="1542126" y="2021364"/>
                    <a:pt x="1546233" y="2025236"/>
                    <a:pt x="1559786" y="2025567"/>
                  </a:cubicBezTo>
                  <a:cubicBezTo>
                    <a:pt x="1575180" y="2025944"/>
                    <a:pt x="1574707" y="2018625"/>
                    <a:pt x="1574519" y="2007811"/>
                  </a:cubicBezTo>
                  <a:cubicBezTo>
                    <a:pt x="1574046" y="1980330"/>
                    <a:pt x="1574377" y="1980330"/>
                    <a:pt x="1601670" y="1980330"/>
                  </a:cubicBezTo>
                  <a:cubicBezTo>
                    <a:pt x="1620369" y="1980330"/>
                    <a:pt x="1620369" y="1980330"/>
                    <a:pt x="1620369" y="1998509"/>
                  </a:cubicBezTo>
                  <a:cubicBezTo>
                    <a:pt x="1620369" y="2003043"/>
                    <a:pt x="1620936" y="2007670"/>
                    <a:pt x="1620228" y="2012062"/>
                  </a:cubicBezTo>
                  <a:cubicBezTo>
                    <a:pt x="1618387" y="2023300"/>
                    <a:pt x="1623581" y="2025519"/>
                    <a:pt x="1633686" y="2025141"/>
                  </a:cubicBezTo>
                  <a:cubicBezTo>
                    <a:pt x="1652716" y="2024480"/>
                    <a:pt x="1652716" y="2025000"/>
                    <a:pt x="1652716" y="2005592"/>
                  </a:cubicBezTo>
                  <a:cubicBezTo>
                    <a:pt x="1652716" y="1980330"/>
                    <a:pt x="1652716" y="1980330"/>
                    <a:pt x="1677932" y="1980330"/>
                  </a:cubicBezTo>
                  <a:cubicBezTo>
                    <a:pt x="1698897" y="1980330"/>
                    <a:pt x="1698897" y="1980330"/>
                    <a:pt x="1698897" y="2001673"/>
                  </a:cubicBezTo>
                  <a:cubicBezTo>
                    <a:pt x="1698897" y="2002146"/>
                    <a:pt x="1698945" y="2002618"/>
                    <a:pt x="1698897" y="2003043"/>
                  </a:cubicBezTo>
                  <a:cubicBezTo>
                    <a:pt x="1697433" y="2017209"/>
                    <a:pt x="1698756" y="2026275"/>
                    <a:pt x="1716935" y="2031233"/>
                  </a:cubicBezTo>
                  <a:cubicBezTo>
                    <a:pt x="1747204" y="2039497"/>
                    <a:pt x="1765856" y="2070190"/>
                    <a:pt x="1766422" y="2103292"/>
                  </a:cubicBezTo>
                  <a:cubicBezTo>
                    <a:pt x="1766706" y="2120433"/>
                    <a:pt x="1767273" y="2137668"/>
                    <a:pt x="1766234" y="2154809"/>
                  </a:cubicBezTo>
                  <a:cubicBezTo>
                    <a:pt x="1765525" y="2166189"/>
                    <a:pt x="1768973" y="2168975"/>
                    <a:pt x="1780258" y="2169023"/>
                  </a:cubicBezTo>
                  <a:cubicBezTo>
                    <a:pt x="1892832" y="2169448"/>
                    <a:pt x="2005453" y="2170439"/>
                    <a:pt x="2118027" y="2171384"/>
                  </a:cubicBezTo>
                  <a:cubicBezTo>
                    <a:pt x="2309742" y="2172942"/>
                    <a:pt x="2501457" y="2174500"/>
                    <a:pt x="2693173" y="2176578"/>
                  </a:cubicBezTo>
                  <a:cubicBezTo>
                    <a:pt x="2705969" y="2176719"/>
                    <a:pt x="2708566" y="2173036"/>
                    <a:pt x="2708378" y="2161043"/>
                  </a:cubicBezTo>
                  <a:cubicBezTo>
                    <a:pt x="2707669" y="2111791"/>
                    <a:pt x="2707669" y="2062493"/>
                    <a:pt x="2708378" y="2013195"/>
                  </a:cubicBezTo>
                  <a:cubicBezTo>
                    <a:pt x="2708566" y="2001721"/>
                    <a:pt x="2705450" y="1999218"/>
                    <a:pt x="2694258" y="1999218"/>
                  </a:cubicBezTo>
                  <a:cubicBezTo>
                    <a:pt x="2408433" y="1999548"/>
                    <a:pt x="2122654" y="1999406"/>
                    <a:pt x="1836829" y="1999689"/>
                  </a:cubicBezTo>
                  <a:cubicBezTo>
                    <a:pt x="1825070" y="1999689"/>
                    <a:pt x="1816902" y="1996763"/>
                    <a:pt x="1809110" y="1987413"/>
                  </a:cubicBezTo>
                  <a:cubicBezTo>
                    <a:pt x="1788238" y="1962433"/>
                    <a:pt x="1766045" y="1938587"/>
                    <a:pt x="1744701" y="1914032"/>
                  </a:cubicBezTo>
                  <a:cubicBezTo>
                    <a:pt x="1739271" y="1907752"/>
                    <a:pt x="1733604" y="1905201"/>
                    <a:pt x="1725010" y="1905201"/>
                  </a:cubicBezTo>
                  <a:cubicBezTo>
                    <a:pt x="1549539" y="1905485"/>
                    <a:pt x="1374067" y="1905485"/>
                    <a:pt x="1198596" y="1905249"/>
                  </a:cubicBezTo>
                  <a:cubicBezTo>
                    <a:pt x="1190333" y="1905249"/>
                    <a:pt x="1184399" y="1907138"/>
                    <a:pt x="1178590" y="1913465"/>
                  </a:cubicBezTo>
                  <a:cubicBezTo>
                    <a:pt x="1154507" y="1939815"/>
                    <a:pt x="1129669" y="1965549"/>
                    <a:pt x="1105444" y="1991757"/>
                  </a:cubicBezTo>
                  <a:cubicBezTo>
                    <a:pt x="1100486" y="1997140"/>
                    <a:pt x="1095528" y="1999689"/>
                    <a:pt x="1087973" y="1999643"/>
                  </a:cubicBezTo>
                  <a:cubicBezTo>
                    <a:pt x="1019220" y="1999312"/>
                    <a:pt x="950514" y="1999360"/>
                    <a:pt x="881760" y="1999595"/>
                  </a:cubicBezTo>
                  <a:cubicBezTo>
                    <a:pt x="874725" y="1999643"/>
                    <a:pt x="870191" y="1997376"/>
                    <a:pt x="865612" y="1992181"/>
                  </a:cubicBezTo>
                  <a:cubicBezTo>
                    <a:pt x="831282" y="1953178"/>
                    <a:pt x="796716" y="1914315"/>
                    <a:pt x="761961" y="1875688"/>
                  </a:cubicBezTo>
                  <a:cubicBezTo>
                    <a:pt x="756153" y="1869220"/>
                    <a:pt x="753225" y="1862797"/>
                    <a:pt x="753604" y="1853920"/>
                  </a:cubicBezTo>
                  <a:cubicBezTo>
                    <a:pt x="754264" y="1838148"/>
                    <a:pt x="753509" y="1822282"/>
                    <a:pt x="753934" y="1806463"/>
                  </a:cubicBezTo>
                  <a:cubicBezTo>
                    <a:pt x="754123" y="1799427"/>
                    <a:pt x="752943" y="1795744"/>
                    <a:pt x="744537" y="1795980"/>
                  </a:cubicBezTo>
                  <a:cubicBezTo>
                    <a:pt x="725554" y="1796547"/>
                    <a:pt x="706524" y="1796499"/>
                    <a:pt x="687542" y="1795980"/>
                  </a:cubicBezTo>
                  <a:cubicBezTo>
                    <a:pt x="679940" y="1795791"/>
                    <a:pt x="678711" y="1798908"/>
                    <a:pt x="678853" y="1805519"/>
                  </a:cubicBezTo>
                  <a:cubicBezTo>
                    <a:pt x="679892" y="1847970"/>
                    <a:pt x="680742" y="1890469"/>
                    <a:pt x="681262" y="1932968"/>
                  </a:cubicBezTo>
                  <a:cubicBezTo>
                    <a:pt x="681356" y="1938964"/>
                    <a:pt x="684708" y="1941845"/>
                    <a:pt x="688297" y="1945150"/>
                  </a:cubicBezTo>
                  <a:cubicBezTo>
                    <a:pt x="713324" y="1968052"/>
                    <a:pt x="738162" y="1991142"/>
                    <a:pt x="763520" y="2013620"/>
                  </a:cubicBezTo>
                  <a:cubicBezTo>
                    <a:pt x="769564" y="2018955"/>
                    <a:pt x="771594" y="2024434"/>
                    <a:pt x="771547" y="2032272"/>
                  </a:cubicBezTo>
                  <a:cubicBezTo>
                    <a:pt x="770462" y="2183756"/>
                    <a:pt x="769516" y="2335192"/>
                    <a:pt x="768997" y="2486675"/>
                  </a:cubicBezTo>
                  <a:cubicBezTo>
                    <a:pt x="768951" y="2496733"/>
                    <a:pt x="766589" y="2500322"/>
                    <a:pt x="756294" y="2499235"/>
                  </a:cubicBezTo>
                  <a:cubicBezTo>
                    <a:pt x="747370" y="2498292"/>
                    <a:pt x="738210" y="2499377"/>
                    <a:pt x="729191" y="2498953"/>
                  </a:cubicBezTo>
                  <a:cubicBezTo>
                    <a:pt x="714646" y="2498292"/>
                    <a:pt x="703314" y="2499047"/>
                    <a:pt x="692972" y="2514016"/>
                  </a:cubicBezTo>
                  <a:cubicBezTo>
                    <a:pt x="678381" y="2535171"/>
                    <a:pt x="644759" y="2533376"/>
                    <a:pt x="627383" y="2514252"/>
                  </a:cubicBezTo>
                  <a:cubicBezTo>
                    <a:pt x="609345" y="2494419"/>
                    <a:pt x="612225" y="2463442"/>
                    <a:pt x="633615" y="2447246"/>
                  </a:cubicBezTo>
                  <a:cubicBezTo>
                    <a:pt x="654298" y="2431569"/>
                    <a:pt x="684236" y="2436999"/>
                    <a:pt x="699017" y="2459004"/>
                  </a:cubicBezTo>
                  <a:cubicBezTo>
                    <a:pt x="701330" y="2462498"/>
                    <a:pt x="701378" y="2468354"/>
                    <a:pt x="707327" y="2468448"/>
                  </a:cubicBezTo>
                  <a:cubicBezTo>
                    <a:pt x="716819" y="2468590"/>
                    <a:pt x="726452" y="2469251"/>
                    <a:pt x="735754" y="2467881"/>
                  </a:cubicBezTo>
                  <a:cubicBezTo>
                    <a:pt x="740381" y="2467173"/>
                    <a:pt x="738350" y="2460846"/>
                    <a:pt x="738398" y="2457068"/>
                  </a:cubicBezTo>
                  <a:cubicBezTo>
                    <a:pt x="739296" y="2353513"/>
                    <a:pt x="740098" y="2250006"/>
                    <a:pt x="740807" y="2146451"/>
                  </a:cubicBezTo>
                  <a:cubicBezTo>
                    <a:pt x="741043" y="2112972"/>
                    <a:pt x="740760" y="2079540"/>
                    <a:pt x="741232" y="2046060"/>
                  </a:cubicBezTo>
                  <a:cubicBezTo>
                    <a:pt x="741326" y="2038175"/>
                    <a:pt x="739202" y="2032886"/>
                    <a:pt x="733157" y="2027502"/>
                  </a:cubicBezTo>
                  <a:cubicBezTo>
                    <a:pt x="708130" y="2005262"/>
                    <a:pt x="683811" y="1982265"/>
                    <a:pt x="658973" y="1959883"/>
                  </a:cubicBezTo>
                  <a:cubicBezTo>
                    <a:pt x="653543" y="1955019"/>
                    <a:pt x="651181" y="1949966"/>
                    <a:pt x="651088" y="1942506"/>
                  </a:cubicBezTo>
                  <a:cubicBezTo>
                    <a:pt x="650663" y="1897315"/>
                    <a:pt x="649339" y="1852078"/>
                    <a:pt x="649057" y="1806888"/>
                  </a:cubicBezTo>
                  <a:cubicBezTo>
                    <a:pt x="649009" y="1797633"/>
                    <a:pt x="645987" y="1795980"/>
                    <a:pt x="637535" y="1795838"/>
                  </a:cubicBezTo>
                  <a:cubicBezTo>
                    <a:pt x="608636" y="1795366"/>
                    <a:pt x="579595" y="1798814"/>
                    <a:pt x="550884" y="1794044"/>
                  </a:cubicBezTo>
                  <a:cubicBezTo>
                    <a:pt x="513958" y="1787953"/>
                    <a:pt x="488412" y="1757826"/>
                    <a:pt x="488364" y="1720285"/>
                  </a:cubicBezTo>
                  <a:cubicBezTo>
                    <a:pt x="488176" y="1562002"/>
                    <a:pt x="488364" y="1403766"/>
                    <a:pt x="488316" y="1245484"/>
                  </a:cubicBezTo>
                  <a:cubicBezTo>
                    <a:pt x="488316" y="1218331"/>
                    <a:pt x="487986" y="1191227"/>
                    <a:pt x="487797" y="1164123"/>
                  </a:cubicBezTo>
                  <a:cubicBezTo>
                    <a:pt x="489780" y="1149626"/>
                    <a:pt x="486145" y="1134657"/>
                    <a:pt x="491292" y="1120302"/>
                  </a:cubicBezTo>
                  <a:cubicBezTo>
                    <a:pt x="495447" y="1108875"/>
                    <a:pt x="500027" y="1097872"/>
                    <a:pt x="510228" y="1090317"/>
                  </a:cubicBezTo>
                  <a:cubicBezTo>
                    <a:pt x="537333" y="1127905"/>
                    <a:pt x="564437" y="1165492"/>
                    <a:pt x="591542" y="1203080"/>
                  </a:cubicBezTo>
                  <a:cubicBezTo>
                    <a:pt x="663601" y="1303139"/>
                    <a:pt x="735612" y="1403200"/>
                    <a:pt x="807719" y="1503212"/>
                  </a:cubicBezTo>
                  <a:cubicBezTo>
                    <a:pt x="859803" y="1575460"/>
                    <a:pt x="912217" y="1647519"/>
                    <a:pt x="964019" y="1720002"/>
                  </a:cubicBezTo>
                  <a:cubicBezTo>
                    <a:pt x="976248" y="1737096"/>
                    <a:pt x="990698" y="1752774"/>
                    <a:pt x="999198" y="1772370"/>
                  </a:cubicBezTo>
                  <a:cubicBezTo>
                    <a:pt x="983709" y="1788755"/>
                    <a:pt x="964161" y="1795744"/>
                    <a:pt x="942155" y="1795980"/>
                  </a:cubicBezTo>
                  <a:cubicBezTo>
                    <a:pt x="911840" y="1796311"/>
                    <a:pt x="881572" y="1795933"/>
                    <a:pt x="851256" y="1796217"/>
                  </a:cubicBezTo>
                  <a:cubicBezTo>
                    <a:pt x="846297" y="1796263"/>
                    <a:pt x="838790" y="1793005"/>
                    <a:pt x="836854" y="1799049"/>
                  </a:cubicBezTo>
                  <a:cubicBezTo>
                    <a:pt x="834824" y="1805377"/>
                    <a:pt x="834634" y="1812932"/>
                    <a:pt x="840112" y="1819402"/>
                  </a:cubicBezTo>
                  <a:cubicBezTo>
                    <a:pt x="854137" y="1835929"/>
                    <a:pt x="869719" y="1851653"/>
                    <a:pt x="880863" y="1870022"/>
                  </a:cubicBezTo>
                  <a:cubicBezTo>
                    <a:pt x="898948" y="1899818"/>
                    <a:pt x="923268" y="1909357"/>
                    <a:pt x="957219" y="1905862"/>
                  </a:cubicBezTo>
                  <a:cubicBezTo>
                    <a:pt x="985835" y="1902935"/>
                    <a:pt x="1015016" y="1904965"/>
                    <a:pt x="1043964" y="1905438"/>
                  </a:cubicBezTo>
                  <a:cubicBezTo>
                    <a:pt x="1052227" y="1905579"/>
                    <a:pt x="1058319" y="1903313"/>
                    <a:pt x="1064362" y="1897552"/>
                  </a:cubicBezTo>
                  <a:cubicBezTo>
                    <a:pt x="1094536" y="1868889"/>
                    <a:pt x="1125277" y="1840887"/>
                    <a:pt x="1155404" y="1812224"/>
                  </a:cubicBezTo>
                  <a:cubicBezTo>
                    <a:pt x="1161496" y="1806463"/>
                    <a:pt x="1167540" y="1804385"/>
                    <a:pt x="1175804" y="1804385"/>
                  </a:cubicBezTo>
                  <a:cubicBezTo>
                    <a:pt x="1293792" y="1804243"/>
                    <a:pt x="1411844" y="1803913"/>
                    <a:pt x="1529848" y="1803394"/>
                  </a:cubicBezTo>
                  <a:cubicBezTo>
                    <a:pt x="1613050" y="1803016"/>
                    <a:pt x="1696253" y="1802543"/>
                    <a:pt x="1779456" y="1801647"/>
                  </a:cubicBezTo>
                  <a:cubicBezTo>
                    <a:pt x="1789041" y="1801505"/>
                    <a:pt x="1794944" y="1804574"/>
                    <a:pt x="1801036" y="1811799"/>
                  </a:cubicBezTo>
                  <a:cubicBezTo>
                    <a:pt x="1825826" y="1841124"/>
                    <a:pt x="1851608" y="1869644"/>
                    <a:pt x="1876493" y="1898874"/>
                  </a:cubicBezTo>
                  <a:cubicBezTo>
                    <a:pt x="1881310" y="1904540"/>
                    <a:pt x="1886458" y="1905296"/>
                    <a:pt x="1892974" y="1905296"/>
                  </a:cubicBezTo>
                  <a:cubicBezTo>
                    <a:pt x="1966213" y="1905201"/>
                    <a:pt x="2039499" y="1905249"/>
                    <a:pt x="2112738" y="1905249"/>
                  </a:cubicBezTo>
                  <a:cubicBezTo>
                    <a:pt x="2306247" y="1905249"/>
                    <a:pt x="2499804" y="1905155"/>
                    <a:pt x="2693361" y="1905485"/>
                  </a:cubicBezTo>
                  <a:cubicBezTo>
                    <a:pt x="2704600" y="1905485"/>
                    <a:pt x="2708519" y="1903691"/>
                    <a:pt x="2708424" y="1891083"/>
                  </a:cubicBezTo>
                  <a:cubicBezTo>
                    <a:pt x="2707716" y="1812413"/>
                    <a:pt x="2707858" y="1733744"/>
                    <a:pt x="2708283" y="1655074"/>
                  </a:cubicBezTo>
                  <a:cubicBezTo>
                    <a:pt x="2708330" y="1644922"/>
                    <a:pt x="2706394" y="1641333"/>
                    <a:pt x="2695250" y="1641475"/>
                  </a:cubicBezTo>
                  <a:cubicBezTo>
                    <a:pt x="2636932" y="1642088"/>
                    <a:pt x="2578568" y="1641617"/>
                    <a:pt x="2520251" y="1641947"/>
                  </a:cubicBezTo>
                  <a:cubicBezTo>
                    <a:pt x="2511515" y="1641994"/>
                    <a:pt x="2505187" y="1639869"/>
                    <a:pt x="2499001" y="1633305"/>
                  </a:cubicBezTo>
                  <a:cubicBezTo>
                    <a:pt x="2479452" y="1612623"/>
                    <a:pt x="2459431" y="1592318"/>
                    <a:pt x="2439079" y="1572391"/>
                  </a:cubicBezTo>
                  <a:cubicBezTo>
                    <a:pt x="2433129" y="1566583"/>
                    <a:pt x="2430721" y="1560775"/>
                    <a:pt x="2430768" y="1552370"/>
                  </a:cubicBezTo>
                  <a:cubicBezTo>
                    <a:pt x="2431902" y="1418971"/>
                    <a:pt x="2432467" y="1285574"/>
                    <a:pt x="2433837" y="1152223"/>
                  </a:cubicBezTo>
                  <a:cubicBezTo>
                    <a:pt x="2433979" y="1137018"/>
                    <a:pt x="2430815" y="1124410"/>
                    <a:pt x="2421749" y="1112227"/>
                  </a:cubicBezTo>
                  <a:cubicBezTo>
                    <a:pt x="2416507" y="1105238"/>
                    <a:pt x="2411314" y="1102689"/>
                    <a:pt x="2402813" y="1102594"/>
                  </a:cubicBezTo>
                  <a:cubicBezTo>
                    <a:pt x="2316919" y="1101650"/>
                    <a:pt x="2231026" y="1100422"/>
                    <a:pt x="2145131" y="1098958"/>
                  </a:cubicBezTo>
                  <a:cubicBezTo>
                    <a:pt x="1938966" y="1095464"/>
                    <a:pt x="1732849" y="1091781"/>
                    <a:pt x="1526684" y="1088192"/>
                  </a:cubicBezTo>
                  <a:cubicBezTo>
                    <a:pt x="1508882" y="1087861"/>
                    <a:pt x="1508882" y="1087956"/>
                    <a:pt x="1508882" y="1105853"/>
                  </a:cubicBezTo>
                  <a:cubicBezTo>
                    <a:pt x="1508882" y="1200341"/>
                    <a:pt x="1508834" y="1294876"/>
                    <a:pt x="1509024" y="1389364"/>
                  </a:cubicBezTo>
                  <a:cubicBezTo>
                    <a:pt x="1509024" y="1397014"/>
                    <a:pt x="1507560" y="1402869"/>
                    <a:pt x="1501941" y="1408630"/>
                  </a:cubicBezTo>
                  <a:cubicBezTo>
                    <a:pt x="1450895" y="1461139"/>
                    <a:pt x="1399992" y="1513837"/>
                    <a:pt x="1349513" y="1566913"/>
                  </a:cubicBezTo>
                  <a:cubicBezTo>
                    <a:pt x="1342052" y="1574799"/>
                    <a:pt x="1334591" y="1579144"/>
                    <a:pt x="1323730" y="1577586"/>
                  </a:cubicBezTo>
                  <a:cubicBezTo>
                    <a:pt x="1319292" y="1576971"/>
                    <a:pt x="1314664" y="1577774"/>
                    <a:pt x="1310178" y="1577444"/>
                  </a:cubicBezTo>
                  <a:cubicBezTo>
                    <a:pt x="1298514" y="1576547"/>
                    <a:pt x="1289779" y="1578860"/>
                    <a:pt x="1281326" y="1589249"/>
                  </a:cubicBezTo>
                  <a:cubicBezTo>
                    <a:pt x="1265318" y="1608845"/>
                    <a:pt x="1233586" y="1607712"/>
                    <a:pt x="1216398" y="1589201"/>
                  </a:cubicBezTo>
                  <a:cubicBezTo>
                    <a:pt x="1199116" y="1570644"/>
                    <a:pt x="1200626" y="1539903"/>
                    <a:pt x="1219610" y="1523660"/>
                  </a:cubicBezTo>
                  <a:cubicBezTo>
                    <a:pt x="1239489" y="1506660"/>
                    <a:pt x="1269616" y="1509965"/>
                    <a:pt x="1285718" y="1530931"/>
                  </a:cubicBezTo>
                  <a:cubicBezTo>
                    <a:pt x="1296579" y="1545097"/>
                    <a:pt x="1318489" y="1546042"/>
                    <a:pt x="1331191" y="1532820"/>
                  </a:cubicBezTo>
                  <a:cubicBezTo>
                    <a:pt x="1375389" y="1486875"/>
                    <a:pt x="1419447" y="1440835"/>
                    <a:pt x="1463881" y="1395125"/>
                  </a:cubicBezTo>
                  <a:cubicBezTo>
                    <a:pt x="1469736" y="1389128"/>
                    <a:pt x="1471955" y="1383178"/>
                    <a:pt x="1471955" y="1374868"/>
                  </a:cubicBezTo>
                  <a:cubicBezTo>
                    <a:pt x="1471673" y="1271313"/>
                    <a:pt x="1471955" y="1167758"/>
                    <a:pt x="1471483" y="1064204"/>
                  </a:cubicBezTo>
                  <a:cubicBezTo>
                    <a:pt x="1471436" y="1052918"/>
                    <a:pt x="1474222" y="1049896"/>
                    <a:pt x="1485508" y="1050132"/>
                  </a:cubicBezTo>
                  <a:cubicBezTo>
                    <a:pt x="1678970" y="1053957"/>
                    <a:pt x="1872432" y="1057498"/>
                    <a:pt x="2065943" y="1060898"/>
                  </a:cubicBezTo>
                  <a:cubicBezTo>
                    <a:pt x="2185316" y="1062976"/>
                    <a:pt x="2304642" y="1064817"/>
                    <a:pt x="2424016" y="1066471"/>
                  </a:cubicBezTo>
                  <a:cubicBezTo>
                    <a:pt x="2431618" y="1066565"/>
                    <a:pt x="2437190" y="1068076"/>
                    <a:pt x="2440495" y="1075159"/>
                  </a:cubicBezTo>
                  <a:cubicBezTo>
                    <a:pt x="2440684" y="1075537"/>
                    <a:pt x="2441015" y="1075915"/>
                    <a:pt x="2441298" y="1076245"/>
                  </a:cubicBezTo>
                  <a:cubicBezTo>
                    <a:pt x="2465334" y="1102263"/>
                    <a:pt x="2471000" y="1132768"/>
                    <a:pt x="2470245" y="1167900"/>
                  </a:cubicBezTo>
                  <a:cubicBezTo>
                    <a:pt x="2467695" y="1290863"/>
                    <a:pt x="2468025" y="1413871"/>
                    <a:pt x="2466891" y="1536834"/>
                  </a:cubicBezTo>
                  <a:cubicBezTo>
                    <a:pt x="2466844" y="1545287"/>
                    <a:pt x="2469017" y="1551095"/>
                    <a:pt x="2475108" y="1556808"/>
                  </a:cubicBezTo>
                  <a:cubicBezTo>
                    <a:pt x="2491872" y="1572580"/>
                    <a:pt x="2505471" y="1595010"/>
                    <a:pt x="2525209" y="1603321"/>
                  </a:cubicBezTo>
                  <a:cubicBezTo>
                    <a:pt x="2544428" y="1611443"/>
                    <a:pt x="2569643" y="1605493"/>
                    <a:pt x="2592215" y="1605540"/>
                  </a:cubicBezTo>
                  <a:cubicBezTo>
                    <a:pt x="2627017" y="1605634"/>
                    <a:pt x="2661865" y="1605351"/>
                    <a:pt x="2696667" y="1605728"/>
                  </a:cubicBezTo>
                  <a:cubicBezTo>
                    <a:pt x="2705166" y="1605823"/>
                    <a:pt x="2708283" y="1603887"/>
                    <a:pt x="2708283" y="1594537"/>
                  </a:cubicBezTo>
                  <a:cubicBezTo>
                    <a:pt x="2708236" y="1559830"/>
                    <a:pt x="2708613" y="1559830"/>
                    <a:pt x="2674426" y="1559830"/>
                  </a:cubicBezTo>
                  <a:cubicBezTo>
                    <a:pt x="2645480" y="1559830"/>
                    <a:pt x="2616534" y="1559641"/>
                    <a:pt x="2587587" y="1559972"/>
                  </a:cubicBezTo>
                  <a:cubicBezTo>
                    <a:pt x="2580316" y="1560066"/>
                    <a:pt x="2574743" y="1558036"/>
                    <a:pt x="2569408" y="1553031"/>
                  </a:cubicBezTo>
                  <a:cubicBezTo>
                    <a:pt x="2546930" y="1532065"/>
                    <a:pt x="2524265" y="1511240"/>
                    <a:pt x="2501362" y="1490746"/>
                  </a:cubicBezTo>
                  <a:cubicBezTo>
                    <a:pt x="2494846" y="1484891"/>
                    <a:pt x="2492060" y="1478799"/>
                    <a:pt x="2492108" y="1469781"/>
                  </a:cubicBezTo>
                  <a:cubicBezTo>
                    <a:pt x="2492438" y="1345921"/>
                    <a:pt x="2492202" y="1222014"/>
                    <a:pt x="2492674" y="1098108"/>
                  </a:cubicBezTo>
                  <a:cubicBezTo>
                    <a:pt x="2492721" y="1086066"/>
                    <a:pt x="2484316" y="1079692"/>
                    <a:pt x="2479877" y="1070626"/>
                  </a:cubicBezTo>
                  <a:cubicBezTo>
                    <a:pt x="2470811" y="1052068"/>
                    <a:pt x="2456598" y="1046496"/>
                    <a:pt x="2435727" y="1046260"/>
                  </a:cubicBezTo>
                  <a:cubicBezTo>
                    <a:pt x="2291987" y="1044654"/>
                    <a:pt x="2148201" y="1041585"/>
                    <a:pt x="2004461" y="1038988"/>
                  </a:cubicBezTo>
                  <a:cubicBezTo>
                    <a:pt x="1859353" y="1036343"/>
                    <a:pt x="1714244" y="1033699"/>
                    <a:pt x="1569136" y="1031008"/>
                  </a:cubicBezTo>
                  <a:cubicBezTo>
                    <a:pt x="1534334" y="1030347"/>
                    <a:pt x="1499486" y="1029969"/>
                    <a:pt x="1464731" y="1028553"/>
                  </a:cubicBezTo>
                  <a:cubicBezTo>
                    <a:pt x="1453256" y="1028080"/>
                    <a:pt x="1449573" y="1030536"/>
                    <a:pt x="1449667" y="1043049"/>
                  </a:cubicBezTo>
                  <a:cubicBezTo>
                    <a:pt x="1450282" y="1147973"/>
                    <a:pt x="1449951" y="1252849"/>
                    <a:pt x="1450187" y="1357774"/>
                  </a:cubicBezTo>
                  <a:cubicBezTo>
                    <a:pt x="1450187" y="1366557"/>
                    <a:pt x="1448015" y="1372554"/>
                    <a:pt x="1440884" y="1378456"/>
                  </a:cubicBezTo>
                  <a:cubicBezTo>
                    <a:pt x="1408113" y="1405466"/>
                    <a:pt x="1375437" y="1432618"/>
                    <a:pt x="1343941" y="1461092"/>
                  </a:cubicBezTo>
                  <a:cubicBezTo>
                    <a:pt x="1332986" y="1471009"/>
                    <a:pt x="1321559" y="1471245"/>
                    <a:pt x="1309045" y="1470631"/>
                  </a:cubicBezTo>
                  <a:cubicBezTo>
                    <a:pt x="1299648" y="1470158"/>
                    <a:pt x="1292848" y="1471858"/>
                    <a:pt x="1286473" y="1480453"/>
                  </a:cubicBezTo>
                  <a:cubicBezTo>
                    <a:pt x="1274291" y="1496838"/>
                    <a:pt x="1252333" y="1501088"/>
                    <a:pt x="1233964" y="1492966"/>
                  </a:cubicBezTo>
                  <a:cubicBezTo>
                    <a:pt x="1215501" y="1484797"/>
                    <a:pt x="1205585" y="1467042"/>
                    <a:pt x="1207568" y="1445651"/>
                  </a:cubicBezTo>
                  <a:cubicBezTo>
                    <a:pt x="1209363" y="1426433"/>
                    <a:pt x="1224332" y="1410944"/>
                    <a:pt x="1245250" y="1406694"/>
                  </a:cubicBezTo>
                  <a:cubicBezTo>
                    <a:pt x="1262627" y="1403200"/>
                    <a:pt x="1282602" y="1413022"/>
                    <a:pt x="1291998" y="1429691"/>
                  </a:cubicBezTo>
                  <a:cubicBezTo>
                    <a:pt x="1298562" y="1441354"/>
                    <a:pt x="1314758" y="1444660"/>
                    <a:pt x="1325242" y="1435923"/>
                  </a:cubicBezTo>
                  <a:cubicBezTo>
                    <a:pt x="1354707" y="1411322"/>
                    <a:pt x="1383842" y="1386248"/>
                    <a:pt x="1413449" y="1361835"/>
                  </a:cubicBezTo>
                  <a:cubicBezTo>
                    <a:pt x="1419824" y="1356593"/>
                    <a:pt x="1419541" y="1350502"/>
                    <a:pt x="1419541" y="1343750"/>
                  </a:cubicBezTo>
                  <a:cubicBezTo>
                    <a:pt x="1419541" y="1233442"/>
                    <a:pt x="1419777" y="1123087"/>
                    <a:pt x="1419210" y="1012781"/>
                  </a:cubicBezTo>
                  <a:cubicBezTo>
                    <a:pt x="1419116" y="1000031"/>
                    <a:pt x="1422751" y="997576"/>
                    <a:pt x="1434840" y="997812"/>
                  </a:cubicBezTo>
                  <a:cubicBezTo>
                    <a:pt x="1624714" y="1001495"/>
                    <a:pt x="1814587" y="1004705"/>
                    <a:pt x="2004461" y="1008059"/>
                  </a:cubicBezTo>
                  <a:cubicBezTo>
                    <a:pt x="2101641" y="1009759"/>
                    <a:pt x="2198868" y="1011506"/>
                    <a:pt x="2296048" y="1013348"/>
                  </a:cubicBezTo>
                  <a:cubicBezTo>
                    <a:pt x="2352996" y="1014433"/>
                    <a:pt x="2409944" y="1015945"/>
                    <a:pt x="2466891" y="1016842"/>
                  </a:cubicBezTo>
                  <a:cubicBezTo>
                    <a:pt x="2475864" y="1016983"/>
                    <a:pt x="2480822" y="1020477"/>
                    <a:pt x="2486913" y="1027089"/>
                  </a:cubicBezTo>
                  <a:cubicBezTo>
                    <a:pt x="2517418" y="1060332"/>
                    <a:pt x="2525633" y="1098344"/>
                    <a:pt x="2524359" y="1143251"/>
                  </a:cubicBezTo>
                  <a:cubicBezTo>
                    <a:pt x="2521337" y="1247608"/>
                    <a:pt x="2523510" y="1352107"/>
                    <a:pt x="2523226" y="1456559"/>
                  </a:cubicBezTo>
                  <a:cubicBezTo>
                    <a:pt x="2523178" y="1465390"/>
                    <a:pt x="2525351" y="1471576"/>
                    <a:pt x="2532245" y="1477478"/>
                  </a:cubicBezTo>
                  <a:cubicBezTo>
                    <a:pt x="2549386" y="1492116"/>
                    <a:pt x="2565960" y="1507510"/>
                    <a:pt x="2582393" y="1523045"/>
                  </a:cubicBezTo>
                  <a:cubicBezTo>
                    <a:pt x="2586738" y="1527106"/>
                    <a:pt x="2590940" y="1528854"/>
                    <a:pt x="2596748" y="1528806"/>
                  </a:cubicBezTo>
                  <a:cubicBezTo>
                    <a:pt x="2630700" y="1528618"/>
                    <a:pt x="2664604" y="1528476"/>
                    <a:pt x="2698508" y="1528854"/>
                  </a:cubicBezTo>
                  <a:cubicBezTo>
                    <a:pt x="2706347" y="1528948"/>
                    <a:pt x="2708472" y="1526398"/>
                    <a:pt x="2708283" y="1518843"/>
                  </a:cubicBezTo>
                  <a:cubicBezTo>
                    <a:pt x="2707811" y="1498066"/>
                    <a:pt x="2707858" y="1477241"/>
                    <a:pt x="2708283" y="1456465"/>
                  </a:cubicBezTo>
                  <a:cubicBezTo>
                    <a:pt x="2708424" y="1449287"/>
                    <a:pt x="2706017" y="1447163"/>
                    <a:pt x="2698980" y="1447257"/>
                  </a:cubicBezTo>
                  <a:cubicBezTo>
                    <a:pt x="2675937" y="1447587"/>
                    <a:pt x="2652846" y="1447115"/>
                    <a:pt x="2629803" y="1447540"/>
                  </a:cubicBezTo>
                  <a:cubicBezTo>
                    <a:pt x="2622436" y="1447634"/>
                    <a:pt x="2617006" y="1445509"/>
                    <a:pt x="2611717" y="1440457"/>
                  </a:cubicBezTo>
                  <a:cubicBezTo>
                    <a:pt x="2594387" y="1423883"/>
                    <a:pt x="2577246" y="1407072"/>
                    <a:pt x="2558971" y="1391631"/>
                  </a:cubicBezTo>
                  <a:cubicBezTo>
                    <a:pt x="2549952" y="1384029"/>
                    <a:pt x="2547686" y="1375859"/>
                    <a:pt x="2547733" y="1364763"/>
                  </a:cubicBezTo>
                  <a:cubicBezTo>
                    <a:pt x="2548063" y="1264844"/>
                    <a:pt x="2547875" y="1164878"/>
                    <a:pt x="2548063" y="1064959"/>
                  </a:cubicBezTo>
                  <a:cubicBezTo>
                    <a:pt x="2548063" y="1056885"/>
                    <a:pt x="2546459" y="1050415"/>
                    <a:pt x="2541217" y="1043946"/>
                  </a:cubicBezTo>
                  <a:cubicBezTo>
                    <a:pt x="2530451" y="1030630"/>
                    <a:pt x="2519968" y="1016936"/>
                    <a:pt x="2510618" y="1002628"/>
                  </a:cubicBezTo>
                  <a:cubicBezTo>
                    <a:pt x="2505471" y="994695"/>
                    <a:pt x="2499426" y="992618"/>
                    <a:pt x="2490596" y="992523"/>
                  </a:cubicBezTo>
                  <a:cubicBezTo>
                    <a:pt x="2411927" y="991767"/>
                    <a:pt x="2333257" y="990587"/>
                    <a:pt x="2254588" y="989642"/>
                  </a:cubicBezTo>
                  <a:cubicBezTo>
                    <a:pt x="2111274" y="987942"/>
                    <a:pt x="1967913" y="986337"/>
                    <a:pt x="1824598" y="984684"/>
                  </a:cubicBezTo>
                  <a:cubicBezTo>
                    <a:pt x="1688084" y="983126"/>
                    <a:pt x="1551522" y="981852"/>
                    <a:pt x="1415007" y="979773"/>
                  </a:cubicBezTo>
                  <a:cubicBezTo>
                    <a:pt x="1402069" y="979537"/>
                    <a:pt x="1399802" y="983693"/>
                    <a:pt x="1399756" y="995403"/>
                  </a:cubicBezTo>
                  <a:cubicBezTo>
                    <a:pt x="1399331" y="1103444"/>
                    <a:pt x="1398244" y="1211532"/>
                    <a:pt x="1397725" y="1319572"/>
                  </a:cubicBezTo>
                  <a:cubicBezTo>
                    <a:pt x="1397678" y="1328308"/>
                    <a:pt x="1395695" y="1333549"/>
                    <a:pt x="1387431" y="1337374"/>
                  </a:cubicBezTo>
                  <a:cubicBezTo>
                    <a:pt x="1375201" y="1343088"/>
                    <a:pt x="1363348" y="1349699"/>
                    <a:pt x="1351827" y="1356735"/>
                  </a:cubicBezTo>
                  <a:cubicBezTo>
                    <a:pt x="1335677" y="1366557"/>
                    <a:pt x="1319056" y="1373592"/>
                    <a:pt x="1299648" y="1370428"/>
                  </a:cubicBezTo>
                  <a:cubicBezTo>
                    <a:pt x="1293037" y="1369343"/>
                    <a:pt x="1289306" y="1372885"/>
                    <a:pt x="1285009" y="1377465"/>
                  </a:cubicBezTo>
                  <a:cubicBezTo>
                    <a:pt x="1266877" y="1396731"/>
                    <a:pt x="1235995" y="1396164"/>
                    <a:pt x="1218807" y="1376850"/>
                  </a:cubicBezTo>
                  <a:cubicBezTo>
                    <a:pt x="1201429" y="1357349"/>
                    <a:pt x="1204074" y="1326324"/>
                    <a:pt x="1224426" y="1310648"/>
                  </a:cubicBezTo>
                  <a:cubicBezTo>
                    <a:pt x="1245817" y="1294168"/>
                    <a:pt x="1276038" y="1299362"/>
                    <a:pt x="1290724" y="1322075"/>
                  </a:cubicBezTo>
                  <a:cubicBezTo>
                    <a:pt x="1297665" y="1332794"/>
                    <a:pt x="1308951" y="1336383"/>
                    <a:pt x="1320756" y="1331613"/>
                  </a:cubicBezTo>
                  <a:cubicBezTo>
                    <a:pt x="1321605" y="1331283"/>
                    <a:pt x="1322220" y="1330481"/>
                    <a:pt x="1323023" y="1330103"/>
                  </a:cubicBezTo>
                  <a:cubicBezTo>
                    <a:pt x="1359996" y="1312158"/>
                    <a:pt x="1360280" y="1312158"/>
                    <a:pt x="1360657" y="1271738"/>
                  </a:cubicBezTo>
                  <a:cubicBezTo>
                    <a:pt x="1361554" y="1166861"/>
                    <a:pt x="1362215" y="1061937"/>
                    <a:pt x="1362923" y="957061"/>
                  </a:cubicBezTo>
                  <a:cubicBezTo>
                    <a:pt x="1363065" y="937700"/>
                    <a:pt x="1362923" y="938125"/>
                    <a:pt x="1381670" y="940770"/>
                  </a:cubicBezTo>
                  <a:cubicBezTo>
                    <a:pt x="1393712" y="942470"/>
                    <a:pt x="1405752" y="944028"/>
                    <a:pt x="1418029" y="944028"/>
                  </a:cubicBezTo>
                  <a:cubicBezTo>
                    <a:pt x="1653613" y="943934"/>
                    <a:pt x="1889149" y="948986"/>
                    <a:pt x="2124732" y="951158"/>
                  </a:cubicBezTo>
                  <a:cubicBezTo>
                    <a:pt x="2252699" y="952339"/>
                    <a:pt x="2380620" y="954133"/>
                    <a:pt x="2508587" y="955266"/>
                  </a:cubicBezTo>
                  <a:cubicBezTo>
                    <a:pt x="2518315" y="955360"/>
                    <a:pt x="2524170" y="958477"/>
                    <a:pt x="2529648" y="966268"/>
                  </a:cubicBezTo>
                  <a:cubicBezTo>
                    <a:pt x="2544711" y="987659"/>
                    <a:pt x="2560341" y="1008672"/>
                    <a:pt x="2576396" y="1029355"/>
                  </a:cubicBezTo>
                  <a:cubicBezTo>
                    <a:pt x="2581968" y="1036580"/>
                    <a:pt x="2584329" y="1043663"/>
                    <a:pt x="2584282" y="1052776"/>
                  </a:cubicBezTo>
                  <a:cubicBezTo>
                    <a:pt x="2583999" y="1152695"/>
                    <a:pt x="2584187" y="1252661"/>
                    <a:pt x="2583904" y="1352579"/>
                  </a:cubicBezTo>
                  <a:cubicBezTo>
                    <a:pt x="2583904" y="1361032"/>
                    <a:pt x="2585651" y="1367360"/>
                    <a:pt x="2592546" y="1372365"/>
                  </a:cubicBezTo>
                  <a:cubicBezTo>
                    <a:pt x="2596889" y="1375528"/>
                    <a:pt x="2601611" y="1378929"/>
                    <a:pt x="2604539" y="1383272"/>
                  </a:cubicBezTo>
                  <a:cubicBezTo>
                    <a:pt x="2629424" y="1420247"/>
                    <a:pt x="2667390" y="1410283"/>
                    <a:pt x="2702427" y="1411086"/>
                  </a:cubicBezTo>
                  <a:cubicBezTo>
                    <a:pt x="2708755" y="1411227"/>
                    <a:pt x="2708236" y="1406978"/>
                    <a:pt x="2708236" y="1402869"/>
                  </a:cubicBezTo>
                  <a:cubicBezTo>
                    <a:pt x="2708236" y="1385681"/>
                    <a:pt x="2707905" y="1368493"/>
                    <a:pt x="2708378" y="1351304"/>
                  </a:cubicBezTo>
                  <a:cubicBezTo>
                    <a:pt x="2708566" y="1344174"/>
                    <a:pt x="2705402" y="1342191"/>
                    <a:pt x="2699547" y="1343466"/>
                  </a:cubicBezTo>
                  <a:cubicBezTo>
                    <a:pt x="2675134" y="1348707"/>
                    <a:pt x="2662668" y="1334258"/>
                    <a:pt x="2647652" y="1317683"/>
                  </a:cubicBezTo>
                  <a:cubicBezTo>
                    <a:pt x="2621208" y="1288454"/>
                    <a:pt x="2610631" y="1257383"/>
                    <a:pt x="2612755" y="1217623"/>
                  </a:cubicBezTo>
                  <a:cubicBezTo>
                    <a:pt x="2616014" y="1156283"/>
                    <a:pt x="2613558" y="1094661"/>
                    <a:pt x="2613700" y="1033179"/>
                  </a:cubicBezTo>
                  <a:cubicBezTo>
                    <a:pt x="2613700" y="1026192"/>
                    <a:pt x="2612615" y="1020194"/>
                    <a:pt x="2608317" y="1014291"/>
                  </a:cubicBezTo>
                  <a:cubicBezTo>
                    <a:pt x="2589996" y="989123"/>
                    <a:pt x="2571863" y="963813"/>
                    <a:pt x="2554297" y="938125"/>
                  </a:cubicBezTo>
                  <a:cubicBezTo>
                    <a:pt x="2549622" y="931326"/>
                    <a:pt x="2544569" y="929106"/>
                    <a:pt x="2536542" y="929011"/>
                  </a:cubicBezTo>
                  <a:cubicBezTo>
                    <a:pt x="2404986" y="927784"/>
                    <a:pt x="2273382" y="926320"/>
                    <a:pt x="2141825" y="924762"/>
                  </a:cubicBezTo>
                  <a:cubicBezTo>
                    <a:pt x="1996245" y="923062"/>
                    <a:pt x="1850664" y="921220"/>
                    <a:pt x="1705084" y="919331"/>
                  </a:cubicBezTo>
                  <a:cubicBezTo>
                    <a:pt x="1589818" y="917867"/>
                    <a:pt x="1474505" y="916403"/>
                    <a:pt x="1359240" y="914467"/>
                  </a:cubicBezTo>
                  <a:cubicBezTo>
                    <a:pt x="1347672" y="914279"/>
                    <a:pt x="1344130" y="916592"/>
                    <a:pt x="1344177" y="929011"/>
                  </a:cubicBezTo>
                  <a:cubicBezTo>
                    <a:pt x="1344744" y="1033463"/>
                    <a:pt x="1344318" y="1137915"/>
                    <a:pt x="1344744" y="1242367"/>
                  </a:cubicBezTo>
                  <a:cubicBezTo>
                    <a:pt x="1344791" y="1253275"/>
                    <a:pt x="1342666" y="1258280"/>
                    <a:pt x="1330908" y="1256580"/>
                  </a:cubicBezTo>
                  <a:cubicBezTo>
                    <a:pt x="1324675" y="1255683"/>
                    <a:pt x="1318253" y="1256674"/>
                    <a:pt x="1311925" y="1256391"/>
                  </a:cubicBezTo>
                  <a:cubicBezTo>
                    <a:pt x="1299176" y="1255825"/>
                    <a:pt x="1288976" y="1257147"/>
                    <a:pt x="1278777" y="1268433"/>
                  </a:cubicBezTo>
                  <a:cubicBezTo>
                    <a:pt x="1262155" y="1286848"/>
                    <a:pt x="1230989" y="1283118"/>
                    <a:pt x="1215124" y="1263947"/>
                  </a:cubicBezTo>
                  <a:cubicBezTo>
                    <a:pt x="1199116" y="1244586"/>
                    <a:pt x="1201760" y="1214931"/>
                    <a:pt x="1220837" y="1199680"/>
                  </a:cubicBezTo>
                  <a:cubicBezTo>
                    <a:pt x="1240764" y="1183719"/>
                    <a:pt x="1269333" y="1186647"/>
                    <a:pt x="1284915" y="1206338"/>
                  </a:cubicBezTo>
                  <a:cubicBezTo>
                    <a:pt x="1286615" y="1208415"/>
                    <a:pt x="1288504" y="1210587"/>
                    <a:pt x="1289401" y="1213043"/>
                  </a:cubicBezTo>
                  <a:cubicBezTo>
                    <a:pt x="1292188" y="1220787"/>
                    <a:pt x="1298562" y="1219559"/>
                    <a:pt x="1304134" y="1218804"/>
                  </a:cubicBezTo>
                  <a:cubicBezTo>
                    <a:pt x="1311358" y="1217859"/>
                    <a:pt x="1308054" y="1211627"/>
                    <a:pt x="1308054" y="1207896"/>
                  </a:cubicBezTo>
                  <a:cubicBezTo>
                    <a:pt x="1308242" y="1101650"/>
                    <a:pt x="1308336" y="995357"/>
                    <a:pt x="1308006" y="889110"/>
                  </a:cubicBezTo>
                  <a:cubicBezTo>
                    <a:pt x="1307959" y="879997"/>
                    <a:pt x="1309800" y="876833"/>
                    <a:pt x="1319669" y="876975"/>
                  </a:cubicBezTo>
                  <a:close/>
                  <a:moveTo>
                    <a:pt x="4030174" y="868994"/>
                  </a:moveTo>
                  <a:lnTo>
                    <a:pt x="4010702" y="873050"/>
                  </a:lnTo>
                  <a:lnTo>
                    <a:pt x="4030199" y="868999"/>
                  </a:lnTo>
                  <a:close/>
                  <a:moveTo>
                    <a:pt x="3164811" y="867247"/>
                  </a:moveTo>
                  <a:cubicBezTo>
                    <a:pt x="3160844" y="867058"/>
                    <a:pt x="3158011" y="869608"/>
                    <a:pt x="3157916" y="873763"/>
                  </a:cubicBezTo>
                  <a:cubicBezTo>
                    <a:pt x="3157869" y="878297"/>
                    <a:pt x="3160325" y="881696"/>
                    <a:pt x="3165094" y="881224"/>
                  </a:cubicBezTo>
                  <a:cubicBezTo>
                    <a:pt x="3168778" y="880894"/>
                    <a:pt x="3171279" y="878061"/>
                    <a:pt x="3172036" y="873621"/>
                  </a:cubicBezTo>
                  <a:cubicBezTo>
                    <a:pt x="3170855" y="870411"/>
                    <a:pt x="3168636" y="867436"/>
                    <a:pt x="3164811" y="867247"/>
                  </a:cubicBezTo>
                  <a:close/>
                  <a:moveTo>
                    <a:pt x="829912" y="857331"/>
                  </a:moveTo>
                  <a:cubicBezTo>
                    <a:pt x="825567" y="857709"/>
                    <a:pt x="823395" y="860683"/>
                    <a:pt x="823962" y="864508"/>
                  </a:cubicBezTo>
                  <a:cubicBezTo>
                    <a:pt x="824434" y="868098"/>
                    <a:pt x="826936" y="870884"/>
                    <a:pt x="831091" y="871167"/>
                  </a:cubicBezTo>
                  <a:cubicBezTo>
                    <a:pt x="835058" y="870269"/>
                    <a:pt x="837891" y="867578"/>
                    <a:pt x="837939" y="863942"/>
                  </a:cubicBezTo>
                  <a:cubicBezTo>
                    <a:pt x="837939" y="859362"/>
                    <a:pt x="834680" y="856906"/>
                    <a:pt x="829912" y="857331"/>
                  </a:cubicBezTo>
                  <a:close/>
                  <a:moveTo>
                    <a:pt x="3166038" y="828715"/>
                  </a:moveTo>
                  <a:cubicBezTo>
                    <a:pt x="3186248" y="829612"/>
                    <a:pt x="3202729" y="842834"/>
                    <a:pt x="3208160" y="862525"/>
                  </a:cubicBezTo>
                  <a:cubicBezTo>
                    <a:pt x="3213353" y="881413"/>
                    <a:pt x="3206176" y="900915"/>
                    <a:pt x="3189743" y="912060"/>
                  </a:cubicBezTo>
                  <a:cubicBezTo>
                    <a:pt x="3186815" y="914090"/>
                    <a:pt x="3183605" y="915695"/>
                    <a:pt x="3180535" y="917489"/>
                  </a:cubicBezTo>
                  <a:lnTo>
                    <a:pt x="3180323" y="917739"/>
                  </a:lnTo>
                  <a:lnTo>
                    <a:pt x="3177685" y="924296"/>
                  </a:lnTo>
                  <a:cubicBezTo>
                    <a:pt x="3177620" y="926722"/>
                    <a:pt x="3178081" y="929225"/>
                    <a:pt x="3178081" y="931609"/>
                  </a:cubicBezTo>
                  <a:cubicBezTo>
                    <a:pt x="3177986" y="986715"/>
                    <a:pt x="3177703" y="1041774"/>
                    <a:pt x="3178269" y="1096880"/>
                  </a:cubicBezTo>
                  <a:cubicBezTo>
                    <a:pt x="3178364" y="1107883"/>
                    <a:pt x="3174822" y="1110575"/>
                    <a:pt x="3164386" y="1110575"/>
                  </a:cubicBezTo>
                  <a:cubicBezTo>
                    <a:pt x="3154092" y="1110575"/>
                    <a:pt x="3150456" y="1108166"/>
                    <a:pt x="3150550" y="1097070"/>
                  </a:cubicBezTo>
                  <a:cubicBezTo>
                    <a:pt x="3151165" y="1042010"/>
                    <a:pt x="3150881" y="986904"/>
                    <a:pt x="3150739" y="931797"/>
                  </a:cubicBezTo>
                  <a:cubicBezTo>
                    <a:pt x="3150692" y="927029"/>
                    <a:pt x="3152439" y="921834"/>
                    <a:pt x="3148756" y="917443"/>
                  </a:cubicBezTo>
                  <a:cubicBezTo>
                    <a:pt x="3156830" y="921929"/>
                    <a:pt x="3154659" y="929956"/>
                    <a:pt x="3154706" y="936709"/>
                  </a:cubicBezTo>
                  <a:cubicBezTo>
                    <a:pt x="3154989" y="985535"/>
                    <a:pt x="3154800" y="1034361"/>
                    <a:pt x="3154848" y="1083187"/>
                  </a:cubicBezTo>
                  <a:cubicBezTo>
                    <a:pt x="3154848" y="1087720"/>
                    <a:pt x="3154753" y="1092206"/>
                    <a:pt x="3155272" y="1096739"/>
                  </a:cubicBezTo>
                  <a:cubicBezTo>
                    <a:pt x="3155887" y="1101980"/>
                    <a:pt x="3158294" y="1105097"/>
                    <a:pt x="3163914" y="1105144"/>
                  </a:cubicBezTo>
                  <a:lnTo>
                    <a:pt x="3163938" y="1105123"/>
                  </a:lnTo>
                  <a:lnTo>
                    <a:pt x="3155367" y="1096786"/>
                  </a:lnTo>
                  <a:cubicBezTo>
                    <a:pt x="3154847" y="1092252"/>
                    <a:pt x="3154942" y="1087767"/>
                    <a:pt x="3154942" y="1083233"/>
                  </a:cubicBezTo>
                  <a:cubicBezTo>
                    <a:pt x="3154942" y="1034407"/>
                    <a:pt x="3155083" y="985581"/>
                    <a:pt x="3154800" y="936755"/>
                  </a:cubicBezTo>
                  <a:cubicBezTo>
                    <a:pt x="3154752" y="930003"/>
                    <a:pt x="3156925" y="921976"/>
                    <a:pt x="3148897" y="917395"/>
                  </a:cubicBezTo>
                  <a:cubicBezTo>
                    <a:pt x="3122784" y="902379"/>
                    <a:pt x="3113388" y="880752"/>
                    <a:pt x="3122832" y="857331"/>
                  </a:cubicBezTo>
                  <a:cubicBezTo>
                    <a:pt x="3129962" y="839576"/>
                    <a:pt x="3147575" y="827912"/>
                    <a:pt x="3166038" y="828715"/>
                  </a:cubicBezTo>
                  <a:close/>
                  <a:moveTo>
                    <a:pt x="842950" y="820287"/>
                  </a:moveTo>
                  <a:cubicBezTo>
                    <a:pt x="852105" y="822683"/>
                    <a:pt x="860369" y="827889"/>
                    <a:pt x="865847" y="835704"/>
                  </a:cubicBezTo>
                  <a:cubicBezTo>
                    <a:pt x="871134" y="843213"/>
                    <a:pt x="876659" y="844629"/>
                    <a:pt x="884828" y="844582"/>
                  </a:cubicBezTo>
                  <a:cubicBezTo>
                    <a:pt x="1006045" y="844204"/>
                    <a:pt x="1127213" y="844251"/>
                    <a:pt x="1248366" y="843637"/>
                  </a:cubicBezTo>
                  <a:cubicBezTo>
                    <a:pt x="1259652" y="843590"/>
                    <a:pt x="1262626" y="846187"/>
                    <a:pt x="1262201" y="857615"/>
                  </a:cubicBezTo>
                  <a:cubicBezTo>
                    <a:pt x="1260643" y="900491"/>
                    <a:pt x="1259604" y="943462"/>
                    <a:pt x="1259746" y="986384"/>
                  </a:cubicBezTo>
                  <a:cubicBezTo>
                    <a:pt x="1259793" y="998756"/>
                    <a:pt x="1256346" y="1001023"/>
                    <a:pt x="1244729" y="1001023"/>
                  </a:cubicBezTo>
                  <a:cubicBezTo>
                    <a:pt x="1020021" y="1000646"/>
                    <a:pt x="795298" y="1000740"/>
                    <a:pt x="570574" y="1000740"/>
                  </a:cubicBezTo>
                  <a:cubicBezTo>
                    <a:pt x="562924" y="1000740"/>
                    <a:pt x="555181" y="1000456"/>
                    <a:pt x="547531" y="1000834"/>
                  </a:cubicBezTo>
                  <a:cubicBezTo>
                    <a:pt x="537850" y="1001307"/>
                    <a:pt x="529870" y="998285"/>
                    <a:pt x="523542" y="990776"/>
                  </a:cubicBezTo>
                  <a:cubicBezTo>
                    <a:pt x="519671" y="971699"/>
                    <a:pt x="523920" y="965089"/>
                    <a:pt x="542950" y="960555"/>
                  </a:cubicBezTo>
                  <a:cubicBezTo>
                    <a:pt x="549750" y="960697"/>
                    <a:pt x="556503" y="960980"/>
                    <a:pt x="563303" y="960980"/>
                  </a:cubicBezTo>
                  <a:cubicBezTo>
                    <a:pt x="777637" y="961028"/>
                    <a:pt x="991972" y="960886"/>
                    <a:pt x="1206292" y="961311"/>
                  </a:cubicBezTo>
                  <a:cubicBezTo>
                    <a:pt x="1218381" y="961311"/>
                    <a:pt x="1221734" y="958289"/>
                    <a:pt x="1221119" y="946436"/>
                  </a:cubicBezTo>
                  <a:cubicBezTo>
                    <a:pt x="1220175" y="928870"/>
                    <a:pt x="1220789" y="911163"/>
                    <a:pt x="1221403" y="893549"/>
                  </a:cubicBezTo>
                  <a:cubicBezTo>
                    <a:pt x="1221686" y="885616"/>
                    <a:pt x="1219986" y="882547"/>
                    <a:pt x="1211156" y="882641"/>
                  </a:cubicBezTo>
                  <a:cubicBezTo>
                    <a:pt x="1100816" y="883586"/>
                    <a:pt x="990509" y="884247"/>
                    <a:pt x="880201" y="884435"/>
                  </a:cubicBezTo>
                  <a:cubicBezTo>
                    <a:pt x="871654" y="884435"/>
                    <a:pt x="868538" y="889347"/>
                    <a:pt x="864098" y="894258"/>
                  </a:cubicBezTo>
                  <a:cubicBezTo>
                    <a:pt x="850688" y="908990"/>
                    <a:pt x="831658" y="913240"/>
                    <a:pt x="813478" y="905874"/>
                  </a:cubicBezTo>
                  <a:cubicBezTo>
                    <a:pt x="796809" y="899121"/>
                    <a:pt x="784910" y="881177"/>
                    <a:pt x="785241" y="863281"/>
                  </a:cubicBezTo>
                  <a:cubicBezTo>
                    <a:pt x="785618" y="844771"/>
                    <a:pt x="797234" y="828338"/>
                    <a:pt x="814706" y="821727"/>
                  </a:cubicBezTo>
                  <a:cubicBezTo>
                    <a:pt x="823749" y="818304"/>
                    <a:pt x="833795" y="817890"/>
                    <a:pt x="842950" y="820287"/>
                  </a:cubicBezTo>
                  <a:close/>
                  <a:moveTo>
                    <a:pt x="4187465" y="805341"/>
                  </a:moveTo>
                  <a:cubicBezTo>
                    <a:pt x="4180288" y="805388"/>
                    <a:pt x="4175660" y="809307"/>
                    <a:pt x="4172543" y="815304"/>
                  </a:cubicBezTo>
                  <a:cubicBezTo>
                    <a:pt x="4159700" y="839812"/>
                    <a:pt x="4138450" y="848642"/>
                    <a:pt x="4111960" y="848548"/>
                  </a:cubicBezTo>
                  <a:lnTo>
                    <a:pt x="3962837" y="848548"/>
                  </a:lnTo>
                  <a:lnTo>
                    <a:pt x="3962838" y="848548"/>
                  </a:lnTo>
                  <a:cubicBezTo>
                    <a:pt x="4012561" y="848406"/>
                    <a:pt x="4062284" y="848358"/>
                    <a:pt x="4112007" y="848548"/>
                  </a:cubicBezTo>
                  <a:cubicBezTo>
                    <a:pt x="4138497" y="848642"/>
                    <a:pt x="4159747" y="839812"/>
                    <a:pt x="4172591" y="815304"/>
                  </a:cubicBezTo>
                  <a:lnTo>
                    <a:pt x="4187510" y="805343"/>
                  </a:lnTo>
                  <a:close/>
                  <a:moveTo>
                    <a:pt x="3888087" y="805011"/>
                  </a:moveTo>
                  <a:cubicBezTo>
                    <a:pt x="3848280" y="805199"/>
                    <a:pt x="3808520" y="804963"/>
                    <a:pt x="3768714" y="805152"/>
                  </a:cubicBezTo>
                  <a:lnTo>
                    <a:pt x="3764716" y="805982"/>
                  </a:lnTo>
                  <a:lnTo>
                    <a:pt x="3768761" y="805152"/>
                  </a:lnTo>
                  <a:close/>
                  <a:moveTo>
                    <a:pt x="2938111" y="767446"/>
                  </a:moveTo>
                  <a:lnTo>
                    <a:pt x="2937727" y="779228"/>
                  </a:lnTo>
                  <a:lnTo>
                    <a:pt x="2937727" y="779268"/>
                  </a:lnTo>
                  <a:lnTo>
                    <a:pt x="2938134" y="767483"/>
                  </a:lnTo>
                  <a:close/>
                  <a:moveTo>
                    <a:pt x="1024497" y="717227"/>
                  </a:moveTo>
                  <a:cubicBezTo>
                    <a:pt x="1020577" y="717511"/>
                    <a:pt x="1017839" y="720107"/>
                    <a:pt x="1017981" y="724452"/>
                  </a:cubicBezTo>
                  <a:cubicBezTo>
                    <a:pt x="1018122" y="728938"/>
                    <a:pt x="1021144" y="730921"/>
                    <a:pt x="1025111" y="730827"/>
                  </a:cubicBezTo>
                  <a:cubicBezTo>
                    <a:pt x="1029266" y="730732"/>
                    <a:pt x="1031721" y="728277"/>
                    <a:pt x="1031391" y="722091"/>
                  </a:cubicBezTo>
                  <a:cubicBezTo>
                    <a:pt x="1031108" y="719541"/>
                    <a:pt x="1028605" y="716897"/>
                    <a:pt x="1024497" y="717227"/>
                  </a:cubicBezTo>
                  <a:close/>
                  <a:moveTo>
                    <a:pt x="1030954" y="679351"/>
                  </a:moveTo>
                  <a:cubicBezTo>
                    <a:pt x="1042901" y="680903"/>
                    <a:pt x="1054081" y="687290"/>
                    <a:pt x="1061376" y="698245"/>
                  </a:cubicBezTo>
                  <a:cubicBezTo>
                    <a:pt x="1065390" y="704289"/>
                    <a:pt x="1068648" y="705800"/>
                    <a:pt x="1075825" y="705422"/>
                  </a:cubicBezTo>
                  <a:cubicBezTo>
                    <a:pt x="1094336" y="704431"/>
                    <a:pt x="1112894" y="705092"/>
                    <a:pt x="1131451" y="705092"/>
                  </a:cubicBezTo>
                  <a:cubicBezTo>
                    <a:pt x="1443954" y="705092"/>
                    <a:pt x="1756412" y="705138"/>
                    <a:pt x="2068917" y="704903"/>
                  </a:cubicBezTo>
                  <a:cubicBezTo>
                    <a:pt x="2079353" y="704856"/>
                    <a:pt x="2088419" y="706556"/>
                    <a:pt x="2096494" y="713214"/>
                  </a:cubicBezTo>
                  <a:cubicBezTo>
                    <a:pt x="2130068" y="741027"/>
                    <a:pt x="2168222" y="747732"/>
                    <a:pt x="2211712" y="747259"/>
                  </a:cubicBezTo>
                  <a:cubicBezTo>
                    <a:pt x="2406638" y="745229"/>
                    <a:pt x="2601517" y="746457"/>
                    <a:pt x="2796443" y="746126"/>
                  </a:cubicBezTo>
                  <a:cubicBezTo>
                    <a:pt x="2806548" y="746126"/>
                    <a:pt x="2812688" y="748912"/>
                    <a:pt x="2818732" y="757176"/>
                  </a:cubicBezTo>
                  <a:cubicBezTo>
                    <a:pt x="2838611" y="784517"/>
                    <a:pt x="2859577" y="811102"/>
                    <a:pt x="2880118" y="837970"/>
                  </a:cubicBezTo>
                  <a:lnTo>
                    <a:pt x="2880071" y="838064"/>
                  </a:lnTo>
                  <a:lnTo>
                    <a:pt x="2879411" y="1088805"/>
                  </a:lnTo>
                  <a:cubicBezTo>
                    <a:pt x="2879363" y="1095700"/>
                    <a:pt x="2883188" y="1106088"/>
                    <a:pt x="2876389" y="1108779"/>
                  </a:cubicBezTo>
                  <a:cubicBezTo>
                    <a:pt x="2868172" y="1111991"/>
                    <a:pt x="2857642" y="1110669"/>
                    <a:pt x="2848339" y="1109630"/>
                  </a:cubicBezTo>
                  <a:cubicBezTo>
                    <a:pt x="2841256" y="1108827"/>
                    <a:pt x="2843900" y="1101696"/>
                    <a:pt x="2843900" y="1097258"/>
                  </a:cubicBezTo>
                  <a:cubicBezTo>
                    <a:pt x="2843759" y="1042104"/>
                    <a:pt x="2843806" y="986951"/>
                    <a:pt x="2843806" y="931797"/>
                  </a:cubicBezTo>
                  <a:cubicBezTo>
                    <a:pt x="2843806" y="909651"/>
                    <a:pt x="2843900" y="887504"/>
                    <a:pt x="2843759" y="865358"/>
                  </a:cubicBezTo>
                  <a:cubicBezTo>
                    <a:pt x="2843712" y="861013"/>
                    <a:pt x="2845176" y="856245"/>
                    <a:pt x="2841587" y="852420"/>
                  </a:cubicBezTo>
                  <a:cubicBezTo>
                    <a:pt x="2850464" y="856245"/>
                    <a:pt x="2848103" y="864413"/>
                    <a:pt x="2848151" y="871024"/>
                  </a:cubicBezTo>
                  <a:cubicBezTo>
                    <a:pt x="2848481" y="919331"/>
                    <a:pt x="2848339" y="967684"/>
                    <a:pt x="2848339" y="1015991"/>
                  </a:cubicBezTo>
                  <a:cubicBezTo>
                    <a:pt x="2848339" y="1036768"/>
                    <a:pt x="2848339" y="1057546"/>
                    <a:pt x="2848339" y="1078322"/>
                  </a:cubicBezTo>
                  <a:cubicBezTo>
                    <a:pt x="2848339" y="1103632"/>
                    <a:pt x="2849473" y="1105899"/>
                    <a:pt x="2861986" y="1105663"/>
                  </a:cubicBezTo>
                  <a:lnTo>
                    <a:pt x="2862009" y="1105654"/>
                  </a:lnTo>
                  <a:lnTo>
                    <a:pt x="2850517" y="1101555"/>
                  </a:lnTo>
                  <a:cubicBezTo>
                    <a:pt x="2848670" y="1097860"/>
                    <a:pt x="2848387" y="1090977"/>
                    <a:pt x="2848387" y="1078322"/>
                  </a:cubicBezTo>
                  <a:cubicBezTo>
                    <a:pt x="2848387" y="1057546"/>
                    <a:pt x="2848387" y="1036768"/>
                    <a:pt x="2848387" y="1015991"/>
                  </a:cubicBezTo>
                  <a:cubicBezTo>
                    <a:pt x="2848339" y="967685"/>
                    <a:pt x="2848528" y="919331"/>
                    <a:pt x="2848197" y="871024"/>
                  </a:cubicBezTo>
                  <a:cubicBezTo>
                    <a:pt x="2848150" y="864366"/>
                    <a:pt x="2850511" y="856197"/>
                    <a:pt x="2841681" y="852467"/>
                  </a:cubicBezTo>
                  <a:cubicBezTo>
                    <a:pt x="2827137" y="833484"/>
                    <a:pt x="2812168" y="814785"/>
                    <a:pt x="2798238" y="795378"/>
                  </a:cubicBezTo>
                  <a:cubicBezTo>
                    <a:pt x="2792572" y="787444"/>
                    <a:pt x="2786291" y="784989"/>
                    <a:pt x="2776800" y="784989"/>
                  </a:cubicBezTo>
                  <a:cubicBezTo>
                    <a:pt x="2567896" y="785225"/>
                    <a:pt x="2358993" y="785131"/>
                    <a:pt x="2150042" y="785319"/>
                  </a:cubicBezTo>
                  <a:cubicBezTo>
                    <a:pt x="2141070" y="785319"/>
                    <a:pt x="2133042" y="784234"/>
                    <a:pt x="2126101" y="778425"/>
                  </a:cubicBezTo>
                  <a:cubicBezTo>
                    <a:pt x="2091489" y="749479"/>
                    <a:pt x="2052107" y="742916"/>
                    <a:pt x="2007200" y="743152"/>
                  </a:cubicBezTo>
                  <a:cubicBezTo>
                    <a:pt x="1699700" y="744852"/>
                    <a:pt x="1392153" y="744049"/>
                    <a:pt x="1084656" y="743954"/>
                  </a:cubicBezTo>
                  <a:cubicBezTo>
                    <a:pt x="1073654" y="743954"/>
                    <a:pt x="1065248" y="744898"/>
                    <a:pt x="1056985" y="755240"/>
                  </a:cubicBezTo>
                  <a:cubicBezTo>
                    <a:pt x="1040741" y="775639"/>
                    <a:pt x="1009008" y="774175"/>
                    <a:pt x="991254" y="754626"/>
                  </a:cubicBezTo>
                  <a:cubicBezTo>
                    <a:pt x="974160" y="735833"/>
                    <a:pt x="976332" y="705280"/>
                    <a:pt x="995928" y="689462"/>
                  </a:cubicBezTo>
                  <a:cubicBezTo>
                    <a:pt x="1006293" y="681080"/>
                    <a:pt x="1019007" y="677798"/>
                    <a:pt x="1030954" y="679351"/>
                  </a:cubicBezTo>
                  <a:close/>
                  <a:moveTo>
                    <a:pt x="3039770" y="676098"/>
                  </a:moveTo>
                  <a:cubicBezTo>
                    <a:pt x="3045814" y="677279"/>
                    <a:pt x="3045389" y="682426"/>
                    <a:pt x="3046003" y="686675"/>
                  </a:cubicBezTo>
                  <a:cubicBezTo>
                    <a:pt x="3046806" y="692483"/>
                    <a:pt x="3046428" y="698386"/>
                    <a:pt x="3046428" y="704241"/>
                  </a:cubicBezTo>
                  <a:cubicBezTo>
                    <a:pt x="3046428" y="828242"/>
                    <a:pt x="3046428" y="952243"/>
                    <a:pt x="3046428" y="1076244"/>
                  </a:cubicBezTo>
                  <a:cubicBezTo>
                    <a:pt x="3046428" y="1080730"/>
                    <a:pt x="3046711" y="1085264"/>
                    <a:pt x="3046428" y="1089749"/>
                  </a:cubicBezTo>
                  <a:cubicBezTo>
                    <a:pt x="3045673" y="1100988"/>
                    <a:pt x="3050017" y="1106701"/>
                    <a:pt x="3062011" y="1105946"/>
                  </a:cubicBezTo>
                  <a:cubicBezTo>
                    <a:pt x="3068244" y="1105568"/>
                    <a:pt x="3074760" y="1105427"/>
                    <a:pt x="3079955" y="1110196"/>
                  </a:cubicBezTo>
                  <a:cubicBezTo>
                    <a:pt x="3041942" y="1110716"/>
                    <a:pt x="3041942" y="1110716"/>
                    <a:pt x="3041942" y="1072561"/>
                  </a:cubicBezTo>
                  <a:cubicBezTo>
                    <a:pt x="3041942" y="945633"/>
                    <a:pt x="3041942" y="818656"/>
                    <a:pt x="3041848" y="691728"/>
                  </a:cubicBezTo>
                  <a:cubicBezTo>
                    <a:pt x="3041848" y="686487"/>
                    <a:pt x="3043642" y="680820"/>
                    <a:pt x="3039770" y="676098"/>
                  </a:cubicBezTo>
                  <a:close/>
                  <a:moveTo>
                    <a:pt x="1196283" y="607629"/>
                  </a:moveTo>
                  <a:cubicBezTo>
                    <a:pt x="1192363" y="607440"/>
                    <a:pt x="1189246" y="609282"/>
                    <a:pt x="1188963" y="613768"/>
                  </a:cubicBezTo>
                  <a:cubicBezTo>
                    <a:pt x="1188680" y="618112"/>
                    <a:pt x="1191419" y="620709"/>
                    <a:pt x="1195290" y="621087"/>
                  </a:cubicBezTo>
                  <a:cubicBezTo>
                    <a:pt x="1199305" y="621512"/>
                    <a:pt x="1201948" y="619103"/>
                    <a:pt x="1202279" y="616318"/>
                  </a:cubicBezTo>
                  <a:cubicBezTo>
                    <a:pt x="1202751" y="610368"/>
                    <a:pt x="1200485" y="607771"/>
                    <a:pt x="1196283" y="607629"/>
                  </a:cubicBezTo>
                  <a:close/>
                  <a:moveTo>
                    <a:pt x="1194942" y="568796"/>
                  </a:moveTo>
                  <a:cubicBezTo>
                    <a:pt x="1206907" y="568413"/>
                    <a:pt x="1218806" y="572781"/>
                    <a:pt x="1227259" y="582272"/>
                  </a:cubicBezTo>
                  <a:cubicBezTo>
                    <a:pt x="1234814" y="590725"/>
                    <a:pt x="1242181" y="592944"/>
                    <a:pt x="1252758" y="592944"/>
                  </a:cubicBezTo>
                  <a:cubicBezTo>
                    <a:pt x="1534900" y="592708"/>
                    <a:pt x="1817043" y="592802"/>
                    <a:pt x="2099186" y="592614"/>
                  </a:cubicBezTo>
                  <a:cubicBezTo>
                    <a:pt x="2108630" y="592566"/>
                    <a:pt x="2116468" y="594596"/>
                    <a:pt x="2124354" y="600027"/>
                  </a:cubicBezTo>
                  <a:cubicBezTo>
                    <a:pt x="2144375" y="613862"/>
                    <a:pt x="2163499" y="631901"/>
                    <a:pt x="2185882" y="638558"/>
                  </a:cubicBezTo>
                  <a:cubicBezTo>
                    <a:pt x="2208312" y="645264"/>
                    <a:pt x="2234236" y="640353"/>
                    <a:pt x="2258649" y="640353"/>
                  </a:cubicBezTo>
                  <a:cubicBezTo>
                    <a:pt x="2466655" y="640353"/>
                    <a:pt x="2674614" y="640448"/>
                    <a:pt x="2882621" y="640117"/>
                  </a:cubicBezTo>
                  <a:cubicBezTo>
                    <a:pt x="2892301" y="640117"/>
                    <a:pt x="2898156" y="643092"/>
                    <a:pt x="2903681" y="650883"/>
                  </a:cubicBezTo>
                  <a:cubicBezTo>
                    <a:pt x="2923749" y="679263"/>
                    <a:pt x="2944291" y="707264"/>
                    <a:pt x="2965115" y="735078"/>
                  </a:cubicBezTo>
                  <a:cubicBezTo>
                    <a:pt x="2969695" y="741216"/>
                    <a:pt x="2971726" y="747213"/>
                    <a:pt x="2971726" y="754863"/>
                  </a:cubicBezTo>
                  <a:lnTo>
                    <a:pt x="2971537" y="1110150"/>
                  </a:lnTo>
                  <a:lnTo>
                    <a:pt x="2971538" y="1110150"/>
                  </a:lnTo>
                  <a:lnTo>
                    <a:pt x="2971537" y="1110150"/>
                  </a:lnTo>
                  <a:lnTo>
                    <a:pt x="2971537" y="1110197"/>
                  </a:lnTo>
                  <a:lnTo>
                    <a:pt x="2971446" y="1110157"/>
                  </a:lnTo>
                  <a:lnTo>
                    <a:pt x="2952325" y="1111590"/>
                  </a:lnTo>
                  <a:cubicBezTo>
                    <a:pt x="2945991" y="1112015"/>
                    <a:pt x="2940183" y="1111567"/>
                    <a:pt x="2936263" y="1107789"/>
                  </a:cubicBezTo>
                  <a:cubicBezTo>
                    <a:pt x="2928378" y="1100139"/>
                    <a:pt x="2933761" y="1084651"/>
                    <a:pt x="2933714" y="1072610"/>
                  </a:cubicBezTo>
                  <a:cubicBezTo>
                    <a:pt x="2933525" y="972313"/>
                    <a:pt x="2933619" y="872064"/>
                    <a:pt x="2933525" y="771767"/>
                  </a:cubicBezTo>
                  <a:lnTo>
                    <a:pt x="2931594" y="757402"/>
                  </a:lnTo>
                  <a:lnTo>
                    <a:pt x="2879409" y="685024"/>
                  </a:lnTo>
                  <a:cubicBezTo>
                    <a:pt x="2874687" y="678271"/>
                    <a:pt x="2868974" y="679215"/>
                    <a:pt x="2862836" y="679215"/>
                  </a:cubicBezTo>
                  <a:cubicBezTo>
                    <a:pt x="2749837" y="679215"/>
                    <a:pt x="2636790" y="679215"/>
                    <a:pt x="2523745" y="679215"/>
                  </a:cubicBezTo>
                  <a:cubicBezTo>
                    <a:pt x="2411124" y="679215"/>
                    <a:pt x="2298550" y="679121"/>
                    <a:pt x="2185977" y="679357"/>
                  </a:cubicBezTo>
                  <a:cubicBezTo>
                    <a:pt x="2176627" y="679404"/>
                    <a:pt x="2168694" y="677657"/>
                    <a:pt x="2160808" y="672132"/>
                  </a:cubicBezTo>
                  <a:cubicBezTo>
                    <a:pt x="2141589" y="658675"/>
                    <a:pt x="2123315" y="640967"/>
                    <a:pt x="2101783" y="634545"/>
                  </a:cubicBezTo>
                  <a:cubicBezTo>
                    <a:pt x="2079731" y="627981"/>
                    <a:pt x="2054279" y="632703"/>
                    <a:pt x="2030338" y="632703"/>
                  </a:cubicBezTo>
                  <a:cubicBezTo>
                    <a:pt x="1770766" y="632656"/>
                    <a:pt x="1511243" y="632703"/>
                    <a:pt x="1251719" y="632514"/>
                  </a:cubicBezTo>
                  <a:cubicBezTo>
                    <a:pt x="1242511" y="632514"/>
                    <a:pt x="1236514" y="634262"/>
                    <a:pt x="1230564" y="642572"/>
                  </a:cubicBezTo>
                  <a:cubicBezTo>
                    <a:pt x="1215878" y="663066"/>
                    <a:pt x="1185236" y="665002"/>
                    <a:pt x="1165686" y="648144"/>
                  </a:cubicBezTo>
                  <a:cubicBezTo>
                    <a:pt x="1147034" y="632042"/>
                    <a:pt x="1145428" y="602199"/>
                    <a:pt x="1162239" y="583830"/>
                  </a:cubicBezTo>
                  <a:cubicBezTo>
                    <a:pt x="1170951" y="574315"/>
                    <a:pt x="1182981" y="569180"/>
                    <a:pt x="1194942" y="568796"/>
                  </a:cubicBezTo>
                  <a:close/>
                  <a:moveTo>
                    <a:pt x="3520712" y="535102"/>
                  </a:moveTo>
                  <a:cubicBezTo>
                    <a:pt x="3516367" y="535197"/>
                    <a:pt x="3514148" y="537794"/>
                    <a:pt x="3514290" y="541997"/>
                  </a:cubicBezTo>
                  <a:cubicBezTo>
                    <a:pt x="3514432" y="546246"/>
                    <a:pt x="3516935" y="548560"/>
                    <a:pt x="3521231" y="548418"/>
                  </a:cubicBezTo>
                  <a:cubicBezTo>
                    <a:pt x="3525528" y="548229"/>
                    <a:pt x="3527559" y="545679"/>
                    <a:pt x="3527747" y="541430"/>
                  </a:cubicBezTo>
                  <a:cubicBezTo>
                    <a:pt x="3527276" y="537321"/>
                    <a:pt x="3524961" y="534960"/>
                    <a:pt x="3520712" y="535102"/>
                  </a:cubicBezTo>
                  <a:close/>
                  <a:moveTo>
                    <a:pt x="1309234" y="497085"/>
                  </a:moveTo>
                  <a:cubicBezTo>
                    <a:pt x="1304890" y="497227"/>
                    <a:pt x="1302670" y="499824"/>
                    <a:pt x="1302812" y="504027"/>
                  </a:cubicBezTo>
                  <a:cubicBezTo>
                    <a:pt x="1302954" y="508277"/>
                    <a:pt x="1305551" y="510402"/>
                    <a:pt x="1309943" y="510496"/>
                  </a:cubicBezTo>
                  <a:cubicBezTo>
                    <a:pt x="1313956" y="509977"/>
                    <a:pt x="1316411" y="507757"/>
                    <a:pt x="1316223" y="503460"/>
                  </a:cubicBezTo>
                  <a:cubicBezTo>
                    <a:pt x="1316034" y="499210"/>
                    <a:pt x="1313484" y="496944"/>
                    <a:pt x="1309234" y="497085"/>
                  </a:cubicBezTo>
                  <a:close/>
                  <a:moveTo>
                    <a:pt x="1312622" y="458465"/>
                  </a:moveTo>
                  <a:cubicBezTo>
                    <a:pt x="1324510" y="459250"/>
                    <a:pt x="1336056" y="464763"/>
                    <a:pt x="1344036" y="474987"/>
                  </a:cubicBezTo>
                  <a:cubicBezTo>
                    <a:pt x="1349513" y="482022"/>
                    <a:pt x="1354896" y="483769"/>
                    <a:pt x="1363066" y="483769"/>
                  </a:cubicBezTo>
                  <a:cubicBezTo>
                    <a:pt x="1615836" y="483580"/>
                    <a:pt x="1868608" y="483674"/>
                    <a:pt x="2121380" y="483392"/>
                  </a:cubicBezTo>
                  <a:cubicBezTo>
                    <a:pt x="2132004" y="483392"/>
                    <a:pt x="2140693" y="485517"/>
                    <a:pt x="2148390" y="492694"/>
                  </a:cubicBezTo>
                  <a:cubicBezTo>
                    <a:pt x="2151695" y="495763"/>
                    <a:pt x="2155567" y="498218"/>
                    <a:pt x="2159156" y="500910"/>
                  </a:cubicBezTo>
                  <a:cubicBezTo>
                    <a:pt x="2176486" y="513896"/>
                    <a:pt x="2192116" y="532171"/>
                    <a:pt x="2211570" y="538451"/>
                  </a:cubicBezTo>
                  <a:cubicBezTo>
                    <a:pt x="2232112" y="545061"/>
                    <a:pt x="2256289" y="540339"/>
                    <a:pt x="2278907" y="540339"/>
                  </a:cubicBezTo>
                  <a:cubicBezTo>
                    <a:pt x="2514916" y="540386"/>
                    <a:pt x="2750971" y="540481"/>
                    <a:pt x="2987026" y="540103"/>
                  </a:cubicBezTo>
                  <a:cubicBezTo>
                    <a:pt x="2996896" y="540056"/>
                    <a:pt x="3002325" y="542936"/>
                    <a:pt x="3007425" y="551105"/>
                  </a:cubicBezTo>
                  <a:cubicBezTo>
                    <a:pt x="3029193" y="585859"/>
                    <a:pt x="3051577" y="620284"/>
                    <a:pt x="3073865" y="654708"/>
                  </a:cubicBezTo>
                  <a:cubicBezTo>
                    <a:pt x="3078161" y="661318"/>
                    <a:pt x="3080192" y="667977"/>
                    <a:pt x="3080192" y="676098"/>
                  </a:cubicBezTo>
                  <a:cubicBezTo>
                    <a:pt x="3079956" y="820782"/>
                    <a:pt x="3080003" y="965465"/>
                    <a:pt x="3080003" y="1110149"/>
                  </a:cubicBezTo>
                  <a:cubicBezTo>
                    <a:pt x="3074809" y="1105380"/>
                    <a:pt x="3068246" y="1105521"/>
                    <a:pt x="3062060" y="1105899"/>
                  </a:cubicBezTo>
                  <a:cubicBezTo>
                    <a:pt x="3050065" y="1106654"/>
                    <a:pt x="3045722" y="1100941"/>
                    <a:pt x="3046477" y="1089703"/>
                  </a:cubicBezTo>
                  <a:cubicBezTo>
                    <a:pt x="3046761" y="1085217"/>
                    <a:pt x="3046477" y="1080683"/>
                    <a:pt x="3046477" y="1076198"/>
                  </a:cubicBezTo>
                  <a:cubicBezTo>
                    <a:pt x="3046477" y="952197"/>
                    <a:pt x="3046477" y="828196"/>
                    <a:pt x="3046477" y="704195"/>
                  </a:cubicBezTo>
                  <a:cubicBezTo>
                    <a:pt x="3046477" y="698339"/>
                    <a:pt x="3046854" y="692436"/>
                    <a:pt x="3046052" y="686628"/>
                  </a:cubicBezTo>
                  <a:cubicBezTo>
                    <a:pt x="3045438" y="682379"/>
                    <a:pt x="3045816" y="677184"/>
                    <a:pt x="3039771" y="676051"/>
                  </a:cubicBezTo>
                  <a:cubicBezTo>
                    <a:pt x="3020883" y="646396"/>
                    <a:pt x="3001900" y="616836"/>
                    <a:pt x="2983249" y="587040"/>
                  </a:cubicBezTo>
                  <a:cubicBezTo>
                    <a:pt x="2980227" y="582177"/>
                    <a:pt x="2976732" y="580052"/>
                    <a:pt x="2971160" y="580525"/>
                  </a:cubicBezTo>
                  <a:cubicBezTo>
                    <a:pt x="2967997" y="580807"/>
                    <a:pt x="2964832" y="580571"/>
                    <a:pt x="2961669" y="580571"/>
                  </a:cubicBezTo>
                  <a:cubicBezTo>
                    <a:pt x="2712061" y="580571"/>
                    <a:pt x="2462453" y="580525"/>
                    <a:pt x="2212846" y="580761"/>
                  </a:cubicBezTo>
                  <a:cubicBezTo>
                    <a:pt x="2202741" y="580807"/>
                    <a:pt x="2194713" y="578258"/>
                    <a:pt x="2186969" y="571883"/>
                  </a:cubicBezTo>
                  <a:cubicBezTo>
                    <a:pt x="2174739" y="561872"/>
                    <a:pt x="2160808" y="553797"/>
                    <a:pt x="2149429" y="542983"/>
                  </a:cubicBezTo>
                  <a:cubicBezTo>
                    <a:pt x="2132430" y="526787"/>
                    <a:pt x="2113163" y="523434"/>
                    <a:pt x="2090403" y="523482"/>
                  </a:cubicBezTo>
                  <a:cubicBezTo>
                    <a:pt x="1848020" y="524143"/>
                    <a:pt x="1605637" y="523907"/>
                    <a:pt x="1363254" y="523765"/>
                  </a:cubicBezTo>
                  <a:cubicBezTo>
                    <a:pt x="1355274" y="523765"/>
                    <a:pt x="1349702" y="525086"/>
                    <a:pt x="1344130" y="532360"/>
                  </a:cubicBezTo>
                  <a:cubicBezTo>
                    <a:pt x="1328312" y="552900"/>
                    <a:pt x="1297996" y="554648"/>
                    <a:pt x="1279296" y="537364"/>
                  </a:cubicBezTo>
                  <a:cubicBezTo>
                    <a:pt x="1259086" y="518712"/>
                    <a:pt x="1259038" y="489010"/>
                    <a:pt x="1279154" y="470311"/>
                  </a:cubicBezTo>
                  <a:cubicBezTo>
                    <a:pt x="1288504" y="461623"/>
                    <a:pt x="1300734" y="457680"/>
                    <a:pt x="1312622" y="458465"/>
                  </a:cubicBezTo>
                  <a:close/>
                  <a:moveTo>
                    <a:pt x="4455382" y="450778"/>
                  </a:moveTo>
                  <a:cubicBezTo>
                    <a:pt x="4459502" y="449857"/>
                    <a:pt x="4463823" y="450223"/>
                    <a:pt x="4468427" y="452607"/>
                  </a:cubicBezTo>
                  <a:cubicBezTo>
                    <a:pt x="4478013" y="457566"/>
                    <a:pt x="4478201" y="466491"/>
                    <a:pt x="4478343" y="475746"/>
                  </a:cubicBezTo>
                  <a:cubicBezTo>
                    <a:pt x="4478438" y="484103"/>
                    <a:pt x="4477823" y="492698"/>
                    <a:pt x="4481507" y="500678"/>
                  </a:cubicBezTo>
                  <a:cubicBezTo>
                    <a:pt x="4476265" y="514278"/>
                    <a:pt x="4479381" y="528444"/>
                    <a:pt x="4479902" y="542138"/>
                  </a:cubicBezTo>
                  <a:cubicBezTo>
                    <a:pt x="4480374" y="555265"/>
                    <a:pt x="4476454" y="558618"/>
                    <a:pt x="4463611" y="558618"/>
                  </a:cubicBezTo>
                  <a:cubicBezTo>
                    <a:pt x="4377244" y="558475"/>
                    <a:pt x="4290925" y="559090"/>
                    <a:pt x="4204559" y="559468"/>
                  </a:cubicBezTo>
                  <a:cubicBezTo>
                    <a:pt x="4200026" y="559515"/>
                    <a:pt x="4195492" y="559846"/>
                    <a:pt x="4191006" y="559420"/>
                  </a:cubicBezTo>
                  <a:cubicBezTo>
                    <a:pt x="4182082" y="558618"/>
                    <a:pt x="4176321" y="560224"/>
                    <a:pt x="4173630" y="570707"/>
                  </a:cubicBezTo>
                  <a:cubicBezTo>
                    <a:pt x="4170230" y="583976"/>
                    <a:pt x="4159793" y="592523"/>
                    <a:pt x="4146902" y="599087"/>
                  </a:cubicBezTo>
                  <a:cubicBezTo>
                    <a:pt x="4161068" y="607539"/>
                    <a:pt x="4172496" y="617781"/>
                    <a:pt x="4176604" y="634213"/>
                  </a:cubicBezTo>
                  <a:cubicBezTo>
                    <a:pt x="4178446" y="641486"/>
                    <a:pt x="4184774" y="638416"/>
                    <a:pt x="4189165" y="638416"/>
                  </a:cubicBezTo>
                  <a:cubicBezTo>
                    <a:pt x="4267834" y="638416"/>
                    <a:pt x="4346503" y="638464"/>
                    <a:pt x="4425173" y="637755"/>
                  </a:cubicBezTo>
                  <a:cubicBezTo>
                    <a:pt x="4436741" y="637661"/>
                    <a:pt x="4440001" y="639928"/>
                    <a:pt x="4440142" y="652158"/>
                  </a:cubicBezTo>
                  <a:cubicBezTo>
                    <a:pt x="4442550" y="836553"/>
                    <a:pt x="4445525" y="1020950"/>
                    <a:pt x="4448452" y="1205346"/>
                  </a:cubicBezTo>
                  <a:cubicBezTo>
                    <a:pt x="4449445" y="1267252"/>
                    <a:pt x="4450767" y="1329158"/>
                    <a:pt x="4451522" y="1391064"/>
                  </a:cubicBezTo>
                  <a:cubicBezTo>
                    <a:pt x="4451664" y="1400319"/>
                    <a:pt x="4454591" y="1405136"/>
                    <a:pt x="4463469" y="1409150"/>
                  </a:cubicBezTo>
                  <a:cubicBezTo>
                    <a:pt x="4525752" y="1437387"/>
                    <a:pt x="4587753" y="1466286"/>
                    <a:pt x="4649754" y="1495138"/>
                  </a:cubicBezTo>
                  <a:cubicBezTo>
                    <a:pt x="4656931" y="1498443"/>
                    <a:pt x="4662314" y="1499388"/>
                    <a:pt x="4670153" y="1494194"/>
                  </a:cubicBezTo>
                  <a:cubicBezTo>
                    <a:pt x="4692346" y="1479508"/>
                    <a:pt x="4721718" y="1488244"/>
                    <a:pt x="4733759" y="1511523"/>
                  </a:cubicBezTo>
                  <a:cubicBezTo>
                    <a:pt x="4745706" y="1534614"/>
                    <a:pt x="4735365" y="1563844"/>
                    <a:pt x="4711613" y="1574091"/>
                  </a:cubicBezTo>
                  <a:cubicBezTo>
                    <a:pt x="4687388" y="1584526"/>
                    <a:pt x="4659765" y="1572674"/>
                    <a:pt x="4651170" y="1547175"/>
                  </a:cubicBezTo>
                  <a:cubicBezTo>
                    <a:pt x="4648573" y="1539431"/>
                    <a:pt x="4644087" y="1535794"/>
                    <a:pt x="4637193" y="1532632"/>
                  </a:cubicBezTo>
                  <a:cubicBezTo>
                    <a:pt x="4566032" y="1499955"/>
                    <a:pt x="4495059" y="1466901"/>
                    <a:pt x="4423851" y="1434365"/>
                  </a:cubicBezTo>
                  <a:cubicBezTo>
                    <a:pt x="4415446" y="1430541"/>
                    <a:pt x="4412234" y="1426101"/>
                    <a:pt x="4412092" y="1416469"/>
                  </a:cubicBezTo>
                  <a:cubicBezTo>
                    <a:pt x="4409448" y="1212193"/>
                    <a:pt x="4406426" y="1007916"/>
                    <a:pt x="4403405" y="803641"/>
                  </a:cubicBezTo>
                  <a:cubicBezTo>
                    <a:pt x="4402838" y="765675"/>
                    <a:pt x="4401751" y="727711"/>
                    <a:pt x="4401563" y="689745"/>
                  </a:cubicBezTo>
                  <a:cubicBezTo>
                    <a:pt x="4401515" y="680726"/>
                    <a:pt x="4399721" y="677326"/>
                    <a:pt x="4389758" y="677468"/>
                  </a:cubicBezTo>
                  <a:cubicBezTo>
                    <a:pt x="4323318" y="678271"/>
                    <a:pt x="4256832" y="678507"/>
                    <a:pt x="4190393" y="678601"/>
                  </a:cubicBezTo>
                  <a:cubicBezTo>
                    <a:pt x="4182459" y="678601"/>
                    <a:pt x="4177643" y="679356"/>
                    <a:pt x="4174857" y="688754"/>
                  </a:cubicBezTo>
                  <a:cubicBezTo>
                    <a:pt x="4170135" y="704761"/>
                    <a:pt x="4157149" y="714110"/>
                    <a:pt x="4141614" y="720580"/>
                  </a:cubicBezTo>
                  <a:cubicBezTo>
                    <a:pt x="4156300" y="728418"/>
                    <a:pt x="4167396" y="738619"/>
                    <a:pt x="4171552" y="754531"/>
                  </a:cubicBezTo>
                  <a:cubicBezTo>
                    <a:pt x="4173299" y="761332"/>
                    <a:pt x="4177785" y="761945"/>
                    <a:pt x="4183687" y="761993"/>
                  </a:cubicBezTo>
                  <a:cubicBezTo>
                    <a:pt x="4221228" y="762323"/>
                    <a:pt x="4258720" y="763220"/>
                    <a:pt x="4296261" y="763268"/>
                  </a:cubicBezTo>
                  <a:cubicBezTo>
                    <a:pt x="4305799" y="763268"/>
                    <a:pt x="4309341" y="765345"/>
                    <a:pt x="4309388" y="775970"/>
                  </a:cubicBezTo>
                  <a:cubicBezTo>
                    <a:pt x="4309955" y="954086"/>
                    <a:pt x="4310852" y="1132201"/>
                    <a:pt x="4312269" y="1310270"/>
                  </a:cubicBezTo>
                  <a:cubicBezTo>
                    <a:pt x="4312363" y="1323303"/>
                    <a:pt x="4308302" y="1326419"/>
                    <a:pt x="4296402" y="1325570"/>
                  </a:cubicBezTo>
                  <a:cubicBezTo>
                    <a:pt x="4282898" y="1324625"/>
                    <a:pt x="4269298" y="1325239"/>
                    <a:pt x="4255746" y="1325144"/>
                  </a:cubicBezTo>
                  <a:lnTo>
                    <a:pt x="4250837" y="1325118"/>
                  </a:lnTo>
                  <a:lnTo>
                    <a:pt x="4090164" y="1325757"/>
                  </a:lnTo>
                  <a:lnTo>
                    <a:pt x="4089624" y="1325805"/>
                  </a:lnTo>
                  <a:lnTo>
                    <a:pt x="4078997" y="1325852"/>
                  </a:lnTo>
                  <a:lnTo>
                    <a:pt x="4079000" y="1325853"/>
                  </a:lnTo>
                  <a:cubicBezTo>
                    <a:pt x="4077488" y="1325900"/>
                    <a:pt x="4075978" y="1325900"/>
                    <a:pt x="4074466" y="1325900"/>
                  </a:cubicBezTo>
                  <a:cubicBezTo>
                    <a:pt x="4068280" y="1325948"/>
                    <a:pt x="4064975" y="1323256"/>
                    <a:pt x="4064361" y="1317495"/>
                  </a:cubicBezTo>
                  <a:cubicBezTo>
                    <a:pt x="4063228" y="1307200"/>
                    <a:pt x="4061764" y="1296812"/>
                    <a:pt x="4066439" y="1286896"/>
                  </a:cubicBezTo>
                  <a:lnTo>
                    <a:pt x="4068675" y="1285152"/>
                  </a:lnTo>
                  <a:lnTo>
                    <a:pt x="4068753" y="1285054"/>
                  </a:lnTo>
                  <a:lnTo>
                    <a:pt x="4068859" y="1285040"/>
                  </a:lnTo>
                  <a:lnTo>
                    <a:pt x="4071775" y="1270935"/>
                  </a:lnTo>
                  <a:cubicBezTo>
                    <a:pt x="4071916" y="1258705"/>
                    <a:pt x="4072105" y="1246475"/>
                    <a:pt x="4071775" y="1234292"/>
                  </a:cubicBezTo>
                  <a:cubicBezTo>
                    <a:pt x="4071208" y="1212098"/>
                    <a:pt x="4065164" y="1191368"/>
                    <a:pt x="4053501" y="1172574"/>
                  </a:cubicBezTo>
                  <a:cubicBezTo>
                    <a:pt x="4025215" y="1127101"/>
                    <a:pt x="3983095" y="1106561"/>
                    <a:pt x="3930444" y="1106277"/>
                  </a:cubicBezTo>
                  <a:cubicBezTo>
                    <a:pt x="3875290" y="1105946"/>
                    <a:pt x="3820090" y="1106136"/>
                    <a:pt x="3764936" y="1106230"/>
                  </a:cubicBezTo>
                  <a:cubicBezTo>
                    <a:pt x="3759411" y="1106230"/>
                    <a:pt x="3753650" y="1105616"/>
                    <a:pt x="3748976" y="1109441"/>
                  </a:cubicBezTo>
                  <a:cubicBezTo>
                    <a:pt x="3753887" y="1100185"/>
                    <a:pt x="3751809" y="1090034"/>
                    <a:pt x="3751809" y="1080306"/>
                  </a:cubicBezTo>
                  <a:cubicBezTo>
                    <a:pt x="3751998" y="994884"/>
                    <a:pt x="3751857" y="909415"/>
                    <a:pt x="3751951" y="823993"/>
                  </a:cubicBezTo>
                  <a:lnTo>
                    <a:pt x="3754526" y="808100"/>
                  </a:lnTo>
                  <a:lnTo>
                    <a:pt x="3754482" y="808109"/>
                  </a:lnTo>
                  <a:cubicBezTo>
                    <a:pt x="3752222" y="810641"/>
                    <a:pt x="3751903" y="815328"/>
                    <a:pt x="3751903" y="823993"/>
                  </a:cubicBezTo>
                  <a:cubicBezTo>
                    <a:pt x="3751808" y="909415"/>
                    <a:pt x="3751950" y="994884"/>
                    <a:pt x="3751762" y="1080306"/>
                  </a:cubicBezTo>
                  <a:cubicBezTo>
                    <a:pt x="3751762" y="1090034"/>
                    <a:pt x="3753839" y="1100185"/>
                    <a:pt x="3748928" y="1109441"/>
                  </a:cubicBezTo>
                  <a:cubicBezTo>
                    <a:pt x="3748645" y="1109677"/>
                    <a:pt x="3748408" y="1109819"/>
                    <a:pt x="3747984" y="1110007"/>
                  </a:cubicBezTo>
                  <a:cubicBezTo>
                    <a:pt x="3735093" y="1110055"/>
                    <a:pt x="3722154" y="1110055"/>
                    <a:pt x="3709263" y="1110102"/>
                  </a:cubicBezTo>
                  <a:cubicBezTo>
                    <a:pt x="3708460" y="998898"/>
                    <a:pt x="3707799" y="887694"/>
                    <a:pt x="3706571" y="776489"/>
                  </a:cubicBezTo>
                  <a:cubicBezTo>
                    <a:pt x="3706477" y="765345"/>
                    <a:pt x="3709027" y="762323"/>
                    <a:pt x="3720454" y="762417"/>
                  </a:cubicBezTo>
                  <a:cubicBezTo>
                    <a:pt x="3777874" y="762890"/>
                    <a:pt x="3835294" y="762229"/>
                    <a:pt x="3892715" y="762275"/>
                  </a:cubicBezTo>
                  <a:cubicBezTo>
                    <a:pt x="3901167" y="762275"/>
                    <a:pt x="3906314" y="761237"/>
                    <a:pt x="3909289" y="751462"/>
                  </a:cubicBezTo>
                  <a:cubicBezTo>
                    <a:pt x="3913964" y="736021"/>
                    <a:pt x="3925863" y="726199"/>
                    <a:pt x="3943052" y="719919"/>
                  </a:cubicBezTo>
                  <a:cubicBezTo>
                    <a:pt x="3926855" y="711467"/>
                    <a:pt x="3915852" y="699803"/>
                    <a:pt x="3911320" y="682898"/>
                  </a:cubicBezTo>
                  <a:cubicBezTo>
                    <a:pt x="3910091" y="678223"/>
                    <a:pt x="3905701" y="679310"/>
                    <a:pt x="3902206" y="679310"/>
                  </a:cubicBezTo>
                  <a:cubicBezTo>
                    <a:pt x="3820845" y="679356"/>
                    <a:pt x="3739437" y="679593"/>
                    <a:pt x="3658076" y="679404"/>
                  </a:cubicBezTo>
                  <a:cubicBezTo>
                    <a:pt x="3649907" y="679356"/>
                    <a:pt x="3648632" y="682142"/>
                    <a:pt x="3648679" y="689603"/>
                  </a:cubicBezTo>
                  <a:cubicBezTo>
                    <a:pt x="3649293" y="760104"/>
                    <a:pt x="3649623" y="830651"/>
                    <a:pt x="3649623" y="901151"/>
                  </a:cubicBezTo>
                  <a:cubicBezTo>
                    <a:pt x="3649623" y="908990"/>
                    <a:pt x="3652551" y="912909"/>
                    <a:pt x="3658596" y="917301"/>
                  </a:cubicBezTo>
                  <a:cubicBezTo>
                    <a:pt x="3675217" y="929389"/>
                    <a:pt x="3680742" y="948797"/>
                    <a:pt x="3674367" y="967779"/>
                  </a:cubicBezTo>
                  <a:cubicBezTo>
                    <a:pt x="3668087" y="986384"/>
                    <a:pt x="3650662" y="998992"/>
                    <a:pt x="3631302" y="998850"/>
                  </a:cubicBezTo>
                  <a:cubicBezTo>
                    <a:pt x="3612272" y="998709"/>
                    <a:pt x="3595698" y="986809"/>
                    <a:pt x="3589040" y="968488"/>
                  </a:cubicBezTo>
                  <a:cubicBezTo>
                    <a:pt x="3582760" y="951300"/>
                    <a:pt x="3587482" y="931231"/>
                    <a:pt x="3602119" y="919426"/>
                  </a:cubicBezTo>
                  <a:cubicBezTo>
                    <a:pt x="3608637" y="914184"/>
                    <a:pt x="3610241" y="908801"/>
                    <a:pt x="3610195" y="901057"/>
                  </a:cubicBezTo>
                  <a:cubicBezTo>
                    <a:pt x="3609628" y="818799"/>
                    <a:pt x="3609628" y="736493"/>
                    <a:pt x="3608731" y="654235"/>
                  </a:cubicBezTo>
                  <a:cubicBezTo>
                    <a:pt x="3608589" y="642760"/>
                    <a:pt x="3611611" y="640305"/>
                    <a:pt x="3622755" y="640353"/>
                  </a:cubicBezTo>
                  <a:cubicBezTo>
                    <a:pt x="3714551" y="640777"/>
                    <a:pt x="3806301" y="640447"/>
                    <a:pt x="3898098" y="640635"/>
                  </a:cubicBezTo>
                  <a:cubicBezTo>
                    <a:pt x="3906172" y="640635"/>
                    <a:pt x="3910988" y="639786"/>
                    <a:pt x="3913633" y="630483"/>
                  </a:cubicBezTo>
                  <a:cubicBezTo>
                    <a:pt x="3917458" y="617073"/>
                    <a:pt x="3927611" y="607822"/>
                    <a:pt x="3941162" y="600739"/>
                  </a:cubicBezTo>
                  <a:cubicBezTo>
                    <a:pt x="3926666" y="592664"/>
                    <a:pt x="3915994" y="582087"/>
                    <a:pt x="3911555" y="566551"/>
                  </a:cubicBezTo>
                  <a:cubicBezTo>
                    <a:pt x="3909572" y="559658"/>
                    <a:pt x="3904047" y="561357"/>
                    <a:pt x="3899373" y="561357"/>
                  </a:cubicBezTo>
                  <a:cubicBezTo>
                    <a:pt x="3823395" y="561451"/>
                    <a:pt x="3747465" y="561639"/>
                    <a:pt x="3671487" y="561782"/>
                  </a:cubicBezTo>
                  <a:cubicBezTo>
                    <a:pt x="3638007" y="561876"/>
                    <a:pt x="3604528" y="562065"/>
                    <a:pt x="3571096" y="561876"/>
                  </a:cubicBezTo>
                  <a:cubicBezTo>
                    <a:pt x="3564768" y="561830"/>
                    <a:pt x="3560896" y="563434"/>
                    <a:pt x="3556741" y="568912"/>
                  </a:cubicBezTo>
                  <a:cubicBezTo>
                    <a:pt x="3540072" y="590823"/>
                    <a:pt x="3509378" y="593136"/>
                    <a:pt x="3490019" y="574815"/>
                  </a:cubicBezTo>
                  <a:cubicBezTo>
                    <a:pt x="3470186" y="556068"/>
                    <a:pt x="3470658" y="526130"/>
                    <a:pt x="3491010" y="507762"/>
                  </a:cubicBezTo>
                  <a:cubicBezTo>
                    <a:pt x="3510276" y="490385"/>
                    <a:pt x="3540733" y="493029"/>
                    <a:pt x="3556693" y="514608"/>
                  </a:cubicBezTo>
                  <a:cubicBezTo>
                    <a:pt x="3561274" y="520794"/>
                    <a:pt x="3565759" y="521880"/>
                    <a:pt x="3572323" y="521880"/>
                  </a:cubicBezTo>
                  <a:cubicBezTo>
                    <a:pt x="3681309" y="521644"/>
                    <a:pt x="3790246" y="521455"/>
                    <a:pt x="3899231" y="521551"/>
                  </a:cubicBezTo>
                  <a:cubicBezTo>
                    <a:pt x="3906504" y="521551"/>
                    <a:pt x="3910139" y="519944"/>
                    <a:pt x="3912878" y="512626"/>
                  </a:cubicBezTo>
                  <a:cubicBezTo>
                    <a:pt x="3921425" y="489629"/>
                    <a:pt x="3939085" y="478059"/>
                    <a:pt x="3963876" y="477965"/>
                  </a:cubicBezTo>
                  <a:cubicBezTo>
                    <a:pt x="4016337" y="477777"/>
                    <a:pt x="4068753" y="477635"/>
                    <a:pt x="4121214" y="477492"/>
                  </a:cubicBezTo>
                  <a:cubicBezTo>
                    <a:pt x="4148981" y="477398"/>
                    <a:pt x="4165413" y="487788"/>
                    <a:pt x="4175424" y="513428"/>
                  </a:cubicBezTo>
                  <a:cubicBezTo>
                    <a:pt x="4177785" y="519520"/>
                    <a:pt x="4180477" y="520605"/>
                    <a:pt x="4186001" y="520558"/>
                  </a:cubicBezTo>
                  <a:cubicBezTo>
                    <a:pt x="4267409" y="519850"/>
                    <a:pt x="4348770" y="519142"/>
                    <a:pt x="4430131" y="518858"/>
                  </a:cubicBezTo>
                  <a:cubicBezTo>
                    <a:pt x="4438347" y="518858"/>
                    <a:pt x="4439198" y="515742"/>
                    <a:pt x="4439622" y="508658"/>
                  </a:cubicBezTo>
                  <a:cubicBezTo>
                    <a:pt x="4440662" y="491328"/>
                    <a:pt x="4435183" y="473432"/>
                    <a:pt x="4443542" y="456669"/>
                  </a:cubicBezTo>
                  <a:cubicBezTo>
                    <a:pt x="4447343" y="453907"/>
                    <a:pt x="4451262" y="451698"/>
                    <a:pt x="4455382" y="450778"/>
                  </a:cubicBezTo>
                  <a:close/>
                  <a:moveTo>
                    <a:pt x="1405327" y="386448"/>
                  </a:moveTo>
                  <a:cubicBezTo>
                    <a:pt x="1401408" y="386401"/>
                    <a:pt x="1398528" y="389328"/>
                    <a:pt x="1398197" y="393153"/>
                  </a:cubicBezTo>
                  <a:cubicBezTo>
                    <a:pt x="1397867" y="397357"/>
                    <a:pt x="1401125" y="399575"/>
                    <a:pt x="1404997" y="399858"/>
                  </a:cubicBezTo>
                  <a:cubicBezTo>
                    <a:pt x="1409200" y="400142"/>
                    <a:pt x="1411703" y="397923"/>
                    <a:pt x="1411749" y="393484"/>
                  </a:cubicBezTo>
                  <a:cubicBezTo>
                    <a:pt x="1411561" y="389328"/>
                    <a:pt x="1409342" y="386495"/>
                    <a:pt x="1405327" y="386448"/>
                  </a:cubicBezTo>
                  <a:close/>
                  <a:moveTo>
                    <a:pt x="1408096" y="347975"/>
                  </a:moveTo>
                  <a:cubicBezTo>
                    <a:pt x="1420143" y="348671"/>
                    <a:pt x="1431818" y="354291"/>
                    <a:pt x="1439893" y="364868"/>
                  </a:cubicBezTo>
                  <a:cubicBezTo>
                    <a:pt x="1445748" y="372517"/>
                    <a:pt x="1451509" y="374171"/>
                    <a:pt x="1460150" y="374171"/>
                  </a:cubicBezTo>
                  <a:cubicBezTo>
                    <a:pt x="1696206" y="373981"/>
                    <a:pt x="1932261" y="374076"/>
                    <a:pt x="2168316" y="373840"/>
                  </a:cubicBezTo>
                  <a:cubicBezTo>
                    <a:pt x="2178752" y="373840"/>
                    <a:pt x="2187110" y="375871"/>
                    <a:pt x="2195327" y="382859"/>
                  </a:cubicBezTo>
                  <a:cubicBezTo>
                    <a:pt x="2215962" y="400378"/>
                    <a:pt x="2237684" y="416669"/>
                    <a:pt x="2258413" y="434094"/>
                  </a:cubicBezTo>
                  <a:cubicBezTo>
                    <a:pt x="2265497" y="440043"/>
                    <a:pt x="2272627" y="442215"/>
                    <a:pt x="2281740" y="442215"/>
                  </a:cubicBezTo>
                  <a:cubicBezTo>
                    <a:pt x="2601046" y="442027"/>
                    <a:pt x="2920304" y="442121"/>
                    <a:pt x="3239561" y="441791"/>
                  </a:cubicBezTo>
                  <a:cubicBezTo>
                    <a:pt x="3250847" y="441743"/>
                    <a:pt x="3257127" y="444861"/>
                    <a:pt x="3263030" y="454729"/>
                  </a:cubicBezTo>
                  <a:cubicBezTo>
                    <a:pt x="3289379" y="498785"/>
                    <a:pt x="3316720" y="542276"/>
                    <a:pt x="3343730" y="585955"/>
                  </a:cubicBezTo>
                  <a:cubicBezTo>
                    <a:pt x="3336741" y="593038"/>
                    <a:pt x="3339008" y="602057"/>
                    <a:pt x="3339008" y="610368"/>
                  </a:cubicBezTo>
                  <a:cubicBezTo>
                    <a:pt x="3338866" y="765628"/>
                    <a:pt x="3338914" y="920889"/>
                    <a:pt x="3338914" y="1076151"/>
                  </a:cubicBezTo>
                  <a:cubicBezTo>
                    <a:pt x="3338914" y="1081109"/>
                    <a:pt x="3338724" y="1086066"/>
                    <a:pt x="3338914" y="1091024"/>
                  </a:cubicBezTo>
                  <a:lnTo>
                    <a:pt x="3335951" y="1102332"/>
                  </a:lnTo>
                  <a:lnTo>
                    <a:pt x="3335997" y="1102317"/>
                  </a:lnTo>
                  <a:cubicBezTo>
                    <a:pt x="3338276" y="1099821"/>
                    <a:pt x="3339173" y="1096031"/>
                    <a:pt x="3338960" y="1091026"/>
                  </a:cubicBezTo>
                  <a:cubicBezTo>
                    <a:pt x="3338724" y="1086114"/>
                    <a:pt x="3338960" y="1081109"/>
                    <a:pt x="3338960" y="1076151"/>
                  </a:cubicBezTo>
                  <a:cubicBezTo>
                    <a:pt x="3338960" y="920890"/>
                    <a:pt x="3338914" y="765629"/>
                    <a:pt x="3339055" y="610368"/>
                  </a:cubicBezTo>
                  <a:cubicBezTo>
                    <a:pt x="3339055" y="602057"/>
                    <a:pt x="3336788" y="593038"/>
                    <a:pt x="3343777" y="585955"/>
                  </a:cubicBezTo>
                  <a:cubicBezTo>
                    <a:pt x="3343682" y="679924"/>
                    <a:pt x="3343494" y="773939"/>
                    <a:pt x="3343446" y="867908"/>
                  </a:cubicBezTo>
                  <a:cubicBezTo>
                    <a:pt x="3343400" y="943839"/>
                    <a:pt x="3343116" y="1019722"/>
                    <a:pt x="3343730" y="1095653"/>
                  </a:cubicBezTo>
                  <a:cubicBezTo>
                    <a:pt x="3343824" y="1107930"/>
                    <a:pt x="3340141" y="1111802"/>
                    <a:pt x="3328431" y="1110433"/>
                  </a:cubicBezTo>
                  <a:lnTo>
                    <a:pt x="3305545" y="1110152"/>
                  </a:lnTo>
                  <a:lnTo>
                    <a:pt x="3305339" y="1110244"/>
                  </a:lnTo>
                  <a:cubicBezTo>
                    <a:pt x="3305339" y="943838"/>
                    <a:pt x="3305245" y="777433"/>
                    <a:pt x="3305481" y="611028"/>
                  </a:cubicBezTo>
                  <a:cubicBezTo>
                    <a:pt x="3305481" y="602010"/>
                    <a:pt x="3303355" y="594548"/>
                    <a:pt x="3298587" y="587040"/>
                  </a:cubicBezTo>
                  <a:cubicBezTo>
                    <a:pt x="3278565" y="555450"/>
                    <a:pt x="3258591" y="523765"/>
                    <a:pt x="3239372" y="491702"/>
                  </a:cubicBezTo>
                  <a:cubicBezTo>
                    <a:pt x="3234225" y="483108"/>
                    <a:pt x="3228417" y="480747"/>
                    <a:pt x="3218784" y="480747"/>
                  </a:cubicBezTo>
                  <a:cubicBezTo>
                    <a:pt x="2901793" y="481031"/>
                    <a:pt x="2584754" y="480937"/>
                    <a:pt x="2267763" y="481172"/>
                  </a:cubicBezTo>
                  <a:cubicBezTo>
                    <a:pt x="2257563" y="481172"/>
                    <a:pt x="2249819" y="478433"/>
                    <a:pt x="2242122" y="472011"/>
                  </a:cubicBezTo>
                  <a:cubicBezTo>
                    <a:pt x="2220637" y="454068"/>
                    <a:pt x="2198538" y="436879"/>
                    <a:pt x="2176863" y="419124"/>
                  </a:cubicBezTo>
                  <a:cubicBezTo>
                    <a:pt x="2171763" y="414923"/>
                    <a:pt x="2166711" y="412892"/>
                    <a:pt x="2159864" y="412892"/>
                  </a:cubicBezTo>
                  <a:cubicBezTo>
                    <a:pt x="1925651" y="413080"/>
                    <a:pt x="1691389" y="413080"/>
                    <a:pt x="1457128" y="412892"/>
                  </a:cubicBezTo>
                  <a:cubicBezTo>
                    <a:pt x="1449621" y="412844"/>
                    <a:pt x="1445229" y="415111"/>
                    <a:pt x="1440601" y="421344"/>
                  </a:cubicBezTo>
                  <a:cubicBezTo>
                    <a:pt x="1424971" y="442215"/>
                    <a:pt x="1393522" y="444388"/>
                    <a:pt x="1374682" y="426774"/>
                  </a:cubicBezTo>
                  <a:cubicBezTo>
                    <a:pt x="1354943" y="408311"/>
                    <a:pt x="1354660" y="379129"/>
                    <a:pt x="1374067" y="360618"/>
                  </a:cubicBezTo>
                  <a:cubicBezTo>
                    <a:pt x="1383630" y="351505"/>
                    <a:pt x="1396049" y="347279"/>
                    <a:pt x="1408096" y="347975"/>
                  </a:cubicBezTo>
                  <a:close/>
                  <a:moveTo>
                    <a:pt x="3116646" y="345135"/>
                  </a:moveTo>
                  <a:cubicBezTo>
                    <a:pt x="3112443" y="345371"/>
                    <a:pt x="3109941" y="347827"/>
                    <a:pt x="3110224" y="352029"/>
                  </a:cubicBezTo>
                  <a:cubicBezTo>
                    <a:pt x="3110460" y="356136"/>
                    <a:pt x="3113151" y="358545"/>
                    <a:pt x="3117307" y="358451"/>
                  </a:cubicBezTo>
                  <a:cubicBezTo>
                    <a:pt x="3121652" y="358357"/>
                    <a:pt x="3123493" y="355570"/>
                    <a:pt x="3123729" y="351509"/>
                  </a:cubicBezTo>
                  <a:cubicBezTo>
                    <a:pt x="3123162" y="347307"/>
                    <a:pt x="3120990" y="344851"/>
                    <a:pt x="3116646" y="345135"/>
                  </a:cubicBezTo>
                  <a:close/>
                  <a:moveTo>
                    <a:pt x="3227709" y="337060"/>
                  </a:moveTo>
                  <a:cubicBezTo>
                    <a:pt x="3223411" y="337201"/>
                    <a:pt x="3221191" y="339751"/>
                    <a:pt x="3221333" y="344001"/>
                  </a:cubicBezTo>
                  <a:cubicBezTo>
                    <a:pt x="3221427" y="348297"/>
                    <a:pt x="3224025" y="350564"/>
                    <a:pt x="3228228" y="350422"/>
                  </a:cubicBezTo>
                  <a:cubicBezTo>
                    <a:pt x="3232525" y="350281"/>
                    <a:pt x="3234602" y="347683"/>
                    <a:pt x="3234744" y="343340"/>
                  </a:cubicBezTo>
                  <a:cubicBezTo>
                    <a:pt x="3234224" y="339326"/>
                    <a:pt x="3231958" y="336918"/>
                    <a:pt x="3227709" y="337060"/>
                  </a:cubicBezTo>
                  <a:close/>
                  <a:moveTo>
                    <a:pt x="3218511" y="299228"/>
                  </a:moveTo>
                  <a:cubicBezTo>
                    <a:pt x="3236757" y="295310"/>
                    <a:pt x="3256111" y="303438"/>
                    <a:pt x="3267231" y="322137"/>
                  </a:cubicBezTo>
                  <a:cubicBezTo>
                    <a:pt x="3271576" y="329504"/>
                    <a:pt x="3276959" y="328559"/>
                    <a:pt x="3283051" y="328513"/>
                  </a:cubicBezTo>
                  <a:cubicBezTo>
                    <a:pt x="3393357" y="328418"/>
                    <a:pt x="3503665" y="328465"/>
                    <a:pt x="3613972" y="327852"/>
                  </a:cubicBezTo>
                  <a:cubicBezTo>
                    <a:pt x="3625683" y="327803"/>
                    <a:pt x="3629696" y="330259"/>
                    <a:pt x="3628752" y="342442"/>
                  </a:cubicBezTo>
                  <a:cubicBezTo>
                    <a:pt x="3627571" y="357269"/>
                    <a:pt x="3629177" y="372286"/>
                    <a:pt x="3628327" y="387161"/>
                  </a:cubicBezTo>
                  <a:cubicBezTo>
                    <a:pt x="3627760" y="396557"/>
                    <a:pt x="3631302" y="398446"/>
                    <a:pt x="3639801" y="398446"/>
                  </a:cubicBezTo>
                  <a:cubicBezTo>
                    <a:pt x="3706241" y="398588"/>
                    <a:pt x="3772727" y="398918"/>
                    <a:pt x="3839167" y="399485"/>
                  </a:cubicBezTo>
                  <a:cubicBezTo>
                    <a:pt x="3880720" y="399862"/>
                    <a:pt x="3922322" y="400523"/>
                    <a:pt x="3963875" y="401421"/>
                  </a:cubicBezTo>
                  <a:cubicBezTo>
                    <a:pt x="3971242" y="401563"/>
                    <a:pt x="3976247" y="399721"/>
                    <a:pt x="3981017" y="393677"/>
                  </a:cubicBezTo>
                  <a:cubicBezTo>
                    <a:pt x="3999669" y="369925"/>
                    <a:pt x="4021013" y="348392"/>
                    <a:pt x="4038437" y="323648"/>
                  </a:cubicBezTo>
                  <a:cubicBezTo>
                    <a:pt x="4041459" y="320956"/>
                    <a:pt x="4044340" y="318030"/>
                    <a:pt x="4047551" y="315621"/>
                  </a:cubicBezTo>
                  <a:cubicBezTo>
                    <a:pt x="4059498" y="306602"/>
                    <a:pt x="4072011" y="311419"/>
                    <a:pt x="4080747" y="328229"/>
                  </a:cubicBezTo>
                  <a:cubicBezTo>
                    <a:pt x="4078811" y="344331"/>
                    <a:pt x="4066108" y="353586"/>
                    <a:pt x="4056947" y="364919"/>
                  </a:cubicBezTo>
                  <a:cubicBezTo>
                    <a:pt x="4038768" y="387395"/>
                    <a:pt x="4019502" y="408977"/>
                    <a:pt x="4001228" y="431358"/>
                  </a:cubicBezTo>
                  <a:cubicBezTo>
                    <a:pt x="3995891" y="437921"/>
                    <a:pt x="3990461" y="440566"/>
                    <a:pt x="3981867" y="440472"/>
                  </a:cubicBezTo>
                  <a:cubicBezTo>
                    <a:pt x="3854844" y="439150"/>
                    <a:pt x="3727820" y="438157"/>
                    <a:pt x="3600797" y="437497"/>
                  </a:cubicBezTo>
                  <a:cubicBezTo>
                    <a:pt x="3591967" y="437450"/>
                    <a:pt x="3589275" y="435183"/>
                    <a:pt x="3589606" y="426306"/>
                  </a:cubicBezTo>
                  <a:cubicBezTo>
                    <a:pt x="3590220" y="409638"/>
                    <a:pt x="3589323" y="392875"/>
                    <a:pt x="3589701" y="376158"/>
                  </a:cubicBezTo>
                  <a:cubicBezTo>
                    <a:pt x="3589889" y="369074"/>
                    <a:pt x="3587670" y="366807"/>
                    <a:pt x="3580492" y="366855"/>
                  </a:cubicBezTo>
                  <a:cubicBezTo>
                    <a:pt x="3478307" y="367233"/>
                    <a:pt x="3376169" y="367374"/>
                    <a:pt x="3273984" y="367328"/>
                  </a:cubicBezTo>
                  <a:cubicBezTo>
                    <a:pt x="3268129" y="367328"/>
                    <a:pt x="3265060" y="370397"/>
                    <a:pt x="3261518" y="373938"/>
                  </a:cubicBezTo>
                  <a:cubicBezTo>
                    <a:pt x="3240788" y="394620"/>
                    <a:pt x="3212079" y="394196"/>
                    <a:pt x="3193568" y="373136"/>
                  </a:cubicBezTo>
                  <a:cubicBezTo>
                    <a:pt x="3176616" y="353822"/>
                    <a:pt x="3180110" y="322610"/>
                    <a:pt x="3200981" y="307216"/>
                  </a:cubicBezTo>
                  <a:cubicBezTo>
                    <a:pt x="3206471" y="303178"/>
                    <a:pt x="3212429" y="300534"/>
                    <a:pt x="3218511" y="299228"/>
                  </a:cubicBezTo>
                  <a:close/>
                  <a:moveTo>
                    <a:pt x="1720949" y="266744"/>
                  </a:moveTo>
                  <a:cubicBezTo>
                    <a:pt x="1717785" y="266508"/>
                    <a:pt x="1716699" y="269908"/>
                    <a:pt x="1716699" y="272363"/>
                  </a:cubicBezTo>
                  <a:cubicBezTo>
                    <a:pt x="1716699" y="276140"/>
                    <a:pt x="1719202" y="278596"/>
                    <a:pt x="1722460" y="279635"/>
                  </a:cubicBezTo>
                  <a:cubicBezTo>
                    <a:pt x="1725907" y="279871"/>
                    <a:pt x="1726521" y="278029"/>
                    <a:pt x="1726285" y="275574"/>
                  </a:cubicBezTo>
                  <a:cubicBezTo>
                    <a:pt x="1725860" y="271796"/>
                    <a:pt x="1726333" y="267121"/>
                    <a:pt x="1720949" y="266744"/>
                  </a:cubicBezTo>
                  <a:close/>
                  <a:moveTo>
                    <a:pt x="1960829" y="266131"/>
                  </a:moveTo>
                  <a:cubicBezTo>
                    <a:pt x="1956768" y="266272"/>
                    <a:pt x="1953934" y="268586"/>
                    <a:pt x="1954218" y="272930"/>
                  </a:cubicBezTo>
                  <a:cubicBezTo>
                    <a:pt x="1954454" y="276944"/>
                    <a:pt x="1957052" y="279258"/>
                    <a:pt x="1961255" y="279730"/>
                  </a:cubicBezTo>
                  <a:cubicBezTo>
                    <a:pt x="1965079" y="278928"/>
                    <a:pt x="1967770" y="276944"/>
                    <a:pt x="1967676" y="272599"/>
                  </a:cubicBezTo>
                  <a:cubicBezTo>
                    <a:pt x="1967581" y="268208"/>
                    <a:pt x="1964984" y="265941"/>
                    <a:pt x="1960829" y="266131"/>
                  </a:cubicBezTo>
                  <a:close/>
                  <a:moveTo>
                    <a:pt x="3156736" y="250126"/>
                  </a:moveTo>
                  <a:cubicBezTo>
                    <a:pt x="3152155" y="250126"/>
                    <a:pt x="3150077" y="253006"/>
                    <a:pt x="3150219" y="256926"/>
                  </a:cubicBezTo>
                  <a:cubicBezTo>
                    <a:pt x="3150361" y="260845"/>
                    <a:pt x="3152627" y="263819"/>
                    <a:pt x="3157114" y="263536"/>
                  </a:cubicBezTo>
                  <a:cubicBezTo>
                    <a:pt x="3161316" y="263300"/>
                    <a:pt x="3163346" y="260561"/>
                    <a:pt x="3164007" y="256594"/>
                  </a:cubicBezTo>
                  <a:cubicBezTo>
                    <a:pt x="3163016" y="252769"/>
                    <a:pt x="3161127" y="250126"/>
                    <a:pt x="3156736" y="250126"/>
                  </a:cubicBezTo>
                  <a:close/>
                  <a:moveTo>
                    <a:pt x="1960546" y="227740"/>
                  </a:moveTo>
                  <a:cubicBezTo>
                    <a:pt x="1986565" y="227598"/>
                    <a:pt x="2005972" y="246676"/>
                    <a:pt x="2005972" y="272457"/>
                  </a:cubicBezTo>
                  <a:cubicBezTo>
                    <a:pt x="2006020" y="298099"/>
                    <a:pt x="1986187" y="318073"/>
                    <a:pt x="1960876" y="317931"/>
                  </a:cubicBezTo>
                  <a:cubicBezTo>
                    <a:pt x="1935661" y="317790"/>
                    <a:pt x="1915828" y="297579"/>
                    <a:pt x="1915922" y="272127"/>
                  </a:cubicBezTo>
                  <a:cubicBezTo>
                    <a:pt x="1916064" y="247195"/>
                    <a:pt x="1935519" y="227882"/>
                    <a:pt x="1960546" y="227740"/>
                  </a:cubicBezTo>
                  <a:close/>
                  <a:moveTo>
                    <a:pt x="1724302" y="227739"/>
                  </a:moveTo>
                  <a:cubicBezTo>
                    <a:pt x="1749282" y="227929"/>
                    <a:pt x="1768925" y="247336"/>
                    <a:pt x="1769209" y="272221"/>
                  </a:cubicBezTo>
                  <a:cubicBezTo>
                    <a:pt x="1769492" y="296776"/>
                    <a:pt x="1748431" y="317884"/>
                    <a:pt x="1723641" y="317931"/>
                  </a:cubicBezTo>
                  <a:cubicBezTo>
                    <a:pt x="1698850" y="317931"/>
                    <a:pt x="1677884" y="296918"/>
                    <a:pt x="1678120" y="272269"/>
                  </a:cubicBezTo>
                  <a:cubicBezTo>
                    <a:pt x="1678403" y="246769"/>
                    <a:pt x="1698378" y="227550"/>
                    <a:pt x="1724302" y="227739"/>
                  </a:cubicBezTo>
                  <a:close/>
                  <a:moveTo>
                    <a:pt x="3369323" y="146997"/>
                  </a:moveTo>
                  <a:cubicBezTo>
                    <a:pt x="3365308" y="147422"/>
                    <a:pt x="3362617" y="149547"/>
                    <a:pt x="3362570" y="153702"/>
                  </a:cubicBezTo>
                  <a:cubicBezTo>
                    <a:pt x="3362522" y="157857"/>
                    <a:pt x="3365120" y="160267"/>
                    <a:pt x="3369275" y="160408"/>
                  </a:cubicBezTo>
                  <a:cubicBezTo>
                    <a:pt x="3373619" y="160548"/>
                    <a:pt x="3375933" y="157906"/>
                    <a:pt x="3375980" y="153796"/>
                  </a:cubicBezTo>
                  <a:cubicBezTo>
                    <a:pt x="3376028" y="149736"/>
                    <a:pt x="3373761" y="147234"/>
                    <a:pt x="3369323" y="146997"/>
                  </a:cubicBezTo>
                  <a:close/>
                  <a:moveTo>
                    <a:pt x="2170364" y="43489"/>
                  </a:moveTo>
                  <a:cubicBezTo>
                    <a:pt x="2175754" y="43914"/>
                    <a:pt x="2180948" y="47787"/>
                    <a:pt x="2187771" y="55247"/>
                  </a:cubicBezTo>
                  <a:cubicBezTo>
                    <a:pt x="2187912" y="126646"/>
                    <a:pt x="2188290" y="198090"/>
                    <a:pt x="2187866" y="269534"/>
                  </a:cubicBezTo>
                  <a:cubicBezTo>
                    <a:pt x="2187771" y="280442"/>
                    <a:pt x="2190934" y="282755"/>
                    <a:pt x="2201371" y="282755"/>
                  </a:cubicBezTo>
                  <a:cubicBezTo>
                    <a:pt x="2405316" y="282473"/>
                    <a:pt x="2609214" y="282661"/>
                    <a:pt x="2813160" y="282284"/>
                  </a:cubicBezTo>
                  <a:cubicBezTo>
                    <a:pt x="2824634" y="282237"/>
                    <a:pt x="2829120" y="284268"/>
                    <a:pt x="2828128" y="296781"/>
                  </a:cubicBezTo>
                  <a:cubicBezTo>
                    <a:pt x="2827185" y="308774"/>
                    <a:pt x="2822793" y="324547"/>
                    <a:pt x="2829923" y="332102"/>
                  </a:cubicBezTo>
                  <a:cubicBezTo>
                    <a:pt x="2837148" y="339752"/>
                    <a:pt x="2852966" y="334415"/>
                    <a:pt x="2865007" y="334463"/>
                  </a:cubicBezTo>
                  <a:cubicBezTo>
                    <a:pt x="2931022" y="334699"/>
                    <a:pt x="2997036" y="334463"/>
                    <a:pt x="3063050" y="334745"/>
                  </a:cubicBezTo>
                  <a:cubicBezTo>
                    <a:pt x="3071030" y="334745"/>
                    <a:pt x="3075706" y="332715"/>
                    <a:pt x="3080428" y="325632"/>
                  </a:cubicBezTo>
                  <a:cubicBezTo>
                    <a:pt x="3094736" y="304194"/>
                    <a:pt x="3125098" y="300133"/>
                    <a:pt x="3144884" y="315858"/>
                  </a:cubicBezTo>
                  <a:cubicBezTo>
                    <a:pt x="3165566" y="332244"/>
                    <a:pt x="3168257" y="362795"/>
                    <a:pt x="3150692" y="381873"/>
                  </a:cubicBezTo>
                  <a:cubicBezTo>
                    <a:pt x="3132606" y="401516"/>
                    <a:pt x="3102432" y="402508"/>
                    <a:pt x="3084677" y="382910"/>
                  </a:cubicBezTo>
                  <a:cubicBezTo>
                    <a:pt x="3078822" y="376441"/>
                    <a:pt x="3073203" y="374647"/>
                    <a:pt x="3065128" y="374647"/>
                  </a:cubicBezTo>
                  <a:cubicBezTo>
                    <a:pt x="2976967" y="374883"/>
                    <a:pt x="2888759" y="374553"/>
                    <a:pt x="2800599" y="375072"/>
                  </a:cubicBezTo>
                  <a:cubicBezTo>
                    <a:pt x="2789455" y="375167"/>
                    <a:pt x="2786574" y="371815"/>
                    <a:pt x="2787425" y="361425"/>
                  </a:cubicBezTo>
                  <a:cubicBezTo>
                    <a:pt x="2788274" y="351132"/>
                    <a:pt x="2787425" y="340649"/>
                    <a:pt x="2787708" y="330259"/>
                  </a:cubicBezTo>
                  <a:cubicBezTo>
                    <a:pt x="2787849" y="324547"/>
                    <a:pt x="2785961" y="321855"/>
                    <a:pt x="2779964" y="322327"/>
                  </a:cubicBezTo>
                  <a:cubicBezTo>
                    <a:pt x="2776375" y="322610"/>
                    <a:pt x="2772739" y="322374"/>
                    <a:pt x="2769102" y="322374"/>
                  </a:cubicBezTo>
                  <a:cubicBezTo>
                    <a:pt x="2567424" y="322374"/>
                    <a:pt x="2365745" y="322233"/>
                    <a:pt x="2164066" y="322704"/>
                  </a:cubicBezTo>
                  <a:cubicBezTo>
                    <a:pt x="2151128" y="322704"/>
                    <a:pt x="2148861" y="318785"/>
                    <a:pt x="2149003" y="306980"/>
                  </a:cubicBezTo>
                  <a:cubicBezTo>
                    <a:pt x="2149523" y="228310"/>
                    <a:pt x="2149239" y="149642"/>
                    <a:pt x="2149287" y="70972"/>
                  </a:cubicBezTo>
                  <a:cubicBezTo>
                    <a:pt x="2149287" y="64692"/>
                    <a:pt x="2148484" y="58269"/>
                    <a:pt x="2151789" y="52413"/>
                  </a:cubicBezTo>
                  <a:cubicBezTo>
                    <a:pt x="2159391" y="46087"/>
                    <a:pt x="2164975" y="43065"/>
                    <a:pt x="2170364" y="43489"/>
                  </a:cubicBezTo>
                  <a:close/>
                  <a:moveTo>
                    <a:pt x="2876582" y="855"/>
                  </a:moveTo>
                  <a:cubicBezTo>
                    <a:pt x="2882503" y="3032"/>
                    <a:pt x="2887201" y="9395"/>
                    <a:pt x="2891356" y="20209"/>
                  </a:cubicBezTo>
                  <a:cubicBezTo>
                    <a:pt x="2888807" y="54491"/>
                    <a:pt x="2891026" y="88821"/>
                    <a:pt x="2890129" y="123151"/>
                  </a:cubicBezTo>
                  <a:cubicBezTo>
                    <a:pt x="2889893" y="132501"/>
                    <a:pt x="2896315" y="130140"/>
                    <a:pt x="2901226" y="130140"/>
                  </a:cubicBezTo>
                  <a:cubicBezTo>
                    <a:pt x="2940560" y="130234"/>
                    <a:pt x="2979895" y="130186"/>
                    <a:pt x="3019230" y="130186"/>
                  </a:cubicBezTo>
                  <a:cubicBezTo>
                    <a:pt x="3118676" y="130186"/>
                    <a:pt x="3218170" y="130092"/>
                    <a:pt x="3317616" y="130328"/>
                  </a:cubicBezTo>
                  <a:cubicBezTo>
                    <a:pt x="3325738" y="130328"/>
                    <a:pt x="3331546" y="128534"/>
                    <a:pt x="3337449" y="122159"/>
                  </a:cubicBezTo>
                  <a:cubicBezTo>
                    <a:pt x="3352276" y="106104"/>
                    <a:pt x="3371164" y="104782"/>
                    <a:pt x="3395813" y="116115"/>
                  </a:cubicBezTo>
                  <a:cubicBezTo>
                    <a:pt x="3401432" y="118145"/>
                    <a:pt x="3404265" y="123056"/>
                    <a:pt x="3407477" y="127589"/>
                  </a:cubicBezTo>
                  <a:cubicBezTo>
                    <a:pt x="3421453" y="159936"/>
                    <a:pt x="3412293" y="186709"/>
                    <a:pt x="3383913" y="196484"/>
                  </a:cubicBezTo>
                  <a:cubicBezTo>
                    <a:pt x="3364175" y="203284"/>
                    <a:pt x="3342643" y="196531"/>
                    <a:pt x="3332018" y="178493"/>
                  </a:cubicBezTo>
                  <a:cubicBezTo>
                    <a:pt x="3327390" y="170654"/>
                    <a:pt x="3322291" y="168813"/>
                    <a:pt x="3313839" y="168813"/>
                  </a:cubicBezTo>
                  <a:cubicBezTo>
                    <a:pt x="3164244" y="169049"/>
                    <a:pt x="3014602" y="168813"/>
                    <a:pt x="2864961" y="169332"/>
                  </a:cubicBezTo>
                  <a:cubicBezTo>
                    <a:pt x="2852069" y="169379"/>
                    <a:pt x="2849614" y="165460"/>
                    <a:pt x="2849850" y="153607"/>
                  </a:cubicBezTo>
                  <a:cubicBezTo>
                    <a:pt x="2850558" y="112053"/>
                    <a:pt x="2850180" y="70452"/>
                    <a:pt x="2850086" y="28851"/>
                  </a:cubicBezTo>
                  <a:cubicBezTo>
                    <a:pt x="2850038" y="21059"/>
                    <a:pt x="2850511" y="13551"/>
                    <a:pt x="2854477" y="6609"/>
                  </a:cubicBezTo>
                  <a:cubicBezTo>
                    <a:pt x="2863520" y="683"/>
                    <a:pt x="2870662" y="-1324"/>
                    <a:pt x="2876582" y="855"/>
                  </a:cubicBezTo>
                  <a:close/>
                  <a:moveTo>
                    <a:pt x="2554391" y="802"/>
                  </a:moveTo>
                  <a:cubicBezTo>
                    <a:pt x="2562560" y="6421"/>
                    <a:pt x="2565203" y="14071"/>
                    <a:pt x="2565157" y="23987"/>
                  </a:cubicBezTo>
                  <a:cubicBezTo>
                    <a:pt x="2564826" y="75080"/>
                    <a:pt x="2565299" y="126172"/>
                    <a:pt x="2564732" y="177265"/>
                  </a:cubicBezTo>
                  <a:cubicBezTo>
                    <a:pt x="2564590" y="187701"/>
                    <a:pt x="2567754" y="189920"/>
                    <a:pt x="2577670" y="189872"/>
                  </a:cubicBezTo>
                  <a:cubicBezTo>
                    <a:pt x="2680327" y="189495"/>
                    <a:pt x="2782938" y="189826"/>
                    <a:pt x="2885595" y="189353"/>
                  </a:cubicBezTo>
                  <a:cubicBezTo>
                    <a:pt x="2896645" y="189306"/>
                    <a:pt x="2898865" y="192611"/>
                    <a:pt x="2898675" y="202859"/>
                  </a:cubicBezTo>
                  <a:cubicBezTo>
                    <a:pt x="2898108" y="232985"/>
                    <a:pt x="2898533" y="232985"/>
                    <a:pt x="2928566" y="232985"/>
                  </a:cubicBezTo>
                  <a:cubicBezTo>
                    <a:pt x="2987355" y="232985"/>
                    <a:pt x="3046145" y="232890"/>
                    <a:pt x="3104934" y="233079"/>
                  </a:cubicBezTo>
                  <a:cubicBezTo>
                    <a:pt x="3113009" y="233079"/>
                    <a:pt x="3118864" y="231474"/>
                    <a:pt x="3124909" y="225052"/>
                  </a:cubicBezTo>
                  <a:cubicBezTo>
                    <a:pt x="3142994" y="205928"/>
                    <a:pt x="3174302" y="207298"/>
                    <a:pt x="3191017" y="226798"/>
                  </a:cubicBezTo>
                  <a:cubicBezTo>
                    <a:pt x="3207686" y="246301"/>
                    <a:pt x="3204995" y="276474"/>
                    <a:pt x="3185210" y="292010"/>
                  </a:cubicBezTo>
                  <a:cubicBezTo>
                    <a:pt x="3164007" y="308631"/>
                    <a:pt x="3133078" y="304288"/>
                    <a:pt x="3119054" y="281197"/>
                  </a:cubicBezTo>
                  <a:cubicBezTo>
                    <a:pt x="3114142" y="273074"/>
                    <a:pt x="3108995" y="271800"/>
                    <a:pt x="3100873" y="271800"/>
                  </a:cubicBezTo>
                  <a:cubicBezTo>
                    <a:pt x="3024471" y="271989"/>
                    <a:pt x="2948021" y="271658"/>
                    <a:pt x="2871618" y="272177"/>
                  </a:cubicBezTo>
                  <a:cubicBezTo>
                    <a:pt x="2861135" y="272225"/>
                    <a:pt x="2859057" y="269298"/>
                    <a:pt x="2859199" y="259428"/>
                  </a:cubicBezTo>
                  <a:cubicBezTo>
                    <a:pt x="2859671" y="228546"/>
                    <a:pt x="2859247" y="228546"/>
                    <a:pt x="2828694" y="228546"/>
                  </a:cubicBezTo>
                  <a:cubicBezTo>
                    <a:pt x="2731892" y="228546"/>
                    <a:pt x="2635138" y="228546"/>
                    <a:pt x="2538383" y="228593"/>
                  </a:cubicBezTo>
                  <a:cubicBezTo>
                    <a:pt x="2531536" y="228593"/>
                    <a:pt x="2525775" y="230057"/>
                    <a:pt x="2525917" y="218818"/>
                  </a:cubicBezTo>
                  <a:cubicBezTo>
                    <a:pt x="2526624" y="149642"/>
                    <a:pt x="2526436" y="80463"/>
                    <a:pt x="2526530" y="11284"/>
                  </a:cubicBezTo>
                  <a:cubicBezTo>
                    <a:pt x="2533330" y="1179"/>
                    <a:pt x="2542916" y="-1512"/>
                    <a:pt x="2554391" y="80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494" name="Google Shape;494;p16"/>
          <p:cNvSpPr txBox="1"/>
          <p:nvPr/>
        </p:nvSpPr>
        <p:spPr>
          <a:xfrm>
            <a:off x="6446818" y="2517780"/>
            <a:ext cx="3683604" cy="138499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rial"/>
                <a:ea typeface="Arial"/>
                <a:cs typeface="Arial"/>
                <a:sym typeface="Arial"/>
              </a:rPr>
              <a:t>ALLPPT Layout</a:t>
            </a:r>
            <a:endParaRPr/>
          </a:p>
          <a:p>
            <a:pPr indent="0" lvl="0" marL="0" marR="0" rtl="0" algn="l">
              <a:spcBef>
                <a:spcPts val="0"/>
              </a:spcBef>
              <a:spcAft>
                <a:spcPts val="0"/>
              </a:spcAft>
              <a:buNone/>
            </a:pPr>
            <a:r>
              <a:rPr lang="en-US" sz="2800">
                <a:solidFill>
                  <a:schemeClr val="lt1"/>
                </a:solidFill>
                <a:latin typeface="Arial"/>
                <a:ea typeface="Arial"/>
                <a:cs typeface="Arial"/>
                <a:sym typeface="Arial"/>
              </a:rPr>
              <a:t>Clean Text Slide for your Presentation</a:t>
            </a:r>
            <a:endParaRPr sz="2800">
              <a:solidFill>
                <a:schemeClr val="lt1"/>
              </a:solidFill>
              <a:latin typeface="Arial"/>
              <a:ea typeface="Arial"/>
              <a:cs typeface="Arial"/>
              <a:sym typeface="Arial"/>
            </a:endParaRPr>
          </a:p>
        </p:txBody>
      </p:sp>
      <p:sp>
        <p:nvSpPr>
          <p:cNvPr id="495" name="Google Shape;495;p16"/>
          <p:cNvSpPr txBox="1"/>
          <p:nvPr/>
        </p:nvSpPr>
        <p:spPr>
          <a:xfrm>
            <a:off x="8130467" y="4706524"/>
            <a:ext cx="368360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latin typeface="Arial"/>
                <a:ea typeface="Arial"/>
                <a:cs typeface="Arial"/>
                <a:sym typeface="Arial"/>
              </a:rPr>
              <a:t>You can simply impress your audience and add a unique zing and appeal to your Presentations. Easy to change colors, photos and Text. </a:t>
            </a:r>
            <a:endParaRPr/>
          </a:p>
        </p:txBody>
      </p:sp>
      <p:sp>
        <p:nvSpPr>
          <p:cNvPr id="496" name="Google Shape;496;p16"/>
          <p:cNvSpPr txBox="1"/>
          <p:nvPr/>
        </p:nvSpPr>
        <p:spPr>
          <a:xfrm>
            <a:off x="6446818" y="4637218"/>
            <a:ext cx="1482549" cy="738664"/>
          </a:xfrm>
          <a:prstGeom prst="rect">
            <a:avLst/>
          </a:prstGeom>
          <a:noFill/>
          <a:ln>
            <a:noFill/>
          </a:ln>
        </p:spPr>
        <p:txBody>
          <a:bodyPr anchorCtr="0" anchor="t" bIns="0" lIns="48000" spcFirstLastPara="1" rIns="24000" wrap="square" tIns="0">
            <a:spAutoFit/>
          </a:bodyPr>
          <a:lstStyle/>
          <a:p>
            <a:pPr indent="0" lvl="0" marL="0" marR="0" rtl="0" algn="l">
              <a:spcBef>
                <a:spcPts val="0"/>
              </a:spcBef>
              <a:spcAft>
                <a:spcPts val="0"/>
              </a:spcAft>
              <a:buNone/>
            </a:pPr>
            <a:r>
              <a:rPr b="1" lang="en-US" sz="4800">
                <a:solidFill>
                  <a:schemeClr val="lt1"/>
                </a:solidFill>
                <a:latin typeface="Arial"/>
                <a:ea typeface="Arial"/>
                <a:cs typeface="Arial"/>
                <a:sym typeface="Arial"/>
              </a:rPr>
              <a:t>$350</a:t>
            </a:r>
            <a:endParaRPr b="1" sz="4800">
              <a:solidFill>
                <a:schemeClr val="lt1"/>
              </a:solidFill>
              <a:latin typeface="Arial"/>
              <a:ea typeface="Arial"/>
              <a:cs typeface="Arial"/>
              <a:sym typeface="Arial"/>
            </a:endParaRPr>
          </a:p>
        </p:txBody>
      </p:sp>
      <p:sp>
        <p:nvSpPr>
          <p:cNvPr id="497" name="Google Shape;497;p16"/>
          <p:cNvSpPr txBox="1"/>
          <p:nvPr/>
        </p:nvSpPr>
        <p:spPr>
          <a:xfrm>
            <a:off x="6541293" y="1505145"/>
            <a:ext cx="1773489" cy="470890"/>
          </a:xfrm>
          <a:prstGeom prst="rect">
            <a:avLst/>
          </a:prstGeom>
          <a:noFill/>
          <a:ln>
            <a:noFill/>
          </a:ln>
        </p:spPr>
        <p:txBody>
          <a:bodyPr anchorCtr="0" anchor="ctr" bIns="45700" lIns="0" spcFirstLastPara="1" rIns="91425" wrap="square" tIns="45700">
            <a:noAutofit/>
          </a:bodyPr>
          <a:lstStyle/>
          <a:p>
            <a:pPr indent="0" lvl="0" marL="0" marR="0" rtl="0" algn="l">
              <a:spcBef>
                <a:spcPts val="0"/>
              </a:spcBef>
              <a:spcAft>
                <a:spcPts val="0"/>
              </a:spcAft>
              <a:buClr>
                <a:schemeClr val="accent1"/>
              </a:buClr>
              <a:buSzPts val="3200"/>
              <a:buFont typeface="Arial"/>
              <a:buNone/>
            </a:pPr>
            <a:r>
              <a:rPr b="1" lang="en-US" sz="3200">
                <a:solidFill>
                  <a:schemeClr val="accent1"/>
                </a:solidFill>
                <a:latin typeface="Arial"/>
                <a:ea typeface="Arial"/>
                <a:cs typeface="Arial"/>
                <a:sym typeface="Arial"/>
              </a:rPr>
              <a:t>SIMPLE</a:t>
            </a:r>
            <a:endParaRPr/>
          </a:p>
        </p:txBody>
      </p:sp>
      <p:sp>
        <p:nvSpPr>
          <p:cNvPr id="498" name="Google Shape;498;p16"/>
          <p:cNvSpPr/>
          <p:nvPr/>
        </p:nvSpPr>
        <p:spPr>
          <a:xfrm>
            <a:off x="8246177" y="1505145"/>
            <a:ext cx="3244482" cy="470890"/>
          </a:xfrm>
          <a:prstGeom prst="rect">
            <a:avLst/>
          </a:prstGeom>
          <a:noFill/>
          <a:ln>
            <a:noFill/>
          </a:ln>
        </p:spPr>
        <p:txBody>
          <a:bodyPr anchorCtr="0" anchor="ctr" bIns="45700" lIns="0" spcFirstLastPara="1" rIns="91425" wrap="square" tIns="45700">
            <a:noAutofit/>
          </a:bodyPr>
          <a:lstStyle/>
          <a:p>
            <a:pPr indent="0" lvl="0" marL="0" marR="0" rtl="0" algn="l">
              <a:spcBef>
                <a:spcPts val="0"/>
              </a:spcBef>
              <a:spcAft>
                <a:spcPts val="0"/>
              </a:spcAft>
              <a:buNone/>
            </a:pPr>
            <a:r>
              <a:rPr b="1" lang="en-US" sz="3200">
                <a:solidFill>
                  <a:schemeClr val="accent1"/>
                </a:solidFill>
                <a:latin typeface="Arial"/>
                <a:ea typeface="Arial"/>
                <a:cs typeface="Arial"/>
                <a:sym typeface="Arial"/>
              </a:rPr>
              <a:t>PRESENTATION</a:t>
            </a:r>
            <a:endParaRPr/>
          </a:p>
        </p:txBody>
      </p:sp>
      <p:sp>
        <p:nvSpPr>
          <p:cNvPr id="499" name="Google Shape;499;p16"/>
          <p:cNvSpPr/>
          <p:nvPr/>
        </p:nvSpPr>
        <p:spPr>
          <a:xfrm>
            <a:off x="9283593" y="5758774"/>
            <a:ext cx="2613133" cy="470890"/>
          </a:xfrm>
          <a:prstGeom prst="rect">
            <a:avLst/>
          </a:prstGeom>
          <a:noFill/>
          <a:ln>
            <a:noFill/>
          </a:ln>
        </p:spPr>
        <p:txBody>
          <a:bodyPr anchorCtr="0" anchor="ctr" bIns="45700" lIns="0" spcFirstLastPara="1" rIns="91425" wrap="square" tIns="45700">
            <a:noAutofit/>
          </a:bodyPr>
          <a:lstStyle/>
          <a:p>
            <a:pPr indent="0" lvl="0" marL="0" marR="0" rtl="0" algn="ctr">
              <a:spcBef>
                <a:spcPts val="0"/>
              </a:spcBef>
              <a:spcAft>
                <a:spcPts val="0"/>
              </a:spcAft>
              <a:buNone/>
            </a:pPr>
            <a:r>
              <a:rPr b="1" lang="en-US" sz="2400">
                <a:solidFill>
                  <a:schemeClr val="accent1"/>
                </a:solidFill>
                <a:latin typeface="Arial"/>
                <a:ea typeface="Arial"/>
                <a:cs typeface="Arial"/>
                <a:sym typeface="Arial"/>
              </a:rPr>
              <a:t>PRESENTATION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17"/>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t>Infographic Style</a:t>
            </a:r>
            <a:endParaRPr/>
          </a:p>
        </p:txBody>
      </p:sp>
      <p:sp>
        <p:nvSpPr>
          <p:cNvPr id="505" name="Google Shape;505;p17"/>
          <p:cNvSpPr/>
          <p:nvPr/>
        </p:nvSpPr>
        <p:spPr>
          <a:xfrm rot="-1800000">
            <a:off x="8766995" y="3902262"/>
            <a:ext cx="1959696" cy="1728495"/>
          </a:xfrm>
          <a:custGeom>
            <a:rect b="b" l="l" r="r" t="t"/>
            <a:pathLst>
              <a:path extrusionOk="0" h="1495425" w="1695450">
                <a:moveTo>
                  <a:pt x="764548" y="49292"/>
                </a:moveTo>
                <a:lnTo>
                  <a:pt x="13026" y="1350407"/>
                </a:lnTo>
                <a:cubicBezTo>
                  <a:pt x="-24122" y="1415177"/>
                  <a:pt x="22551" y="1497092"/>
                  <a:pt x="97798" y="1497092"/>
                </a:cubicBezTo>
                <a:lnTo>
                  <a:pt x="1599891" y="1497092"/>
                </a:lnTo>
                <a:cubicBezTo>
                  <a:pt x="1675139" y="1497092"/>
                  <a:pt x="1721811" y="1416130"/>
                  <a:pt x="1684664" y="1350407"/>
                </a:cubicBezTo>
                <a:lnTo>
                  <a:pt x="933141" y="49292"/>
                </a:lnTo>
                <a:cubicBezTo>
                  <a:pt x="895993" y="-16431"/>
                  <a:pt x="802648" y="-16431"/>
                  <a:pt x="764548" y="49292"/>
                </a:cubicBezTo>
                <a:close/>
              </a:path>
            </a:pathLst>
          </a:custGeom>
          <a:solidFill>
            <a:schemeClr val="accent4"/>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6" name="Google Shape;506;p17"/>
          <p:cNvSpPr/>
          <p:nvPr/>
        </p:nvSpPr>
        <p:spPr>
          <a:xfrm rot="-1800000">
            <a:off x="7666559" y="4380915"/>
            <a:ext cx="1959696" cy="1728495"/>
          </a:xfrm>
          <a:custGeom>
            <a:rect b="b" l="l" r="r" t="t"/>
            <a:pathLst>
              <a:path extrusionOk="0" h="1495425" w="1695450">
                <a:moveTo>
                  <a:pt x="1599891" y="0"/>
                </a:moveTo>
                <a:lnTo>
                  <a:pt x="97798" y="0"/>
                </a:lnTo>
                <a:cubicBezTo>
                  <a:pt x="22551" y="0"/>
                  <a:pt x="-24122" y="80963"/>
                  <a:pt x="13026" y="146685"/>
                </a:cubicBezTo>
                <a:lnTo>
                  <a:pt x="764548" y="1447800"/>
                </a:lnTo>
                <a:cubicBezTo>
                  <a:pt x="801696" y="1512570"/>
                  <a:pt x="895993" y="1512570"/>
                  <a:pt x="933141" y="1447800"/>
                </a:cubicBezTo>
                <a:lnTo>
                  <a:pt x="1684663" y="146685"/>
                </a:lnTo>
                <a:cubicBezTo>
                  <a:pt x="1721811" y="80963"/>
                  <a:pt x="1675138" y="0"/>
                  <a:pt x="1599891" y="0"/>
                </a:cubicBezTo>
                <a:close/>
              </a:path>
            </a:pathLst>
          </a:custGeom>
          <a:solidFill>
            <a:schemeClr val="accen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7" name="Google Shape;507;p17"/>
          <p:cNvSpPr/>
          <p:nvPr/>
        </p:nvSpPr>
        <p:spPr>
          <a:xfrm rot="-1800000">
            <a:off x="6757723" y="2806764"/>
            <a:ext cx="1959696" cy="1728495"/>
          </a:xfrm>
          <a:custGeom>
            <a:rect b="b" l="l" r="r" t="t"/>
            <a:pathLst>
              <a:path extrusionOk="0" h="1495425" w="1695450">
                <a:moveTo>
                  <a:pt x="1684663" y="1349693"/>
                </a:moveTo>
                <a:lnTo>
                  <a:pt x="933141" y="48577"/>
                </a:lnTo>
                <a:cubicBezTo>
                  <a:pt x="895993" y="-16192"/>
                  <a:pt x="801696" y="-16192"/>
                  <a:pt x="764548" y="48577"/>
                </a:cubicBezTo>
                <a:lnTo>
                  <a:pt x="13026" y="1349693"/>
                </a:lnTo>
                <a:cubicBezTo>
                  <a:pt x="-24122" y="1414463"/>
                  <a:pt x="22551" y="1496378"/>
                  <a:pt x="97798" y="1496378"/>
                </a:cubicBezTo>
                <a:lnTo>
                  <a:pt x="1599891" y="1496378"/>
                </a:lnTo>
                <a:cubicBezTo>
                  <a:pt x="1675138" y="1496378"/>
                  <a:pt x="1721811" y="1414463"/>
                  <a:pt x="1684663" y="1349693"/>
                </a:cubicBezTo>
                <a:close/>
              </a:path>
            </a:pathLst>
          </a:custGeom>
          <a:solidFill>
            <a:schemeClr val="accent2"/>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8" name="Google Shape;508;p17"/>
          <p:cNvSpPr/>
          <p:nvPr/>
        </p:nvSpPr>
        <p:spPr>
          <a:xfrm rot="-1800000">
            <a:off x="7712696" y="2076162"/>
            <a:ext cx="1959696" cy="1728495"/>
          </a:xfrm>
          <a:custGeom>
            <a:rect b="b" l="l" r="r" t="t"/>
            <a:pathLst>
              <a:path extrusionOk="0" h="1495425" w="1695450">
                <a:moveTo>
                  <a:pt x="933141" y="1447800"/>
                </a:moveTo>
                <a:lnTo>
                  <a:pt x="1684664" y="146685"/>
                </a:lnTo>
                <a:cubicBezTo>
                  <a:pt x="1721811" y="81915"/>
                  <a:pt x="1675139" y="0"/>
                  <a:pt x="1599891" y="0"/>
                </a:cubicBezTo>
                <a:lnTo>
                  <a:pt x="97798" y="0"/>
                </a:lnTo>
                <a:cubicBezTo>
                  <a:pt x="22551" y="0"/>
                  <a:pt x="-24122" y="80963"/>
                  <a:pt x="13026" y="146685"/>
                </a:cubicBezTo>
                <a:lnTo>
                  <a:pt x="764549" y="1447800"/>
                </a:lnTo>
                <a:cubicBezTo>
                  <a:pt x="801696" y="1512570"/>
                  <a:pt x="895993" y="1512570"/>
                  <a:pt x="933141" y="1447800"/>
                </a:cubicBezTo>
                <a:close/>
              </a:path>
            </a:pathLst>
          </a:custGeom>
          <a:solidFill>
            <a:schemeClr val="accent4"/>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9" name="Google Shape;509;p17"/>
          <p:cNvSpPr/>
          <p:nvPr/>
        </p:nvSpPr>
        <p:spPr>
          <a:xfrm rot="-1800000">
            <a:off x="8789531" y="1633699"/>
            <a:ext cx="1959696" cy="1728495"/>
          </a:xfrm>
          <a:custGeom>
            <a:rect b="b" l="l" r="r" t="t"/>
            <a:pathLst>
              <a:path extrusionOk="0" h="1495425" w="1695450">
                <a:moveTo>
                  <a:pt x="97798" y="1496378"/>
                </a:moveTo>
                <a:lnTo>
                  <a:pt x="1599891" y="1496378"/>
                </a:lnTo>
                <a:cubicBezTo>
                  <a:pt x="1675138" y="1496378"/>
                  <a:pt x="1721811" y="1415415"/>
                  <a:pt x="1684663" y="1349693"/>
                </a:cubicBezTo>
                <a:lnTo>
                  <a:pt x="933141" y="48578"/>
                </a:lnTo>
                <a:cubicBezTo>
                  <a:pt x="895994" y="-16193"/>
                  <a:pt x="801696" y="-16193"/>
                  <a:pt x="764548" y="48578"/>
                </a:cubicBezTo>
                <a:lnTo>
                  <a:pt x="13026" y="1349693"/>
                </a:lnTo>
                <a:cubicBezTo>
                  <a:pt x="-24122" y="1414463"/>
                  <a:pt x="22551" y="1496378"/>
                  <a:pt x="97798" y="1496378"/>
                </a:cubicBezTo>
                <a:close/>
              </a:path>
            </a:pathLst>
          </a:custGeom>
          <a:solidFill>
            <a:schemeClr val="accen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0" name="Google Shape;510;p17"/>
          <p:cNvSpPr/>
          <p:nvPr/>
        </p:nvSpPr>
        <p:spPr>
          <a:xfrm rot="-1800000">
            <a:off x="9698367" y="3207850"/>
            <a:ext cx="1959696" cy="1728495"/>
          </a:xfrm>
          <a:custGeom>
            <a:rect b="b" l="l" r="r" t="t"/>
            <a:pathLst>
              <a:path extrusionOk="0" h="1495425" w="1695450">
                <a:moveTo>
                  <a:pt x="13026" y="146685"/>
                </a:moveTo>
                <a:lnTo>
                  <a:pt x="764548" y="1447800"/>
                </a:lnTo>
                <a:cubicBezTo>
                  <a:pt x="801696" y="1512570"/>
                  <a:pt x="895993" y="1512570"/>
                  <a:pt x="933141" y="1447800"/>
                </a:cubicBezTo>
                <a:lnTo>
                  <a:pt x="1684664" y="146685"/>
                </a:lnTo>
                <a:cubicBezTo>
                  <a:pt x="1721811" y="81915"/>
                  <a:pt x="1675139" y="0"/>
                  <a:pt x="1599891" y="0"/>
                </a:cubicBezTo>
                <a:lnTo>
                  <a:pt x="97798" y="0"/>
                </a:lnTo>
                <a:cubicBezTo>
                  <a:pt x="22551" y="953"/>
                  <a:pt x="-24122" y="81915"/>
                  <a:pt x="13026" y="146685"/>
                </a:cubicBezTo>
                <a:close/>
              </a:path>
            </a:pathLst>
          </a:custGeom>
          <a:solidFill>
            <a:schemeClr val="accent2"/>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1" name="Google Shape;511;p17"/>
          <p:cNvSpPr/>
          <p:nvPr/>
        </p:nvSpPr>
        <p:spPr>
          <a:xfrm>
            <a:off x="8336284" y="2996369"/>
            <a:ext cx="1733448" cy="1733448"/>
          </a:xfrm>
          <a:prstGeom prst="ellipse">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512" name="Google Shape;512;p17"/>
          <p:cNvGrpSpPr/>
          <p:nvPr/>
        </p:nvGrpSpPr>
        <p:grpSpPr>
          <a:xfrm>
            <a:off x="1298361" y="1944546"/>
            <a:ext cx="2313874" cy="1042846"/>
            <a:chOff x="2113657" y="4283314"/>
            <a:chExt cx="3647460" cy="1042846"/>
          </a:xfrm>
        </p:grpSpPr>
        <p:sp>
          <p:nvSpPr>
            <p:cNvPr id="513" name="Google Shape;513;p17"/>
            <p:cNvSpPr txBox="1"/>
            <p:nvPr/>
          </p:nvSpPr>
          <p:spPr>
            <a:xfrm>
              <a:off x="2113657" y="4495163"/>
              <a:ext cx="3647455"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a:p>
          </p:txBody>
        </p:sp>
        <p:sp>
          <p:nvSpPr>
            <p:cNvPr id="514" name="Google Shape;514;p17"/>
            <p:cNvSpPr txBox="1"/>
            <p:nvPr/>
          </p:nvSpPr>
          <p:spPr>
            <a:xfrm>
              <a:off x="2113658" y="4283314"/>
              <a:ext cx="364745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Your Text  Here</a:t>
              </a:r>
              <a:endParaRPr b="1" sz="1200">
                <a:solidFill>
                  <a:srgbClr val="3F3F3F"/>
                </a:solidFill>
                <a:latin typeface="Arial"/>
                <a:ea typeface="Arial"/>
                <a:cs typeface="Arial"/>
                <a:sym typeface="Arial"/>
              </a:endParaRPr>
            </a:p>
          </p:txBody>
        </p:sp>
      </p:grpSp>
      <p:grpSp>
        <p:nvGrpSpPr>
          <p:cNvPr id="515" name="Google Shape;515;p17"/>
          <p:cNvGrpSpPr/>
          <p:nvPr/>
        </p:nvGrpSpPr>
        <p:grpSpPr>
          <a:xfrm>
            <a:off x="4349788" y="1944546"/>
            <a:ext cx="2313874" cy="1042846"/>
            <a:chOff x="2113657" y="4283314"/>
            <a:chExt cx="3647460" cy="1042846"/>
          </a:xfrm>
        </p:grpSpPr>
        <p:sp>
          <p:nvSpPr>
            <p:cNvPr id="516" name="Google Shape;516;p17"/>
            <p:cNvSpPr txBox="1"/>
            <p:nvPr/>
          </p:nvSpPr>
          <p:spPr>
            <a:xfrm>
              <a:off x="2113657" y="4495163"/>
              <a:ext cx="3647455"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a:p>
          </p:txBody>
        </p:sp>
        <p:sp>
          <p:nvSpPr>
            <p:cNvPr id="517" name="Google Shape;517;p17"/>
            <p:cNvSpPr txBox="1"/>
            <p:nvPr/>
          </p:nvSpPr>
          <p:spPr>
            <a:xfrm>
              <a:off x="2113658" y="4283314"/>
              <a:ext cx="364745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Your Text  Here</a:t>
              </a:r>
              <a:endParaRPr b="1" sz="1200">
                <a:solidFill>
                  <a:srgbClr val="3F3F3F"/>
                </a:solidFill>
                <a:latin typeface="Arial"/>
                <a:ea typeface="Arial"/>
                <a:cs typeface="Arial"/>
                <a:sym typeface="Arial"/>
              </a:endParaRPr>
            </a:p>
          </p:txBody>
        </p:sp>
      </p:grpSp>
      <p:grpSp>
        <p:nvGrpSpPr>
          <p:cNvPr id="518" name="Google Shape;518;p17"/>
          <p:cNvGrpSpPr/>
          <p:nvPr/>
        </p:nvGrpSpPr>
        <p:grpSpPr>
          <a:xfrm>
            <a:off x="1298361" y="3434003"/>
            <a:ext cx="2313874" cy="1042846"/>
            <a:chOff x="2113657" y="4283314"/>
            <a:chExt cx="3647460" cy="1042846"/>
          </a:xfrm>
        </p:grpSpPr>
        <p:sp>
          <p:nvSpPr>
            <p:cNvPr id="519" name="Google Shape;519;p17"/>
            <p:cNvSpPr txBox="1"/>
            <p:nvPr/>
          </p:nvSpPr>
          <p:spPr>
            <a:xfrm>
              <a:off x="2113657" y="4495163"/>
              <a:ext cx="3647455"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a:p>
          </p:txBody>
        </p:sp>
        <p:sp>
          <p:nvSpPr>
            <p:cNvPr id="520" name="Google Shape;520;p17"/>
            <p:cNvSpPr txBox="1"/>
            <p:nvPr/>
          </p:nvSpPr>
          <p:spPr>
            <a:xfrm>
              <a:off x="2113658" y="4283314"/>
              <a:ext cx="364745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Your Text  Here</a:t>
              </a:r>
              <a:endParaRPr b="1" sz="1200">
                <a:solidFill>
                  <a:srgbClr val="3F3F3F"/>
                </a:solidFill>
                <a:latin typeface="Arial"/>
                <a:ea typeface="Arial"/>
                <a:cs typeface="Arial"/>
                <a:sym typeface="Arial"/>
              </a:endParaRPr>
            </a:p>
          </p:txBody>
        </p:sp>
      </p:grpSp>
      <p:grpSp>
        <p:nvGrpSpPr>
          <p:cNvPr id="521" name="Google Shape;521;p17"/>
          <p:cNvGrpSpPr/>
          <p:nvPr/>
        </p:nvGrpSpPr>
        <p:grpSpPr>
          <a:xfrm>
            <a:off x="4349788" y="3434003"/>
            <a:ext cx="2313874" cy="1042846"/>
            <a:chOff x="2113657" y="4283314"/>
            <a:chExt cx="3647460" cy="1042846"/>
          </a:xfrm>
        </p:grpSpPr>
        <p:sp>
          <p:nvSpPr>
            <p:cNvPr id="522" name="Google Shape;522;p17"/>
            <p:cNvSpPr txBox="1"/>
            <p:nvPr/>
          </p:nvSpPr>
          <p:spPr>
            <a:xfrm>
              <a:off x="2113657" y="4495163"/>
              <a:ext cx="3647455"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a:p>
          </p:txBody>
        </p:sp>
        <p:sp>
          <p:nvSpPr>
            <p:cNvPr id="523" name="Google Shape;523;p17"/>
            <p:cNvSpPr txBox="1"/>
            <p:nvPr/>
          </p:nvSpPr>
          <p:spPr>
            <a:xfrm>
              <a:off x="2113658" y="4283314"/>
              <a:ext cx="364745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Your Text  Here</a:t>
              </a:r>
              <a:endParaRPr b="1" sz="1200">
                <a:solidFill>
                  <a:srgbClr val="3F3F3F"/>
                </a:solidFill>
                <a:latin typeface="Arial"/>
                <a:ea typeface="Arial"/>
                <a:cs typeface="Arial"/>
                <a:sym typeface="Arial"/>
              </a:endParaRPr>
            </a:p>
          </p:txBody>
        </p:sp>
      </p:grpSp>
      <p:grpSp>
        <p:nvGrpSpPr>
          <p:cNvPr id="524" name="Google Shape;524;p17"/>
          <p:cNvGrpSpPr/>
          <p:nvPr/>
        </p:nvGrpSpPr>
        <p:grpSpPr>
          <a:xfrm>
            <a:off x="1298361" y="4923460"/>
            <a:ext cx="2313874" cy="1042846"/>
            <a:chOff x="2113657" y="4283314"/>
            <a:chExt cx="3647460" cy="1042846"/>
          </a:xfrm>
        </p:grpSpPr>
        <p:sp>
          <p:nvSpPr>
            <p:cNvPr id="525" name="Google Shape;525;p17"/>
            <p:cNvSpPr txBox="1"/>
            <p:nvPr/>
          </p:nvSpPr>
          <p:spPr>
            <a:xfrm>
              <a:off x="2113657" y="4495163"/>
              <a:ext cx="3647455"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a:p>
          </p:txBody>
        </p:sp>
        <p:sp>
          <p:nvSpPr>
            <p:cNvPr id="526" name="Google Shape;526;p17"/>
            <p:cNvSpPr txBox="1"/>
            <p:nvPr/>
          </p:nvSpPr>
          <p:spPr>
            <a:xfrm>
              <a:off x="2113658" y="4283314"/>
              <a:ext cx="364745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Your Text  Here</a:t>
              </a:r>
              <a:endParaRPr b="1" sz="1200">
                <a:solidFill>
                  <a:srgbClr val="3F3F3F"/>
                </a:solidFill>
                <a:latin typeface="Arial"/>
                <a:ea typeface="Arial"/>
                <a:cs typeface="Arial"/>
                <a:sym typeface="Arial"/>
              </a:endParaRPr>
            </a:p>
          </p:txBody>
        </p:sp>
      </p:grpSp>
      <p:grpSp>
        <p:nvGrpSpPr>
          <p:cNvPr id="527" name="Google Shape;527;p17"/>
          <p:cNvGrpSpPr/>
          <p:nvPr/>
        </p:nvGrpSpPr>
        <p:grpSpPr>
          <a:xfrm>
            <a:off x="4349788" y="4923460"/>
            <a:ext cx="2313874" cy="1042846"/>
            <a:chOff x="2113657" y="4283314"/>
            <a:chExt cx="3647460" cy="1042846"/>
          </a:xfrm>
        </p:grpSpPr>
        <p:sp>
          <p:nvSpPr>
            <p:cNvPr id="528" name="Google Shape;528;p17"/>
            <p:cNvSpPr txBox="1"/>
            <p:nvPr/>
          </p:nvSpPr>
          <p:spPr>
            <a:xfrm>
              <a:off x="2113657" y="4495163"/>
              <a:ext cx="3647455"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a:p>
          </p:txBody>
        </p:sp>
        <p:sp>
          <p:nvSpPr>
            <p:cNvPr id="529" name="Google Shape;529;p17"/>
            <p:cNvSpPr txBox="1"/>
            <p:nvPr/>
          </p:nvSpPr>
          <p:spPr>
            <a:xfrm>
              <a:off x="2113658" y="4283314"/>
              <a:ext cx="364745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Your Text  Here</a:t>
              </a:r>
              <a:endParaRPr b="1" sz="1200">
                <a:solidFill>
                  <a:srgbClr val="3F3F3F"/>
                </a:solidFill>
                <a:latin typeface="Arial"/>
                <a:ea typeface="Arial"/>
                <a:cs typeface="Arial"/>
                <a:sym typeface="Arial"/>
              </a:endParaRPr>
            </a:p>
          </p:txBody>
        </p:sp>
      </p:grpSp>
      <p:sp>
        <p:nvSpPr>
          <p:cNvPr id="530" name="Google Shape;530;p17"/>
          <p:cNvSpPr/>
          <p:nvPr/>
        </p:nvSpPr>
        <p:spPr>
          <a:xfrm>
            <a:off x="718406" y="2156395"/>
            <a:ext cx="418667" cy="422165"/>
          </a:xfrm>
          <a:custGeom>
            <a:rect b="b" l="l" r="r" t="t"/>
            <a:pathLst>
              <a:path extrusionOk="0" h="1665940" w="1652142">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531" name="Google Shape;531;p17"/>
          <p:cNvSpPr/>
          <p:nvPr/>
        </p:nvSpPr>
        <p:spPr>
          <a:xfrm>
            <a:off x="718438" y="5189248"/>
            <a:ext cx="418599" cy="321541"/>
          </a:xfrm>
          <a:custGeom>
            <a:rect b="b" l="l" r="r" t="t"/>
            <a:pathLst>
              <a:path extrusionOk="0" h="2447912" w="3186824">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532" name="Google Shape;532;p17"/>
          <p:cNvSpPr/>
          <p:nvPr/>
        </p:nvSpPr>
        <p:spPr>
          <a:xfrm>
            <a:off x="730285" y="3673318"/>
            <a:ext cx="394904" cy="340797"/>
          </a:xfrm>
          <a:custGeom>
            <a:rect b="b" l="l" r="r" t="t"/>
            <a:pathLst>
              <a:path extrusionOk="0" h="2796091" w="3240006">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533" name="Google Shape;533;p17"/>
          <p:cNvSpPr/>
          <p:nvPr/>
        </p:nvSpPr>
        <p:spPr>
          <a:xfrm>
            <a:off x="3829582" y="5173945"/>
            <a:ext cx="376186" cy="352142"/>
          </a:xfrm>
          <a:custGeom>
            <a:rect b="b" l="l" r="r" t="t"/>
            <a:pathLst>
              <a:path extrusionOk="0" h="3032924" w="3239999">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534" name="Google Shape;534;p17"/>
          <p:cNvSpPr/>
          <p:nvPr/>
        </p:nvSpPr>
        <p:spPr>
          <a:xfrm>
            <a:off x="3902303" y="2167819"/>
            <a:ext cx="230741" cy="399317"/>
          </a:xfrm>
          <a:custGeom>
            <a:rect b="b" l="l" r="r" t="t"/>
            <a:pathLst>
              <a:path extrusionOk="0" h="3240000" w="1872208">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535" name="Google Shape;535;p17"/>
          <p:cNvSpPr/>
          <p:nvPr/>
        </p:nvSpPr>
        <p:spPr>
          <a:xfrm>
            <a:off x="3794516" y="3699083"/>
            <a:ext cx="446317" cy="262535"/>
          </a:xfrm>
          <a:custGeom>
            <a:rect b="b" l="l" r="r" t="t"/>
            <a:pathLst>
              <a:path extrusionOk="0" h="2664566" w="452983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536" name="Google Shape;536;p17"/>
          <p:cNvSpPr/>
          <p:nvPr/>
        </p:nvSpPr>
        <p:spPr>
          <a:xfrm>
            <a:off x="7566592" y="3616680"/>
            <a:ext cx="418667" cy="422165"/>
          </a:xfrm>
          <a:custGeom>
            <a:rect b="b" l="l" r="r" t="t"/>
            <a:pathLst>
              <a:path extrusionOk="0" h="1665940" w="1652142">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537" name="Google Shape;537;p17"/>
          <p:cNvSpPr/>
          <p:nvPr/>
        </p:nvSpPr>
        <p:spPr>
          <a:xfrm>
            <a:off x="8268572" y="4887640"/>
            <a:ext cx="418599" cy="321541"/>
          </a:xfrm>
          <a:custGeom>
            <a:rect b="b" l="l" r="r" t="t"/>
            <a:pathLst>
              <a:path extrusionOk="0" h="2447912" w="3186824">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538" name="Google Shape;538;p17"/>
          <p:cNvSpPr/>
          <p:nvPr/>
        </p:nvSpPr>
        <p:spPr>
          <a:xfrm>
            <a:off x="8373291" y="2432627"/>
            <a:ext cx="394904" cy="340797"/>
          </a:xfrm>
          <a:custGeom>
            <a:rect b="b" l="l" r="r" t="t"/>
            <a:pathLst>
              <a:path extrusionOk="0" h="2796091" w="3240006">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539" name="Google Shape;539;p17"/>
          <p:cNvSpPr/>
          <p:nvPr/>
        </p:nvSpPr>
        <p:spPr>
          <a:xfrm>
            <a:off x="10495495" y="3658175"/>
            <a:ext cx="376186" cy="352142"/>
          </a:xfrm>
          <a:custGeom>
            <a:rect b="b" l="l" r="r" t="t"/>
            <a:pathLst>
              <a:path extrusionOk="0" h="3032924" w="3239999">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540" name="Google Shape;540;p17"/>
          <p:cNvSpPr/>
          <p:nvPr/>
        </p:nvSpPr>
        <p:spPr>
          <a:xfrm>
            <a:off x="9838991" y="2434396"/>
            <a:ext cx="230741" cy="399317"/>
          </a:xfrm>
          <a:custGeom>
            <a:rect b="b" l="l" r="r" t="t"/>
            <a:pathLst>
              <a:path extrusionOk="0" h="3240000" w="1872208">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541" name="Google Shape;541;p17"/>
          <p:cNvSpPr/>
          <p:nvPr/>
        </p:nvSpPr>
        <p:spPr>
          <a:xfrm>
            <a:off x="9729917" y="4878862"/>
            <a:ext cx="446317" cy="262535"/>
          </a:xfrm>
          <a:custGeom>
            <a:rect b="b" l="l" r="r" t="t"/>
            <a:pathLst>
              <a:path extrusionOk="0" h="2664566" w="452983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542" name="Google Shape;542;p17"/>
          <p:cNvSpPr/>
          <p:nvPr/>
        </p:nvSpPr>
        <p:spPr>
          <a:xfrm>
            <a:off x="8957913" y="3306980"/>
            <a:ext cx="519774" cy="297708"/>
          </a:xfrm>
          <a:custGeom>
            <a:rect b="b" l="l" r="r" t="t"/>
            <a:pathLst>
              <a:path extrusionOk="0" h="1602166" w="2797236">
                <a:moveTo>
                  <a:pt x="676854" y="738042"/>
                </a:moveTo>
                <a:cubicBezTo>
                  <a:pt x="614942" y="702297"/>
                  <a:pt x="535774" y="723510"/>
                  <a:pt x="500029" y="785422"/>
                </a:cubicBezTo>
                <a:cubicBezTo>
                  <a:pt x="464284" y="847335"/>
                  <a:pt x="485497" y="926503"/>
                  <a:pt x="547409" y="962248"/>
                </a:cubicBezTo>
                <a:cubicBezTo>
                  <a:pt x="609321" y="997993"/>
                  <a:pt x="688490" y="976780"/>
                  <a:pt x="724235" y="914867"/>
                </a:cubicBezTo>
                <a:cubicBezTo>
                  <a:pt x="759980" y="852955"/>
                  <a:pt x="738766" y="773787"/>
                  <a:pt x="676854" y="738042"/>
                </a:cubicBezTo>
                <a:close/>
                <a:moveTo>
                  <a:pt x="1505478" y="880583"/>
                </a:moveTo>
                <a:lnTo>
                  <a:pt x="1475082" y="873061"/>
                </a:lnTo>
                <a:lnTo>
                  <a:pt x="1475082" y="1008668"/>
                </a:lnTo>
                <a:cubicBezTo>
                  <a:pt x="1478425" y="1007382"/>
                  <a:pt x="1481683" y="1005827"/>
                  <a:pt x="1484860" y="1004059"/>
                </a:cubicBezTo>
                <a:cubicBezTo>
                  <a:pt x="1512039" y="988933"/>
                  <a:pt x="1529130" y="960585"/>
                  <a:pt x="1529788" y="929597"/>
                </a:cubicBezTo>
                <a:cubicBezTo>
                  <a:pt x="1530028" y="906726"/>
                  <a:pt x="1526034" y="896074"/>
                  <a:pt x="1505478" y="880583"/>
                </a:cubicBezTo>
                <a:close/>
                <a:moveTo>
                  <a:pt x="1395816" y="619564"/>
                </a:moveTo>
                <a:cubicBezTo>
                  <a:pt x="1376272" y="632083"/>
                  <a:pt x="1363760" y="652864"/>
                  <a:pt x="1361807" y="675926"/>
                </a:cubicBezTo>
                <a:lnTo>
                  <a:pt x="1362578" y="675894"/>
                </a:lnTo>
                <a:cubicBezTo>
                  <a:pt x="1361574" y="701623"/>
                  <a:pt x="1371022" y="725250"/>
                  <a:pt x="1395009" y="740923"/>
                </a:cubicBezTo>
                <a:lnTo>
                  <a:pt x="1395816" y="741452"/>
                </a:lnTo>
                <a:close/>
                <a:moveTo>
                  <a:pt x="1475082" y="467094"/>
                </a:moveTo>
                <a:lnTo>
                  <a:pt x="1475082" y="500684"/>
                </a:lnTo>
                <a:cubicBezTo>
                  <a:pt x="1497267" y="504631"/>
                  <a:pt x="1518774" y="512905"/>
                  <a:pt x="1538543" y="525166"/>
                </a:cubicBezTo>
                <a:cubicBezTo>
                  <a:pt x="1596427" y="561066"/>
                  <a:pt x="1630319" y="625508"/>
                  <a:pt x="1627098" y="693545"/>
                </a:cubicBezTo>
                <a:lnTo>
                  <a:pt x="1518521" y="688404"/>
                </a:lnTo>
                <a:cubicBezTo>
                  <a:pt x="1519877" y="659770"/>
                  <a:pt x="1505613" y="632649"/>
                  <a:pt x="1481252" y="617540"/>
                </a:cubicBezTo>
                <a:lnTo>
                  <a:pt x="1475082" y="614775"/>
                </a:lnTo>
                <a:lnTo>
                  <a:pt x="1475082" y="759007"/>
                </a:lnTo>
                <a:cubicBezTo>
                  <a:pt x="1516008" y="761698"/>
                  <a:pt x="1547648" y="771672"/>
                  <a:pt x="1577189" y="790249"/>
                </a:cubicBezTo>
                <a:cubicBezTo>
                  <a:pt x="1622357" y="818652"/>
                  <a:pt x="1647114" y="873156"/>
                  <a:pt x="1650484" y="927386"/>
                </a:cubicBezTo>
                <a:lnTo>
                  <a:pt x="1650683" y="927386"/>
                </a:lnTo>
                <a:lnTo>
                  <a:pt x="1650607" y="928511"/>
                </a:lnTo>
                <a:cubicBezTo>
                  <a:pt x="1650834" y="929446"/>
                  <a:pt x="1650880" y="930391"/>
                  <a:pt x="1650916" y="931336"/>
                </a:cubicBezTo>
                <a:lnTo>
                  <a:pt x="1650415" y="931353"/>
                </a:lnTo>
                <a:cubicBezTo>
                  <a:pt x="1649239" y="1005482"/>
                  <a:pt x="1608533" y="1073418"/>
                  <a:pt x="1543577" y="1109567"/>
                </a:cubicBezTo>
                <a:cubicBezTo>
                  <a:pt x="1521978" y="1121587"/>
                  <a:pt x="1498805" y="1129476"/>
                  <a:pt x="1475082" y="1132835"/>
                </a:cubicBezTo>
                <a:lnTo>
                  <a:pt x="1475082" y="1165545"/>
                </a:lnTo>
                <a:lnTo>
                  <a:pt x="1395816" y="1165545"/>
                </a:lnTo>
                <a:lnTo>
                  <a:pt x="1395816" y="1130194"/>
                </a:lnTo>
                <a:cubicBezTo>
                  <a:pt x="1373613" y="1125585"/>
                  <a:pt x="1352168" y="1116888"/>
                  <a:pt x="1332303" y="1104568"/>
                </a:cubicBezTo>
                <a:cubicBezTo>
                  <a:pt x="1268003" y="1064689"/>
                  <a:pt x="1230355" y="993103"/>
                  <a:pt x="1233933" y="917525"/>
                </a:cubicBezTo>
                <a:lnTo>
                  <a:pt x="1354544" y="923236"/>
                </a:lnTo>
                <a:cubicBezTo>
                  <a:pt x="1353040" y="954989"/>
                  <a:pt x="1368828" y="985067"/>
                  <a:pt x="1395816" y="1001849"/>
                </a:cubicBezTo>
                <a:lnTo>
                  <a:pt x="1395816" y="862479"/>
                </a:lnTo>
                <a:cubicBezTo>
                  <a:pt x="1368998" y="855832"/>
                  <a:pt x="1344002" y="843677"/>
                  <a:pt x="1322380" y="825533"/>
                </a:cubicBezTo>
                <a:cubicBezTo>
                  <a:pt x="1279142" y="789250"/>
                  <a:pt x="1253317" y="736644"/>
                  <a:pt x="1251176" y="680490"/>
                </a:cubicBezTo>
                <a:cubicBezTo>
                  <a:pt x="1251334" y="597461"/>
                  <a:pt x="1284345" y="551005"/>
                  <a:pt x="1345251" y="517567"/>
                </a:cubicBezTo>
                <a:cubicBezTo>
                  <a:pt x="1360367" y="509155"/>
                  <a:pt x="1379438" y="506089"/>
                  <a:pt x="1395816" y="502211"/>
                </a:cubicBezTo>
                <a:lnTo>
                  <a:pt x="1395816" y="467094"/>
                </a:lnTo>
                <a:close/>
                <a:moveTo>
                  <a:pt x="1670907" y="420372"/>
                </a:moveTo>
                <a:cubicBezTo>
                  <a:pt x="1452232" y="294120"/>
                  <a:pt x="1172613" y="369043"/>
                  <a:pt x="1046361" y="587719"/>
                </a:cubicBezTo>
                <a:cubicBezTo>
                  <a:pt x="920108" y="806395"/>
                  <a:pt x="995032" y="1086013"/>
                  <a:pt x="1213707" y="1212266"/>
                </a:cubicBezTo>
                <a:cubicBezTo>
                  <a:pt x="1432383" y="1338518"/>
                  <a:pt x="1712002" y="1263595"/>
                  <a:pt x="1838254" y="1044919"/>
                </a:cubicBezTo>
                <a:cubicBezTo>
                  <a:pt x="1964507" y="826243"/>
                  <a:pt x="1889583" y="546625"/>
                  <a:pt x="1670907" y="420372"/>
                </a:cubicBezTo>
                <a:close/>
                <a:moveTo>
                  <a:pt x="2337204" y="670392"/>
                </a:moveTo>
                <a:cubicBezTo>
                  <a:pt x="2275292" y="634647"/>
                  <a:pt x="2196124" y="655860"/>
                  <a:pt x="2160379" y="717772"/>
                </a:cubicBezTo>
                <a:cubicBezTo>
                  <a:pt x="2124634" y="779684"/>
                  <a:pt x="2145847" y="858852"/>
                  <a:pt x="2207759" y="894597"/>
                </a:cubicBezTo>
                <a:cubicBezTo>
                  <a:pt x="2269672" y="930342"/>
                  <a:pt x="2348840" y="909129"/>
                  <a:pt x="2384585" y="847217"/>
                </a:cubicBezTo>
                <a:cubicBezTo>
                  <a:pt x="2420330" y="785305"/>
                  <a:pt x="2399117" y="706137"/>
                  <a:pt x="2337204" y="670392"/>
                </a:cubicBezTo>
                <a:close/>
                <a:moveTo>
                  <a:pt x="2384613" y="233313"/>
                </a:moveTo>
                <a:cubicBezTo>
                  <a:pt x="2428818" y="319090"/>
                  <a:pt x="2503845" y="385970"/>
                  <a:pt x="2595156" y="420224"/>
                </a:cubicBezTo>
                <a:lnTo>
                  <a:pt x="2595155" y="1152677"/>
                </a:lnTo>
                <a:cubicBezTo>
                  <a:pt x="2489919" y="1191773"/>
                  <a:pt x="2405690" y="1273809"/>
                  <a:pt x="2363285" y="1377636"/>
                </a:cubicBezTo>
                <a:lnTo>
                  <a:pt x="402182" y="1377636"/>
                </a:lnTo>
                <a:cubicBezTo>
                  <a:pt x="366180" y="1300676"/>
                  <a:pt x="305669" y="1237745"/>
                  <a:pt x="230221" y="1198942"/>
                </a:cubicBezTo>
                <a:lnTo>
                  <a:pt x="230221" y="415045"/>
                </a:lnTo>
                <a:cubicBezTo>
                  <a:pt x="307865" y="376272"/>
                  <a:pt x="370258" y="312122"/>
                  <a:pt x="407224" y="233313"/>
                </a:cubicBezTo>
                <a:close/>
                <a:moveTo>
                  <a:pt x="2374194" y="127259"/>
                </a:moveTo>
                <a:lnTo>
                  <a:pt x="406569" y="127259"/>
                </a:lnTo>
                <a:cubicBezTo>
                  <a:pt x="368226" y="267341"/>
                  <a:pt x="255955" y="376146"/>
                  <a:pt x="114433" y="410154"/>
                </a:cubicBezTo>
                <a:lnTo>
                  <a:pt x="114433" y="1207711"/>
                </a:lnTo>
                <a:cubicBezTo>
                  <a:pt x="249220" y="1241659"/>
                  <a:pt x="356431" y="1343562"/>
                  <a:pt x="397550" y="1475019"/>
                </a:cubicBezTo>
                <a:lnTo>
                  <a:pt x="2364592" y="1475019"/>
                </a:lnTo>
                <a:cubicBezTo>
                  <a:pt x="2403043" y="1323089"/>
                  <a:pt x="2527516" y="1206120"/>
                  <a:pt x="2682804" y="1177407"/>
                </a:cubicBezTo>
                <a:lnTo>
                  <a:pt x="2682804" y="401000"/>
                </a:lnTo>
                <a:cubicBezTo>
                  <a:pt x="2536308" y="373254"/>
                  <a:pt x="2418049" y="266915"/>
                  <a:pt x="2374194" y="127259"/>
                </a:cubicBezTo>
                <a:close/>
                <a:moveTo>
                  <a:pt x="2797236" y="112"/>
                </a:moveTo>
                <a:lnTo>
                  <a:pt x="2797236" y="1602166"/>
                </a:lnTo>
                <a:lnTo>
                  <a:pt x="419639" y="1602166"/>
                </a:lnTo>
                <a:lnTo>
                  <a:pt x="12661" y="1602166"/>
                </a:lnTo>
                <a:lnTo>
                  <a:pt x="0" y="1602166"/>
                </a:lnTo>
                <a:lnTo>
                  <a:pt x="0" y="112"/>
                </a:lnTo>
                <a:lnTo>
                  <a:pt x="2352082" y="112"/>
                </a:lnTo>
                <a:cubicBezTo>
                  <a:pt x="2352071" y="75"/>
                  <a:pt x="2352071" y="37"/>
                  <a:pt x="2352071" y="0"/>
                </a:cubicBezTo>
                <a:lnTo>
                  <a:pt x="2759048" y="0"/>
                </a:lnTo>
                <a:lnTo>
                  <a:pt x="2759047" y="11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nvGrpSpPr>
          <p:cNvPr id="543" name="Google Shape;543;p17"/>
          <p:cNvGrpSpPr/>
          <p:nvPr/>
        </p:nvGrpSpPr>
        <p:grpSpPr>
          <a:xfrm>
            <a:off x="8570743" y="3677170"/>
            <a:ext cx="1332168" cy="863315"/>
            <a:chOff x="3233963" y="1954419"/>
            <a:chExt cx="1400520" cy="863315"/>
          </a:xfrm>
        </p:grpSpPr>
        <p:sp>
          <p:nvSpPr>
            <p:cNvPr id="544" name="Google Shape;544;p17"/>
            <p:cNvSpPr txBox="1"/>
            <p:nvPr/>
          </p:nvSpPr>
          <p:spPr>
            <a:xfrm>
              <a:off x="3233963" y="1954419"/>
              <a:ext cx="1400519"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Add Text</a:t>
              </a:r>
              <a:endParaRPr b="1" sz="1400">
                <a:solidFill>
                  <a:schemeClr val="dk1"/>
                </a:solidFill>
                <a:latin typeface="Arial"/>
                <a:ea typeface="Arial"/>
                <a:cs typeface="Arial"/>
                <a:sym typeface="Arial"/>
              </a:endParaRPr>
            </a:p>
          </p:txBody>
        </p:sp>
        <p:sp>
          <p:nvSpPr>
            <p:cNvPr id="545" name="Google Shape;545;p17"/>
            <p:cNvSpPr txBox="1"/>
            <p:nvPr/>
          </p:nvSpPr>
          <p:spPr>
            <a:xfrm>
              <a:off x="3233964" y="2171403"/>
              <a:ext cx="140051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Easy to change colors, photos and Text.</a:t>
              </a:r>
              <a:endParaRPr sz="1200">
                <a:solidFill>
                  <a:schemeClr val="dk1"/>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18"/>
          <p:cNvSpPr/>
          <p:nvPr/>
        </p:nvSpPr>
        <p:spPr>
          <a:xfrm rot="-1800000">
            <a:off x="6104663" y="4738670"/>
            <a:ext cx="678731" cy="585113"/>
          </a:xfrm>
          <a:prstGeom prst="hexagon">
            <a:avLst>
              <a:gd fmla="val 28647" name="adj"/>
              <a:gd fmla="val 115470"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51" name="Google Shape;551;p18"/>
          <p:cNvSpPr/>
          <p:nvPr/>
        </p:nvSpPr>
        <p:spPr>
          <a:xfrm rot="-1800000">
            <a:off x="7614249" y="4738670"/>
            <a:ext cx="678731" cy="585113"/>
          </a:xfrm>
          <a:prstGeom prst="hexagon">
            <a:avLst>
              <a:gd fmla="val 28647" name="adj"/>
              <a:gd fmla="val 115470"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52" name="Google Shape;552;p18"/>
          <p:cNvSpPr/>
          <p:nvPr/>
        </p:nvSpPr>
        <p:spPr>
          <a:xfrm rot="-1800000">
            <a:off x="9123835" y="4738670"/>
            <a:ext cx="678731" cy="585113"/>
          </a:xfrm>
          <a:prstGeom prst="hexagon">
            <a:avLst>
              <a:gd fmla="val 28647" name="adj"/>
              <a:gd fmla="val 115470"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53" name="Google Shape;553;p18"/>
          <p:cNvSpPr/>
          <p:nvPr/>
        </p:nvSpPr>
        <p:spPr>
          <a:xfrm rot="-1800000">
            <a:off x="10633422" y="4738670"/>
            <a:ext cx="678731" cy="585113"/>
          </a:xfrm>
          <a:prstGeom prst="hexagon">
            <a:avLst>
              <a:gd fmla="val 28647" name="adj"/>
              <a:gd fmla="val 115470"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54" name="Google Shape;554;p18"/>
          <p:cNvSpPr txBox="1"/>
          <p:nvPr/>
        </p:nvSpPr>
        <p:spPr>
          <a:xfrm>
            <a:off x="564930" y="320353"/>
            <a:ext cx="3568440" cy="156966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4800">
                <a:solidFill>
                  <a:schemeClr val="lt1"/>
                </a:solidFill>
                <a:latin typeface="Arial"/>
                <a:ea typeface="Arial"/>
                <a:cs typeface="Arial"/>
                <a:sym typeface="Arial"/>
              </a:rPr>
              <a:t>AWESOME</a:t>
            </a:r>
            <a:endParaRPr/>
          </a:p>
          <a:p>
            <a:pPr indent="0" lvl="0" marL="0" marR="0" rtl="0" algn="l">
              <a:spcBef>
                <a:spcPts val="0"/>
              </a:spcBef>
              <a:spcAft>
                <a:spcPts val="0"/>
              </a:spcAft>
              <a:buNone/>
            </a:pPr>
            <a:r>
              <a:rPr b="1" lang="en-US" sz="4800">
                <a:solidFill>
                  <a:schemeClr val="lt1"/>
                </a:solidFill>
                <a:latin typeface="Arial"/>
                <a:ea typeface="Arial"/>
                <a:cs typeface="Arial"/>
                <a:sym typeface="Arial"/>
              </a:rPr>
              <a:t>SLIDE</a:t>
            </a:r>
            <a:endParaRPr b="1" sz="4800">
              <a:solidFill>
                <a:schemeClr val="lt1"/>
              </a:solidFill>
              <a:latin typeface="Arial"/>
              <a:ea typeface="Arial"/>
              <a:cs typeface="Arial"/>
              <a:sym typeface="Arial"/>
            </a:endParaRPr>
          </a:p>
        </p:txBody>
      </p:sp>
      <p:sp>
        <p:nvSpPr>
          <p:cNvPr id="555" name="Google Shape;555;p18"/>
          <p:cNvSpPr txBox="1"/>
          <p:nvPr/>
        </p:nvSpPr>
        <p:spPr>
          <a:xfrm>
            <a:off x="575558" y="2752768"/>
            <a:ext cx="3568439" cy="46166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LOREM IPSUM DOLOR SIT AMET,</a:t>
            </a:r>
            <a:endParaRPr/>
          </a:p>
          <a:p>
            <a:pPr indent="0" lvl="0" marL="0" marR="0" rtl="0" algn="l">
              <a:spcBef>
                <a:spcPts val="0"/>
              </a:spcBef>
              <a:spcAft>
                <a:spcPts val="0"/>
              </a:spcAft>
              <a:buNone/>
            </a:pPr>
            <a:r>
              <a:rPr lang="en-US" sz="1200">
                <a:solidFill>
                  <a:schemeClr val="lt1"/>
                </a:solidFill>
                <a:latin typeface="Arial"/>
                <a:ea typeface="Arial"/>
                <a:cs typeface="Arial"/>
                <a:sym typeface="Arial"/>
              </a:rPr>
              <a:t>CU USU AGAM INTEGRE IMPEDIT.</a:t>
            </a:r>
            <a:endParaRPr sz="1200">
              <a:solidFill>
                <a:schemeClr val="lt1"/>
              </a:solidFill>
              <a:latin typeface="Arial"/>
              <a:ea typeface="Arial"/>
              <a:cs typeface="Arial"/>
              <a:sym typeface="Arial"/>
            </a:endParaRPr>
          </a:p>
        </p:txBody>
      </p:sp>
      <p:sp>
        <p:nvSpPr>
          <p:cNvPr id="556" name="Google Shape;556;p18"/>
          <p:cNvSpPr txBox="1"/>
          <p:nvPr/>
        </p:nvSpPr>
        <p:spPr>
          <a:xfrm>
            <a:off x="564928" y="2007335"/>
            <a:ext cx="3568440" cy="83099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Arial"/>
                <a:ea typeface="Arial"/>
                <a:cs typeface="Arial"/>
                <a:sym typeface="Arial"/>
              </a:rPr>
              <a:t>LOREM IPSUM</a:t>
            </a:r>
            <a:endParaRPr/>
          </a:p>
          <a:p>
            <a:pPr indent="0" lvl="0" marL="0" marR="0" rtl="0" algn="l">
              <a:spcBef>
                <a:spcPts val="0"/>
              </a:spcBef>
              <a:spcAft>
                <a:spcPts val="0"/>
              </a:spcAft>
              <a:buNone/>
            </a:pPr>
            <a:r>
              <a:rPr lang="en-US" sz="2400">
                <a:solidFill>
                  <a:schemeClr val="lt1"/>
                </a:solidFill>
                <a:latin typeface="Arial"/>
                <a:ea typeface="Arial"/>
                <a:cs typeface="Arial"/>
                <a:sym typeface="Arial"/>
              </a:rPr>
              <a:t>DOLOR SIT AMET, </a:t>
            </a:r>
            <a:endParaRPr sz="2400">
              <a:solidFill>
                <a:schemeClr val="lt1"/>
              </a:solidFill>
              <a:latin typeface="Arial"/>
              <a:ea typeface="Arial"/>
              <a:cs typeface="Arial"/>
              <a:sym typeface="Arial"/>
            </a:endParaRPr>
          </a:p>
        </p:txBody>
      </p:sp>
      <p:sp>
        <p:nvSpPr>
          <p:cNvPr id="557" name="Google Shape;557;p18"/>
          <p:cNvSpPr/>
          <p:nvPr/>
        </p:nvSpPr>
        <p:spPr>
          <a:xfrm>
            <a:off x="7835107" y="4918320"/>
            <a:ext cx="250594" cy="250301"/>
          </a:xfrm>
          <a:custGeom>
            <a:rect b="b" l="l" r="r" t="t"/>
            <a:pathLst>
              <a:path extrusionOk="0" h="3905794" w="3910377">
                <a:moveTo>
                  <a:pt x="1" y="3797782"/>
                </a:moveTo>
                <a:lnTo>
                  <a:pt x="3910377" y="3797782"/>
                </a:lnTo>
                <a:lnTo>
                  <a:pt x="3910377" y="3905794"/>
                </a:lnTo>
                <a:lnTo>
                  <a:pt x="1" y="3905794"/>
                </a:lnTo>
                <a:close/>
                <a:moveTo>
                  <a:pt x="1757257" y="3353296"/>
                </a:moveTo>
                <a:cubicBezTo>
                  <a:pt x="1690135" y="3353296"/>
                  <a:pt x="1635721" y="3407710"/>
                  <a:pt x="1635721" y="3474832"/>
                </a:cubicBezTo>
                <a:cubicBezTo>
                  <a:pt x="1635721" y="3541954"/>
                  <a:pt x="1690135" y="3596368"/>
                  <a:pt x="1757257" y="3596368"/>
                </a:cubicBezTo>
                <a:lnTo>
                  <a:pt x="2187409" y="3596368"/>
                </a:lnTo>
                <a:cubicBezTo>
                  <a:pt x="2254531" y="3596368"/>
                  <a:pt x="2308945" y="3541954"/>
                  <a:pt x="2308945" y="3474832"/>
                </a:cubicBezTo>
                <a:cubicBezTo>
                  <a:pt x="2308945" y="3407710"/>
                  <a:pt x="2254531" y="3353296"/>
                  <a:pt x="2187409" y="3353296"/>
                </a:cubicBezTo>
                <a:close/>
                <a:moveTo>
                  <a:pt x="492288" y="2449553"/>
                </a:moveTo>
                <a:lnTo>
                  <a:pt x="472244" y="2517369"/>
                </a:lnTo>
                <a:lnTo>
                  <a:pt x="3438134" y="2517369"/>
                </a:lnTo>
                <a:lnTo>
                  <a:pt x="3418090" y="2449553"/>
                </a:lnTo>
                <a:close/>
                <a:moveTo>
                  <a:pt x="432162" y="2249610"/>
                </a:moveTo>
                <a:lnTo>
                  <a:pt x="3478215" y="2249610"/>
                </a:lnTo>
                <a:lnTo>
                  <a:pt x="3910377" y="3711740"/>
                </a:lnTo>
                <a:lnTo>
                  <a:pt x="0" y="3711740"/>
                </a:lnTo>
                <a:close/>
                <a:moveTo>
                  <a:pt x="1637280" y="544956"/>
                </a:moveTo>
                <a:cubicBezTo>
                  <a:pt x="1626413" y="544956"/>
                  <a:pt x="1615547" y="549102"/>
                  <a:pt x="1607256" y="557393"/>
                </a:cubicBezTo>
                <a:lnTo>
                  <a:pt x="796281" y="1368368"/>
                </a:lnTo>
                <a:cubicBezTo>
                  <a:pt x="779699" y="1384950"/>
                  <a:pt x="779699" y="1411834"/>
                  <a:pt x="796281" y="1428415"/>
                </a:cubicBezTo>
                <a:lnTo>
                  <a:pt x="825565" y="1457699"/>
                </a:lnTo>
                <a:cubicBezTo>
                  <a:pt x="842147" y="1474281"/>
                  <a:pt x="869031" y="1474281"/>
                  <a:pt x="885612" y="1457699"/>
                </a:cubicBezTo>
                <a:lnTo>
                  <a:pt x="1696588" y="646724"/>
                </a:lnTo>
                <a:cubicBezTo>
                  <a:pt x="1713169" y="630143"/>
                  <a:pt x="1713169" y="603258"/>
                  <a:pt x="1696588" y="586677"/>
                </a:cubicBezTo>
                <a:lnTo>
                  <a:pt x="1667304" y="557393"/>
                </a:lnTo>
                <a:cubicBezTo>
                  <a:pt x="1659013" y="549102"/>
                  <a:pt x="1648146" y="544956"/>
                  <a:pt x="1637280" y="544956"/>
                </a:cubicBezTo>
                <a:close/>
                <a:moveTo>
                  <a:pt x="1372791" y="439020"/>
                </a:moveTo>
                <a:cubicBezTo>
                  <a:pt x="1361925" y="439020"/>
                  <a:pt x="1351058" y="443165"/>
                  <a:pt x="1342767" y="451456"/>
                </a:cubicBezTo>
                <a:lnTo>
                  <a:pt x="851745" y="942478"/>
                </a:lnTo>
                <a:cubicBezTo>
                  <a:pt x="835164" y="959060"/>
                  <a:pt x="835164" y="985944"/>
                  <a:pt x="851745" y="1002526"/>
                </a:cubicBezTo>
                <a:lnTo>
                  <a:pt x="881029" y="1031810"/>
                </a:lnTo>
                <a:cubicBezTo>
                  <a:pt x="897611" y="1048392"/>
                  <a:pt x="924495" y="1048392"/>
                  <a:pt x="941077" y="1031810"/>
                </a:cubicBezTo>
                <a:lnTo>
                  <a:pt x="1432099" y="540788"/>
                </a:lnTo>
                <a:cubicBezTo>
                  <a:pt x="1448681" y="524206"/>
                  <a:pt x="1448681" y="497322"/>
                  <a:pt x="1432099" y="480740"/>
                </a:cubicBezTo>
                <a:lnTo>
                  <a:pt x="1402815" y="451456"/>
                </a:lnTo>
                <a:cubicBezTo>
                  <a:pt x="1394524" y="443165"/>
                  <a:pt x="1383658" y="439020"/>
                  <a:pt x="1372791" y="439020"/>
                </a:cubicBezTo>
                <a:close/>
                <a:moveTo>
                  <a:pt x="864042" y="270000"/>
                </a:moveTo>
                <a:lnTo>
                  <a:pt x="2945402" y="270000"/>
                </a:lnTo>
                <a:cubicBezTo>
                  <a:pt x="3094522" y="270000"/>
                  <a:pt x="3215407" y="390885"/>
                  <a:pt x="3215407" y="540005"/>
                </a:cubicBezTo>
                <a:lnTo>
                  <a:pt x="3215407" y="1619995"/>
                </a:lnTo>
                <a:cubicBezTo>
                  <a:pt x="3215407" y="1769115"/>
                  <a:pt x="3094522" y="1890000"/>
                  <a:pt x="2945402" y="1890000"/>
                </a:cubicBezTo>
                <a:lnTo>
                  <a:pt x="864042" y="1890000"/>
                </a:lnTo>
                <a:cubicBezTo>
                  <a:pt x="714922" y="1890000"/>
                  <a:pt x="594037" y="1769115"/>
                  <a:pt x="594037" y="1619995"/>
                </a:cubicBezTo>
                <a:lnTo>
                  <a:pt x="594037" y="540005"/>
                </a:lnTo>
                <a:cubicBezTo>
                  <a:pt x="594037" y="390885"/>
                  <a:pt x="714922" y="270000"/>
                  <a:pt x="864042" y="270000"/>
                </a:cubicBezTo>
                <a:close/>
                <a:moveTo>
                  <a:pt x="804042" y="180000"/>
                </a:moveTo>
                <a:cubicBezTo>
                  <a:pt x="638353" y="180000"/>
                  <a:pt x="504036" y="314317"/>
                  <a:pt x="504036" y="480006"/>
                </a:cubicBezTo>
                <a:lnTo>
                  <a:pt x="504036" y="1679994"/>
                </a:lnTo>
                <a:cubicBezTo>
                  <a:pt x="504036" y="1845683"/>
                  <a:pt x="638353" y="1980000"/>
                  <a:pt x="804042" y="1980000"/>
                </a:cubicBezTo>
                <a:lnTo>
                  <a:pt x="3027043" y="1980000"/>
                </a:lnTo>
                <a:cubicBezTo>
                  <a:pt x="3192732" y="1980000"/>
                  <a:pt x="3327049" y="1845683"/>
                  <a:pt x="3327049" y="1679994"/>
                </a:cubicBezTo>
                <a:lnTo>
                  <a:pt x="3327049" y="480006"/>
                </a:lnTo>
                <a:cubicBezTo>
                  <a:pt x="3327049" y="314317"/>
                  <a:pt x="3192732" y="180000"/>
                  <a:pt x="3027043" y="180000"/>
                </a:cubicBezTo>
                <a:close/>
                <a:moveTo>
                  <a:pt x="684043" y="0"/>
                </a:moveTo>
                <a:lnTo>
                  <a:pt x="3190330" y="0"/>
                </a:lnTo>
                <a:cubicBezTo>
                  <a:pt x="3389156" y="0"/>
                  <a:pt x="3550337" y="161181"/>
                  <a:pt x="3550337" y="360007"/>
                </a:cubicBezTo>
                <a:lnTo>
                  <a:pt x="3550337" y="1799993"/>
                </a:lnTo>
                <a:cubicBezTo>
                  <a:pt x="3550337" y="1998819"/>
                  <a:pt x="3389156" y="2160000"/>
                  <a:pt x="3190330" y="2160000"/>
                </a:cubicBezTo>
                <a:lnTo>
                  <a:pt x="684043" y="2160000"/>
                </a:lnTo>
                <a:cubicBezTo>
                  <a:pt x="485217" y="2160000"/>
                  <a:pt x="324036" y="1998819"/>
                  <a:pt x="324036" y="1799993"/>
                </a:cubicBezTo>
                <a:lnTo>
                  <a:pt x="324036" y="360007"/>
                </a:lnTo>
                <a:cubicBezTo>
                  <a:pt x="324036" y="161181"/>
                  <a:pt x="485217" y="0"/>
                  <a:pt x="684043"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58" name="Google Shape;558;p18"/>
          <p:cNvSpPr/>
          <p:nvPr/>
        </p:nvSpPr>
        <p:spPr>
          <a:xfrm>
            <a:off x="6350992" y="4921429"/>
            <a:ext cx="193364" cy="230428"/>
          </a:xfrm>
          <a:custGeom>
            <a:rect b="b" l="l" r="r" t="t"/>
            <a:pathLst>
              <a:path extrusionOk="0" h="3947283" w="3312367">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59" name="Google Shape;559;p18"/>
          <p:cNvSpPr/>
          <p:nvPr/>
        </p:nvSpPr>
        <p:spPr>
          <a:xfrm>
            <a:off x="9349053" y="4921484"/>
            <a:ext cx="252626" cy="252626"/>
          </a:xfrm>
          <a:custGeom>
            <a:rect b="b" l="l" r="r" t="t"/>
            <a:pathLst>
              <a:path extrusionOk="0" h="3902714" w="3888432">
                <a:moveTo>
                  <a:pt x="1113894" y="3227140"/>
                </a:moveTo>
                <a:lnTo>
                  <a:pt x="2774538" y="3227140"/>
                </a:lnTo>
                <a:cubicBezTo>
                  <a:pt x="2813020" y="3227140"/>
                  <a:pt x="2844216" y="3258336"/>
                  <a:pt x="2844216" y="3296818"/>
                </a:cubicBezTo>
                <a:lnTo>
                  <a:pt x="2844216" y="3337462"/>
                </a:lnTo>
                <a:cubicBezTo>
                  <a:pt x="2844216" y="3375944"/>
                  <a:pt x="2813020" y="3407140"/>
                  <a:pt x="2774538" y="3407140"/>
                </a:cubicBezTo>
                <a:lnTo>
                  <a:pt x="1113894" y="3407140"/>
                </a:lnTo>
                <a:cubicBezTo>
                  <a:pt x="1075412" y="3407140"/>
                  <a:pt x="1044216" y="3375944"/>
                  <a:pt x="1044216" y="3337462"/>
                </a:cubicBezTo>
                <a:lnTo>
                  <a:pt x="1044216" y="3296818"/>
                </a:lnTo>
                <a:cubicBezTo>
                  <a:pt x="1044216" y="3258336"/>
                  <a:pt x="1075412" y="3227140"/>
                  <a:pt x="1113894" y="3227140"/>
                </a:cubicBezTo>
                <a:close/>
                <a:moveTo>
                  <a:pt x="1111898" y="2923315"/>
                </a:moveTo>
                <a:lnTo>
                  <a:pt x="2772542" y="2923315"/>
                </a:lnTo>
                <a:cubicBezTo>
                  <a:pt x="2811024" y="2923315"/>
                  <a:pt x="2842220" y="2954511"/>
                  <a:pt x="2842220" y="2992993"/>
                </a:cubicBezTo>
                <a:lnTo>
                  <a:pt x="2842220" y="3033637"/>
                </a:lnTo>
                <a:cubicBezTo>
                  <a:pt x="2842220" y="3072119"/>
                  <a:pt x="2811024" y="3103315"/>
                  <a:pt x="2772542" y="3103315"/>
                </a:cubicBezTo>
                <a:lnTo>
                  <a:pt x="1111898" y="3103315"/>
                </a:lnTo>
                <a:cubicBezTo>
                  <a:pt x="1073416" y="3103315"/>
                  <a:pt x="1042220" y="3072119"/>
                  <a:pt x="1042220" y="3033637"/>
                </a:cubicBezTo>
                <a:lnTo>
                  <a:pt x="1042220" y="2992993"/>
                </a:lnTo>
                <a:cubicBezTo>
                  <a:pt x="1042220" y="2954511"/>
                  <a:pt x="1073416" y="2923315"/>
                  <a:pt x="1111898" y="2923315"/>
                </a:cubicBezTo>
                <a:close/>
                <a:moveTo>
                  <a:pt x="495275" y="2664296"/>
                </a:moveTo>
                <a:lnTo>
                  <a:pt x="853982" y="2664296"/>
                </a:lnTo>
                <a:lnTo>
                  <a:pt x="853982" y="3560524"/>
                </a:lnTo>
                <a:lnTo>
                  <a:pt x="3006222" y="3560524"/>
                </a:lnTo>
                <a:lnTo>
                  <a:pt x="3006222" y="2664296"/>
                </a:lnTo>
                <a:lnTo>
                  <a:pt x="3364929" y="2664296"/>
                </a:lnTo>
                <a:lnTo>
                  <a:pt x="3364929" y="3902714"/>
                </a:lnTo>
                <a:lnTo>
                  <a:pt x="495275" y="3902714"/>
                </a:lnTo>
                <a:close/>
                <a:moveTo>
                  <a:pt x="1113894" y="2619490"/>
                </a:moveTo>
                <a:lnTo>
                  <a:pt x="2774538" y="2619490"/>
                </a:lnTo>
                <a:cubicBezTo>
                  <a:pt x="2813020" y="2619490"/>
                  <a:pt x="2844216" y="2650686"/>
                  <a:pt x="2844216" y="2689168"/>
                </a:cubicBezTo>
                <a:lnTo>
                  <a:pt x="2844216" y="2729812"/>
                </a:lnTo>
                <a:cubicBezTo>
                  <a:pt x="2844216" y="2768294"/>
                  <a:pt x="2813020" y="2799490"/>
                  <a:pt x="2774538" y="2799490"/>
                </a:cubicBezTo>
                <a:lnTo>
                  <a:pt x="1113894" y="2799490"/>
                </a:lnTo>
                <a:cubicBezTo>
                  <a:pt x="1075412" y="2799490"/>
                  <a:pt x="1044216" y="2768294"/>
                  <a:pt x="1044216" y="2729812"/>
                </a:cubicBezTo>
                <a:lnTo>
                  <a:pt x="1044216" y="2689168"/>
                </a:lnTo>
                <a:cubicBezTo>
                  <a:pt x="1044216" y="2650686"/>
                  <a:pt x="1075412" y="2619490"/>
                  <a:pt x="1113894" y="2619490"/>
                </a:cubicBezTo>
                <a:close/>
                <a:moveTo>
                  <a:pt x="3183220" y="1512740"/>
                </a:moveTo>
                <a:cubicBezTo>
                  <a:pt x="3130821" y="1512740"/>
                  <a:pt x="3088344" y="1555217"/>
                  <a:pt x="3088344" y="1607616"/>
                </a:cubicBezTo>
                <a:lnTo>
                  <a:pt x="3088344" y="1777903"/>
                </a:lnTo>
                <a:cubicBezTo>
                  <a:pt x="3088344" y="1830302"/>
                  <a:pt x="3130821" y="1872779"/>
                  <a:pt x="3183220" y="1872779"/>
                </a:cubicBezTo>
                <a:lnTo>
                  <a:pt x="3334111" y="1872779"/>
                </a:lnTo>
                <a:cubicBezTo>
                  <a:pt x="3386510" y="1872779"/>
                  <a:pt x="3428987" y="1830302"/>
                  <a:pt x="3428987" y="1777903"/>
                </a:cubicBezTo>
                <a:lnTo>
                  <a:pt x="3428987" y="1607616"/>
                </a:lnTo>
                <a:cubicBezTo>
                  <a:pt x="3428987" y="1555217"/>
                  <a:pt x="3386510" y="1512740"/>
                  <a:pt x="3334111" y="1512740"/>
                </a:cubicBezTo>
                <a:close/>
                <a:moveTo>
                  <a:pt x="317370" y="1192161"/>
                </a:moveTo>
                <a:lnTo>
                  <a:pt x="3571062" y="1192161"/>
                </a:lnTo>
                <a:cubicBezTo>
                  <a:pt x="3746341" y="1192161"/>
                  <a:pt x="3888432" y="1369515"/>
                  <a:pt x="3888432" y="1588294"/>
                </a:cubicBezTo>
                <a:lnTo>
                  <a:pt x="3888432" y="3172779"/>
                </a:lnTo>
                <a:cubicBezTo>
                  <a:pt x="3888432" y="3391558"/>
                  <a:pt x="3746341" y="3568912"/>
                  <a:pt x="3571062" y="3568912"/>
                </a:cubicBezTo>
                <a:lnTo>
                  <a:pt x="3484959" y="3568912"/>
                </a:lnTo>
                <a:lnTo>
                  <a:pt x="3484959" y="2490370"/>
                </a:lnTo>
                <a:lnTo>
                  <a:pt x="388615" y="2490370"/>
                </a:lnTo>
                <a:lnTo>
                  <a:pt x="388615" y="3568912"/>
                </a:lnTo>
                <a:lnTo>
                  <a:pt x="317370" y="3568912"/>
                </a:lnTo>
                <a:cubicBezTo>
                  <a:pt x="142091" y="3568912"/>
                  <a:pt x="0" y="3391558"/>
                  <a:pt x="0" y="3172779"/>
                </a:cubicBezTo>
                <a:lnTo>
                  <a:pt x="0" y="1588294"/>
                </a:lnTo>
                <a:cubicBezTo>
                  <a:pt x="0" y="1369515"/>
                  <a:pt x="142091" y="1192161"/>
                  <a:pt x="317370" y="1192161"/>
                </a:cubicBezTo>
                <a:close/>
                <a:moveTo>
                  <a:pt x="3010811" y="792088"/>
                </a:moveTo>
                <a:lnTo>
                  <a:pt x="3369518" y="792088"/>
                </a:lnTo>
                <a:lnTo>
                  <a:pt x="3369518" y="1080119"/>
                </a:lnTo>
                <a:lnTo>
                  <a:pt x="3010811" y="1080119"/>
                </a:lnTo>
                <a:close/>
                <a:moveTo>
                  <a:pt x="2700857" y="0"/>
                </a:moveTo>
                <a:lnTo>
                  <a:pt x="3329483" y="698376"/>
                </a:lnTo>
                <a:lnTo>
                  <a:pt x="2700857" y="698376"/>
                </a:lnTo>
                <a:close/>
                <a:moveTo>
                  <a:pt x="499864" y="0"/>
                </a:moveTo>
                <a:lnTo>
                  <a:pt x="2592288" y="0"/>
                </a:lnTo>
                <a:lnTo>
                  <a:pt x="2592288" y="298450"/>
                </a:lnTo>
                <a:lnTo>
                  <a:pt x="858571" y="298450"/>
                </a:lnTo>
                <a:lnTo>
                  <a:pt x="858571" y="1080119"/>
                </a:lnTo>
                <a:lnTo>
                  <a:pt x="499864" y="108011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0" name="Google Shape;560;p18"/>
          <p:cNvSpPr txBox="1"/>
          <p:nvPr/>
        </p:nvSpPr>
        <p:spPr>
          <a:xfrm>
            <a:off x="5805429" y="5434447"/>
            <a:ext cx="125073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Easy to change colors, photos and Text. </a:t>
            </a:r>
            <a:endParaRPr sz="1200">
              <a:solidFill>
                <a:schemeClr val="lt1"/>
              </a:solidFill>
              <a:latin typeface="Arial"/>
              <a:ea typeface="Arial"/>
              <a:cs typeface="Arial"/>
              <a:sym typeface="Arial"/>
            </a:endParaRPr>
          </a:p>
        </p:txBody>
      </p:sp>
      <p:sp>
        <p:nvSpPr>
          <p:cNvPr id="561" name="Google Shape;561;p18"/>
          <p:cNvSpPr txBox="1"/>
          <p:nvPr/>
        </p:nvSpPr>
        <p:spPr>
          <a:xfrm>
            <a:off x="7316996" y="5434447"/>
            <a:ext cx="125073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Easy to change colors, photos and Text. </a:t>
            </a:r>
            <a:endParaRPr sz="1200">
              <a:solidFill>
                <a:schemeClr val="lt1"/>
              </a:solidFill>
              <a:latin typeface="Arial"/>
              <a:ea typeface="Arial"/>
              <a:cs typeface="Arial"/>
              <a:sym typeface="Arial"/>
            </a:endParaRPr>
          </a:p>
        </p:txBody>
      </p:sp>
      <p:sp>
        <p:nvSpPr>
          <p:cNvPr id="562" name="Google Shape;562;p18"/>
          <p:cNvSpPr txBox="1"/>
          <p:nvPr/>
        </p:nvSpPr>
        <p:spPr>
          <a:xfrm>
            <a:off x="8828563" y="5434447"/>
            <a:ext cx="125073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Easy to change colors, photos and Text. </a:t>
            </a:r>
            <a:endParaRPr sz="1200">
              <a:solidFill>
                <a:schemeClr val="lt1"/>
              </a:solidFill>
              <a:latin typeface="Arial"/>
              <a:ea typeface="Arial"/>
              <a:cs typeface="Arial"/>
              <a:sym typeface="Arial"/>
            </a:endParaRPr>
          </a:p>
        </p:txBody>
      </p:sp>
      <p:sp>
        <p:nvSpPr>
          <p:cNvPr id="563" name="Google Shape;563;p18"/>
          <p:cNvSpPr txBox="1"/>
          <p:nvPr/>
        </p:nvSpPr>
        <p:spPr>
          <a:xfrm>
            <a:off x="10340130" y="5434447"/>
            <a:ext cx="125073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Easy to change colors, photos and Text. </a:t>
            </a:r>
            <a:endParaRPr sz="1200">
              <a:solidFill>
                <a:schemeClr val="lt1"/>
              </a:solidFill>
              <a:latin typeface="Arial"/>
              <a:ea typeface="Arial"/>
              <a:cs typeface="Arial"/>
              <a:sym typeface="Arial"/>
            </a:endParaRPr>
          </a:p>
        </p:txBody>
      </p:sp>
      <p:sp>
        <p:nvSpPr>
          <p:cNvPr id="564" name="Google Shape;564;p18"/>
          <p:cNvSpPr/>
          <p:nvPr/>
        </p:nvSpPr>
        <p:spPr>
          <a:xfrm>
            <a:off x="10884438" y="4881738"/>
            <a:ext cx="172763" cy="298979"/>
          </a:xfrm>
          <a:custGeom>
            <a:rect b="b" l="l" r="r" t="t"/>
            <a:pathLst>
              <a:path extrusionOk="0" h="3240000" w="1872208">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19"/>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t>Infographic Style</a:t>
            </a:r>
            <a:endParaRPr/>
          </a:p>
        </p:txBody>
      </p:sp>
      <p:sp>
        <p:nvSpPr>
          <p:cNvPr id="570" name="Google Shape;570;p19"/>
          <p:cNvSpPr/>
          <p:nvPr/>
        </p:nvSpPr>
        <p:spPr>
          <a:xfrm>
            <a:off x="203248" y="6025713"/>
            <a:ext cx="6061365" cy="293793"/>
          </a:xfrm>
          <a:custGeom>
            <a:rect b="b" l="l" r="r" t="t"/>
            <a:pathLst>
              <a:path extrusionOk="0" h="364426" w="9211437">
                <a:moveTo>
                  <a:pt x="9211437" y="182213"/>
                </a:moveTo>
                <a:cubicBezTo>
                  <a:pt x="9211437" y="282847"/>
                  <a:pt x="7149387" y="364426"/>
                  <a:pt x="4605719" y="364426"/>
                </a:cubicBezTo>
                <a:cubicBezTo>
                  <a:pt x="2062051" y="364426"/>
                  <a:pt x="0" y="282847"/>
                  <a:pt x="0" y="182213"/>
                </a:cubicBezTo>
                <a:cubicBezTo>
                  <a:pt x="0" y="81579"/>
                  <a:pt x="2062051" y="0"/>
                  <a:pt x="4605719" y="0"/>
                </a:cubicBezTo>
                <a:cubicBezTo>
                  <a:pt x="7149387" y="0"/>
                  <a:pt x="9211437" y="81579"/>
                  <a:pt x="9211437" y="18221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571" name="Google Shape;571;p19"/>
          <p:cNvGrpSpPr/>
          <p:nvPr/>
        </p:nvGrpSpPr>
        <p:grpSpPr>
          <a:xfrm>
            <a:off x="759657" y="2129418"/>
            <a:ext cx="4525309" cy="4049841"/>
            <a:chOff x="1205912" y="2179592"/>
            <a:chExt cx="4525309" cy="4049841"/>
          </a:xfrm>
        </p:grpSpPr>
        <p:sp>
          <p:nvSpPr>
            <p:cNvPr id="572" name="Google Shape;572;p19"/>
            <p:cNvSpPr/>
            <p:nvPr/>
          </p:nvSpPr>
          <p:spPr>
            <a:xfrm>
              <a:off x="1205912" y="2179592"/>
              <a:ext cx="4512433" cy="4045419"/>
            </a:xfrm>
            <a:custGeom>
              <a:rect b="b" l="l" r="r" t="t"/>
              <a:pathLst>
                <a:path extrusionOk="0" h="5018012" w="5597304">
                  <a:moveTo>
                    <a:pt x="5587607" y="4328838"/>
                  </a:moveTo>
                  <a:cubicBezTo>
                    <a:pt x="5590273" y="4281403"/>
                    <a:pt x="5577606" y="4269021"/>
                    <a:pt x="5528742" y="4269116"/>
                  </a:cubicBezTo>
                  <a:cubicBezTo>
                    <a:pt x="4225722" y="4270640"/>
                    <a:pt x="2922607" y="4270164"/>
                    <a:pt x="1619491" y="4271212"/>
                  </a:cubicBezTo>
                  <a:cubicBezTo>
                    <a:pt x="1574724" y="4271212"/>
                    <a:pt x="1526623" y="4263115"/>
                    <a:pt x="1520241" y="4191487"/>
                  </a:cubicBezTo>
                  <a:cubicBezTo>
                    <a:pt x="1516050" y="4144434"/>
                    <a:pt x="1506430" y="4097761"/>
                    <a:pt x="1499000" y="4050898"/>
                  </a:cubicBezTo>
                  <a:cubicBezTo>
                    <a:pt x="1446422" y="3721619"/>
                    <a:pt x="881304" y="166127"/>
                    <a:pt x="859777" y="36777"/>
                  </a:cubicBezTo>
                  <a:cubicBezTo>
                    <a:pt x="857396" y="22395"/>
                    <a:pt x="863302" y="-1799"/>
                    <a:pt x="834631" y="106"/>
                  </a:cubicBezTo>
                  <a:cubicBezTo>
                    <a:pt x="722522" y="7345"/>
                    <a:pt x="608317" y="1440"/>
                    <a:pt x="498780" y="26395"/>
                  </a:cubicBezTo>
                  <a:cubicBezTo>
                    <a:pt x="338665" y="62876"/>
                    <a:pt x="181312" y="111168"/>
                    <a:pt x="22339" y="152506"/>
                  </a:cubicBezTo>
                  <a:cubicBezTo>
                    <a:pt x="622" y="158126"/>
                    <a:pt x="-1949" y="167079"/>
                    <a:pt x="1003" y="184986"/>
                  </a:cubicBezTo>
                  <a:cubicBezTo>
                    <a:pt x="11767" y="251661"/>
                    <a:pt x="733190" y="4837092"/>
                    <a:pt x="730809" y="4849760"/>
                  </a:cubicBezTo>
                  <a:cubicBezTo>
                    <a:pt x="730523" y="4891385"/>
                    <a:pt x="740334" y="4931104"/>
                    <a:pt x="751954" y="4970823"/>
                  </a:cubicBezTo>
                  <a:cubicBezTo>
                    <a:pt x="760813" y="5001017"/>
                    <a:pt x="777481" y="5014067"/>
                    <a:pt x="810152" y="5013781"/>
                  </a:cubicBezTo>
                  <a:cubicBezTo>
                    <a:pt x="900354" y="5013018"/>
                    <a:pt x="5434159" y="5018543"/>
                    <a:pt x="5535600" y="5017972"/>
                  </a:cubicBezTo>
                  <a:cubicBezTo>
                    <a:pt x="5561794" y="5017781"/>
                    <a:pt x="5591893" y="5017114"/>
                    <a:pt x="5595703" y="4985015"/>
                  </a:cubicBezTo>
                  <a:cubicBezTo>
                    <a:pt x="5602942" y="4924341"/>
                    <a:pt x="5583034" y="4410943"/>
                    <a:pt x="5587607" y="4328838"/>
                  </a:cubicBezTo>
                  <a:close/>
                  <a:moveTo>
                    <a:pt x="953884" y="4482952"/>
                  </a:moveTo>
                  <a:cubicBezTo>
                    <a:pt x="954551" y="4483143"/>
                    <a:pt x="955218" y="4483333"/>
                    <a:pt x="955885" y="4483524"/>
                  </a:cubicBezTo>
                  <a:cubicBezTo>
                    <a:pt x="955218" y="4483714"/>
                    <a:pt x="954551" y="4483905"/>
                    <a:pt x="953980" y="4484095"/>
                  </a:cubicBezTo>
                  <a:cubicBezTo>
                    <a:pt x="953980" y="4483714"/>
                    <a:pt x="953980" y="4483333"/>
                    <a:pt x="953884" y="4482952"/>
                  </a:cubicBezTo>
                  <a:close/>
                </a:path>
              </a:pathLst>
            </a:custGeom>
            <a:solidFill>
              <a:srgbClr val="E8E7E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3" name="Google Shape;573;p19"/>
            <p:cNvSpPr/>
            <p:nvPr/>
          </p:nvSpPr>
          <p:spPr>
            <a:xfrm>
              <a:off x="1233748" y="2312822"/>
              <a:ext cx="4497473" cy="3916611"/>
            </a:xfrm>
            <a:custGeom>
              <a:rect b="b" l="l" r="r" t="t"/>
              <a:pathLst>
                <a:path extrusionOk="0" h="4858236" w="5578748">
                  <a:moveTo>
                    <a:pt x="5565842" y="4451708"/>
                  </a:moveTo>
                  <a:cubicBezTo>
                    <a:pt x="5566890" y="4514859"/>
                    <a:pt x="5584225" y="4762223"/>
                    <a:pt x="5576986" y="4822802"/>
                  </a:cubicBezTo>
                  <a:cubicBezTo>
                    <a:pt x="5573176" y="4854806"/>
                    <a:pt x="5542982" y="4855568"/>
                    <a:pt x="5516884" y="4855759"/>
                  </a:cubicBezTo>
                  <a:cubicBezTo>
                    <a:pt x="5415442" y="4856330"/>
                    <a:pt x="5314096" y="4857473"/>
                    <a:pt x="5212655" y="4857568"/>
                  </a:cubicBezTo>
                  <a:cubicBezTo>
                    <a:pt x="4008219" y="4858331"/>
                    <a:pt x="2803687" y="4858616"/>
                    <a:pt x="1599251" y="4857473"/>
                  </a:cubicBezTo>
                  <a:cubicBezTo>
                    <a:pt x="1420181" y="4857282"/>
                    <a:pt x="1241111" y="4859283"/>
                    <a:pt x="1062136" y="4854901"/>
                  </a:cubicBezTo>
                  <a:cubicBezTo>
                    <a:pt x="971934" y="4852711"/>
                    <a:pt x="881637" y="4850901"/>
                    <a:pt x="791435" y="4851663"/>
                  </a:cubicBezTo>
                  <a:cubicBezTo>
                    <a:pt x="758765" y="4851948"/>
                    <a:pt x="742096" y="4838899"/>
                    <a:pt x="733238" y="4808705"/>
                  </a:cubicBezTo>
                  <a:cubicBezTo>
                    <a:pt x="721617" y="4768986"/>
                    <a:pt x="711711" y="4729266"/>
                    <a:pt x="712092" y="4687642"/>
                  </a:cubicBezTo>
                  <a:cubicBezTo>
                    <a:pt x="724665" y="4621539"/>
                    <a:pt x="663134" y="4248730"/>
                    <a:pt x="643512" y="4127858"/>
                  </a:cubicBezTo>
                  <a:cubicBezTo>
                    <a:pt x="595697" y="3833059"/>
                    <a:pt x="549596" y="3537975"/>
                    <a:pt x="503114" y="3242890"/>
                  </a:cubicBezTo>
                  <a:cubicBezTo>
                    <a:pt x="467014" y="3013814"/>
                    <a:pt x="430438" y="2784738"/>
                    <a:pt x="393481" y="2555757"/>
                  </a:cubicBezTo>
                  <a:cubicBezTo>
                    <a:pt x="362525" y="2364400"/>
                    <a:pt x="334235" y="2172566"/>
                    <a:pt x="303375" y="1981209"/>
                  </a:cubicBezTo>
                  <a:cubicBezTo>
                    <a:pt x="269561" y="1771468"/>
                    <a:pt x="236414" y="1561632"/>
                    <a:pt x="202791" y="1351892"/>
                  </a:cubicBezTo>
                  <a:cubicBezTo>
                    <a:pt x="175168" y="1179585"/>
                    <a:pt x="148879" y="1006896"/>
                    <a:pt x="122209" y="834399"/>
                  </a:cubicBezTo>
                  <a:cubicBezTo>
                    <a:pt x="99254" y="685237"/>
                    <a:pt x="74203" y="536361"/>
                    <a:pt x="50200" y="387390"/>
                  </a:cubicBezTo>
                  <a:cubicBezTo>
                    <a:pt x="33626" y="284806"/>
                    <a:pt x="18863" y="181936"/>
                    <a:pt x="1242" y="79542"/>
                  </a:cubicBezTo>
                  <a:cubicBezTo>
                    <a:pt x="-3426" y="52587"/>
                    <a:pt x="4575" y="32203"/>
                    <a:pt x="33626" y="25440"/>
                  </a:cubicBezTo>
                  <a:cubicBezTo>
                    <a:pt x="86205" y="13153"/>
                    <a:pt x="139640" y="6105"/>
                    <a:pt x="193266" y="390"/>
                  </a:cubicBezTo>
                  <a:cubicBezTo>
                    <a:pt x="231461" y="-3611"/>
                    <a:pt x="240700" y="23821"/>
                    <a:pt x="245939" y="54111"/>
                  </a:cubicBezTo>
                  <a:cubicBezTo>
                    <a:pt x="268227" y="183746"/>
                    <a:pt x="287087" y="313953"/>
                    <a:pt x="307470" y="443874"/>
                  </a:cubicBezTo>
                  <a:cubicBezTo>
                    <a:pt x="379670" y="904122"/>
                    <a:pt x="452155" y="1364274"/>
                    <a:pt x="524164" y="1824522"/>
                  </a:cubicBezTo>
                  <a:cubicBezTo>
                    <a:pt x="640369" y="2566520"/>
                    <a:pt x="757908" y="3308422"/>
                    <a:pt x="873446" y="4050515"/>
                  </a:cubicBezTo>
                  <a:cubicBezTo>
                    <a:pt x="888591" y="4147575"/>
                    <a:pt x="904878" y="4244444"/>
                    <a:pt x="918499" y="4341694"/>
                  </a:cubicBezTo>
                  <a:cubicBezTo>
                    <a:pt x="930024" y="4423895"/>
                    <a:pt x="1003367" y="4428086"/>
                    <a:pt x="1082139" y="4428086"/>
                  </a:cubicBezTo>
                  <a:cubicBezTo>
                    <a:pt x="2545846" y="4427895"/>
                    <a:pt x="4009552" y="4427895"/>
                    <a:pt x="5473259" y="4428181"/>
                  </a:cubicBezTo>
                  <a:cubicBezTo>
                    <a:pt x="5505644" y="4428181"/>
                    <a:pt x="5541077" y="4419990"/>
                    <a:pt x="5565842" y="4451708"/>
                  </a:cubicBezTo>
                  <a:close/>
                </a:path>
              </a:pathLst>
            </a:custGeom>
            <a:solidFill>
              <a:srgbClr val="C2B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4" name="Google Shape;574;p19"/>
            <p:cNvSpPr/>
            <p:nvPr/>
          </p:nvSpPr>
          <p:spPr>
            <a:xfrm>
              <a:off x="1449294" y="2226169"/>
              <a:ext cx="934055" cy="3557074"/>
            </a:xfrm>
            <a:custGeom>
              <a:rect b="b" l="l" r="r" t="t"/>
              <a:pathLst>
                <a:path extrusionOk="0" h="4412259" w="1158619">
                  <a:moveTo>
                    <a:pt x="1157386" y="4185243"/>
                  </a:moveTo>
                  <a:cubicBezTo>
                    <a:pt x="1160720" y="4204293"/>
                    <a:pt x="1158148" y="4217914"/>
                    <a:pt x="1139003" y="4228486"/>
                  </a:cubicBezTo>
                  <a:cubicBezTo>
                    <a:pt x="1031180" y="4288018"/>
                    <a:pt x="923928" y="4348692"/>
                    <a:pt x="816486" y="4408985"/>
                  </a:cubicBezTo>
                  <a:cubicBezTo>
                    <a:pt x="772481" y="4413272"/>
                    <a:pt x="728571" y="4413462"/>
                    <a:pt x="684565" y="4408890"/>
                  </a:cubicBezTo>
                  <a:cubicBezTo>
                    <a:pt x="659324" y="4326689"/>
                    <a:pt x="652656" y="4240869"/>
                    <a:pt x="637988" y="4156763"/>
                  </a:cubicBezTo>
                  <a:cubicBezTo>
                    <a:pt x="614842" y="4023890"/>
                    <a:pt x="29436" y="327618"/>
                    <a:pt x="1242" y="145024"/>
                  </a:cubicBezTo>
                  <a:cubicBezTo>
                    <a:pt x="-1521" y="127498"/>
                    <a:pt x="-1806" y="113591"/>
                    <a:pt x="23816" y="107686"/>
                  </a:cubicBezTo>
                  <a:cubicBezTo>
                    <a:pt x="171549" y="74158"/>
                    <a:pt x="318996" y="39106"/>
                    <a:pt x="465776" y="1958"/>
                  </a:cubicBezTo>
                  <a:cubicBezTo>
                    <a:pt x="495780" y="-5662"/>
                    <a:pt x="492255" y="10245"/>
                    <a:pt x="495018" y="27485"/>
                  </a:cubicBezTo>
                  <a:cubicBezTo>
                    <a:pt x="522926" y="200269"/>
                    <a:pt x="1148718" y="4135618"/>
                    <a:pt x="1157386" y="418524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5" name="Google Shape;575;p19"/>
            <p:cNvSpPr/>
            <p:nvPr/>
          </p:nvSpPr>
          <p:spPr>
            <a:xfrm>
              <a:off x="2591911" y="5666190"/>
              <a:ext cx="2127198" cy="120837"/>
            </a:xfrm>
            <a:custGeom>
              <a:rect b="b" l="l" r="r" t="t"/>
              <a:pathLst>
                <a:path extrusionOk="0" h="149888" w="2638615">
                  <a:moveTo>
                    <a:pt x="0" y="145730"/>
                  </a:moveTo>
                  <a:cubicBezTo>
                    <a:pt x="29908" y="103249"/>
                    <a:pt x="76105" y="29716"/>
                    <a:pt x="85439" y="17714"/>
                  </a:cubicBezTo>
                  <a:cubicBezTo>
                    <a:pt x="102679" y="-4479"/>
                    <a:pt x="159639" y="4094"/>
                    <a:pt x="251936" y="5237"/>
                  </a:cubicBezTo>
                  <a:cubicBezTo>
                    <a:pt x="1050417" y="2665"/>
                    <a:pt x="1820704" y="-3526"/>
                    <a:pt x="2602992" y="2665"/>
                  </a:cubicBezTo>
                  <a:cubicBezTo>
                    <a:pt x="2613946" y="2760"/>
                    <a:pt x="2624995" y="3618"/>
                    <a:pt x="2638616" y="4189"/>
                  </a:cubicBezTo>
                  <a:cubicBezTo>
                    <a:pt x="2628805" y="42194"/>
                    <a:pt x="2615184" y="101630"/>
                    <a:pt x="2605850" y="137920"/>
                  </a:cubicBezTo>
                  <a:cubicBezTo>
                    <a:pt x="2592229" y="150398"/>
                    <a:pt x="2575560" y="144302"/>
                    <a:pt x="2560415" y="144302"/>
                  </a:cubicBezTo>
                  <a:cubicBezTo>
                    <a:pt x="1722406" y="144587"/>
                    <a:pt x="136493" y="155732"/>
                    <a:pt x="0" y="145730"/>
                  </a:cubicBezTo>
                  <a:close/>
                </a:path>
              </a:pathLst>
            </a:custGeom>
            <a:solidFill>
              <a:srgbClr val="545E6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6" name="Google Shape;576;p19"/>
            <p:cNvSpPr/>
            <p:nvPr/>
          </p:nvSpPr>
          <p:spPr>
            <a:xfrm>
              <a:off x="4885433" y="5666066"/>
              <a:ext cx="476025" cy="121087"/>
            </a:xfrm>
            <a:custGeom>
              <a:rect b="b" l="l" r="r" t="t"/>
              <a:pathLst>
                <a:path extrusionOk="0" h="150198" w="590470">
                  <a:moveTo>
                    <a:pt x="0" y="141121"/>
                  </a:moveTo>
                  <a:cubicBezTo>
                    <a:pt x="8573" y="50347"/>
                    <a:pt x="17145" y="-1945"/>
                    <a:pt x="101060" y="55"/>
                  </a:cubicBezTo>
                  <a:cubicBezTo>
                    <a:pt x="237077" y="3294"/>
                    <a:pt x="418814" y="8437"/>
                    <a:pt x="555022" y="2913"/>
                  </a:cubicBezTo>
                  <a:cubicBezTo>
                    <a:pt x="580834" y="1865"/>
                    <a:pt x="592550" y="7294"/>
                    <a:pt x="590169" y="35774"/>
                  </a:cubicBezTo>
                  <a:cubicBezTo>
                    <a:pt x="587597" y="65683"/>
                    <a:pt x="589026" y="114927"/>
                    <a:pt x="588645" y="145026"/>
                  </a:cubicBezTo>
                  <a:cubicBezTo>
                    <a:pt x="584454" y="147026"/>
                    <a:pt x="580739" y="149884"/>
                    <a:pt x="575500" y="149884"/>
                  </a:cubicBezTo>
                  <a:cubicBezTo>
                    <a:pt x="388525" y="150455"/>
                    <a:pt x="201549" y="150074"/>
                    <a:pt x="14574" y="150074"/>
                  </a:cubicBezTo>
                  <a:cubicBezTo>
                    <a:pt x="7430" y="150074"/>
                    <a:pt x="2477" y="147883"/>
                    <a:pt x="0" y="141121"/>
                  </a:cubicBezTo>
                  <a:close/>
                </a:path>
              </a:pathLst>
            </a:custGeom>
            <a:solidFill>
              <a:srgbClr val="545E6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577" name="Google Shape;577;p19"/>
          <p:cNvGrpSpPr/>
          <p:nvPr/>
        </p:nvGrpSpPr>
        <p:grpSpPr>
          <a:xfrm>
            <a:off x="1501002" y="2118041"/>
            <a:ext cx="2925165" cy="3150558"/>
            <a:chOff x="1947257" y="2168215"/>
            <a:chExt cx="2925165" cy="3150558"/>
          </a:xfrm>
        </p:grpSpPr>
        <p:sp>
          <p:nvSpPr>
            <p:cNvPr id="578" name="Google Shape;578;p19"/>
            <p:cNvSpPr/>
            <p:nvPr/>
          </p:nvSpPr>
          <p:spPr>
            <a:xfrm>
              <a:off x="2699955" y="2175279"/>
              <a:ext cx="2172369" cy="3143494"/>
            </a:xfrm>
            <a:custGeom>
              <a:rect b="b" l="l" r="r" t="t"/>
              <a:pathLst>
                <a:path extrusionOk="0" h="3899247" w="2694646">
                  <a:moveTo>
                    <a:pt x="2683285" y="1256184"/>
                  </a:moveTo>
                  <a:cubicBezTo>
                    <a:pt x="2662140" y="1204368"/>
                    <a:pt x="2626802" y="1161315"/>
                    <a:pt x="2596512" y="1115119"/>
                  </a:cubicBezTo>
                  <a:cubicBezTo>
                    <a:pt x="2612514" y="1112261"/>
                    <a:pt x="2619753" y="1102736"/>
                    <a:pt x="2623468" y="1086734"/>
                  </a:cubicBezTo>
                  <a:cubicBezTo>
                    <a:pt x="2643566" y="1000056"/>
                    <a:pt x="2630897" y="917951"/>
                    <a:pt x="2590702" y="839465"/>
                  </a:cubicBezTo>
                  <a:cubicBezTo>
                    <a:pt x="2538886" y="738214"/>
                    <a:pt x="2476021" y="643631"/>
                    <a:pt x="2412680" y="549333"/>
                  </a:cubicBezTo>
                  <a:cubicBezTo>
                    <a:pt x="2404107" y="536570"/>
                    <a:pt x="2396773" y="519330"/>
                    <a:pt x="2376580" y="534570"/>
                  </a:cubicBezTo>
                  <a:cubicBezTo>
                    <a:pt x="2374580" y="533427"/>
                    <a:pt x="2372484" y="532951"/>
                    <a:pt x="2370198" y="532951"/>
                  </a:cubicBezTo>
                  <a:cubicBezTo>
                    <a:pt x="2323431" y="405030"/>
                    <a:pt x="2246945" y="298635"/>
                    <a:pt x="2139312" y="214815"/>
                  </a:cubicBezTo>
                  <a:cubicBezTo>
                    <a:pt x="2079305" y="159380"/>
                    <a:pt x="2009106" y="119851"/>
                    <a:pt x="1934715" y="88323"/>
                  </a:cubicBezTo>
                  <a:cubicBezTo>
                    <a:pt x="1688304" y="-16261"/>
                    <a:pt x="1433986" y="-19881"/>
                    <a:pt x="1176525" y="35364"/>
                  </a:cubicBezTo>
                  <a:cubicBezTo>
                    <a:pt x="986978" y="76036"/>
                    <a:pt x="818766" y="158237"/>
                    <a:pt x="683321" y="300350"/>
                  </a:cubicBezTo>
                  <a:cubicBezTo>
                    <a:pt x="654365" y="324353"/>
                    <a:pt x="634267" y="355976"/>
                    <a:pt x="610740" y="384646"/>
                  </a:cubicBezTo>
                  <a:cubicBezTo>
                    <a:pt x="496726" y="589434"/>
                    <a:pt x="468151" y="708210"/>
                    <a:pt x="463769" y="843466"/>
                  </a:cubicBezTo>
                  <a:cubicBezTo>
                    <a:pt x="453197" y="987483"/>
                    <a:pt x="482343" y="1125501"/>
                    <a:pt x="524825" y="1262089"/>
                  </a:cubicBezTo>
                  <a:cubicBezTo>
                    <a:pt x="560258" y="1376008"/>
                    <a:pt x="634362" y="1467639"/>
                    <a:pt x="694656" y="1567080"/>
                  </a:cubicBezTo>
                  <a:cubicBezTo>
                    <a:pt x="754187" y="1665282"/>
                    <a:pt x="783809" y="1767676"/>
                    <a:pt x="762092" y="1883119"/>
                  </a:cubicBezTo>
                  <a:cubicBezTo>
                    <a:pt x="753425" y="1929411"/>
                    <a:pt x="752091" y="1977131"/>
                    <a:pt x="747424" y="2024185"/>
                  </a:cubicBezTo>
                  <a:cubicBezTo>
                    <a:pt x="732184" y="2075429"/>
                    <a:pt x="725898" y="2118482"/>
                    <a:pt x="714277" y="2168584"/>
                  </a:cubicBezTo>
                  <a:cubicBezTo>
                    <a:pt x="703704" y="2192777"/>
                    <a:pt x="691322" y="2234306"/>
                    <a:pt x="683797" y="2263262"/>
                  </a:cubicBezTo>
                  <a:cubicBezTo>
                    <a:pt x="631600" y="2341653"/>
                    <a:pt x="593024" y="2424330"/>
                    <a:pt x="593405" y="2521580"/>
                  </a:cubicBezTo>
                  <a:cubicBezTo>
                    <a:pt x="593691" y="2581302"/>
                    <a:pt x="564639" y="2629689"/>
                    <a:pt x="524349" y="2672170"/>
                  </a:cubicBezTo>
                  <a:cubicBezTo>
                    <a:pt x="489773" y="2708651"/>
                    <a:pt x="454340" y="2744370"/>
                    <a:pt x="426527" y="2786661"/>
                  </a:cubicBezTo>
                  <a:cubicBezTo>
                    <a:pt x="291367" y="2916010"/>
                    <a:pt x="188307" y="3069649"/>
                    <a:pt x="92009" y="3228335"/>
                  </a:cubicBezTo>
                  <a:cubicBezTo>
                    <a:pt x="58385" y="3283771"/>
                    <a:pt x="26667" y="3340254"/>
                    <a:pt x="4379" y="3401690"/>
                  </a:cubicBezTo>
                  <a:cubicBezTo>
                    <a:pt x="-4003" y="3424645"/>
                    <a:pt x="-1146" y="3438647"/>
                    <a:pt x="19905" y="3453411"/>
                  </a:cubicBezTo>
                  <a:cubicBezTo>
                    <a:pt x="389284" y="3711253"/>
                    <a:pt x="816290" y="3870892"/>
                    <a:pt x="1266727" y="3895752"/>
                  </a:cubicBezTo>
                  <a:cubicBezTo>
                    <a:pt x="1476372" y="3907277"/>
                    <a:pt x="1687923" y="3890418"/>
                    <a:pt x="1892710" y="3843460"/>
                  </a:cubicBezTo>
                  <a:cubicBezTo>
                    <a:pt x="1997675" y="3819457"/>
                    <a:pt x="2100831" y="3787548"/>
                    <a:pt x="2200653" y="3747352"/>
                  </a:cubicBezTo>
                  <a:cubicBezTo>
                    <a:pt x="2227228" y="3736684"/>
                    <a:pt x="2395344" y="3640768"/>
                    <a:pt x="2415823" y="3657627"/>
                  </a:cubicBezTo>
                  <a:cubicBezTo>
                    <a:pt x="2347529" y="3601429"/>
                    <a:pt x="2308286" y="3532183"/>
                    <a:pt x="2285140" y="3452935"/>
                  </a:cubicBezTo>
                  <a:cubicBezTo>
                    <a:pt x="2257613" y="3358637"/>
                    <a:pt x="2243992" y="3261387"/>
                    <a:pt x="2225133" y="3165280"/>
                  </a:cubicBezTo>
                  <a:cubicBezTo>
                    <a:pt x="2175507" y="2913343"/>
                    <a:pt x="2098260" y="2674837"/>
                    <a:pt x="1906903" y="2489671"/>
                  </a:cubicBezTo>
                  <a:cubicBezTo>
                    <a:pt x="1891948" y="2475193"/>
                    <a:pt x="1881566" y="2457096"/>
                    <a:pt x="1882042" y="2434903"/>
                  </a:cubicBezTo>
                  <a:cubicBezTo>
                    <a:pt x="1894234" y="2396612"/>
                    <a:pt x="1917761" y="2365180"/>
                    <a:pt x="1910522" y="2317078"/>
                  </a:cubicBezTo>
                  <a:cubicBezTo>
                    <a:pt x="1903950" y="2273454"/>
                    <a:pt x="1937954" y="2229353"/>
                    <a:pt x="1959766" y="2187824"/>
                  </a:cubicBezTo>
                  <a:cubicBezTo>
                    <a:pt x="1975768" y="2173441"/>
                    <a:pt x="1995294" y="2178204"/>
                    <a:pt x="2013677" y="2178490"/>
                  </a:cubicBezTo>
                  <a:cubicBezTo>
                    <a:pt x="2118834" y="2180204"/>
                    <a:pt x="2223894" y="2182490"/>
                    <a:pt x="2329050" y="2184490"/>
                  </a:cubicBezTo>
                  <a:cubicBezTo>
                    <a:pt x="2479355" y="2157154"/>
                    <a:pt x="2530980" y="2077239"/>
                    <a:pt x="2491261" y="1933411"/>
                  </a:cubicBezTo>
                  <a:cubicBezTo>
                    <a:pt x="2490023" y="1928839"/>
                    <a:pt x="2490118" y="1923696"/>
                    <a:pt x="2488118" y="1919600"/>
                  </a:cubicBezTo>
                  <a:cubicBezTo>
                    <a:pt x="2457352" y="1857402"/>
                    <a:pt x="2468687" y="1803109"/>
                    <a:pt x="2519550" y="1757103"/>
                  </a:cubicBezTo>
                  <a:cubicBezTo>
                    <a:pt x="2544220" y="1734815"/>
                    <a:pt x="2541934" y="1713193"/>
                    <a:pt x="2519836" y="1692715"/>
                  </a:cubicBezTo>
                  <a:cubicBezTo>
                    <a:pt x="2490975" y="1665949"/>
                    <a:pt x="2496786" y="1647185"/>
                    <a:pt x="2527647" y="1626611"/>
                  </a:cubicBezTo>
                  <a:cubicBezTo>
                    <a:pt x="2561365" y="1604132"/>
                    <a:pt x="2565651" y="1574509"/>
                    <a:pt x="2539172" y="1541934"/>
                  </a:cubicBezTo>
                  <a:cubicBezTo>
                    <a:pt x="2521741" y="1520407"/>
                    <a:pt x="2515645" y="1494023"/>
                    <a:pt x="2509930" y="1467829"/>
                  </a:cubicBezTo>
                  <a:cubicBezTo>
                    <a:pt x="2498500" y="1415918"/>
                    <a:pt x="2504310" y="1406584"/>
                    <a:pt x="2555936" y="1397440"/>
                  </a:cubicBezTo>
                  <a:cubicBezTo>
                    <a:pt x="2589083" y="1391534"/>
                    <a:pt x="2619944" y="1380485"/>
                    <a:pt x="2648519" y="1362769"/>
                  </a:cubicBezTo>
                  <a:cubicBezTo>
                    <a:pt x="2697096" y="1332860"/>
                    <a:pt x="2704811" y="1308857"/>
                    <a:pt x="2683285" y="1256184"/>
                  </a:cubicBezTo>
                  <a:close/>
                </a:path>
              </a:pathLst>
            </a:custGeom>
            <a:solidFill>
              <a:srgbClr val="C8FFF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9" name="Google Shape;579;p19"/>
            <p:cNvSpPr/>
            <p:nvPr/>
          </p:nvSpPr>
          <p:spPr>
            <a:xfrm>
              <a:off x="3160202" y="2346605"/>
              <a:ext cx="1712220" cy="1589996"/>
            </a:xfrm>
            <a:custGeom>
              <a:rect b="b" l="l" r="r" t="t"/>
              <a:pathLst>
                <a:path extrusionOk="0" h="1972260" w="2123869">
                  <a:moveTo>
                    <a:pt x="2112576" y="1043954"/>
                  </a:moveTo>
                  <a:cubicBezTo>
                    <a:pt x="2091431" y="992138"/>
                    <a:pt x="2056093" y="949085"/>
                    <a:pt x="2025804" y="902889"/>
                  </a:cubicBezTo>
                  <a:cubicBezTo>
                    <a:pt x="2023708" y="899936"/>
                    <a:pt x="2021137" y="897841"/>
                    <a:pt x="2018184" y="896222"/>
                  </a:cubicBezTo>
                  <a:cubicBezTo>
                    <a:pt x="2023899" y="876029"/>
                    <a:pt x="2011040" y="866123"/>
                    <a:pt x="1994085" y="858503"/>
                  </a:cubicBezTo>
                  <a:cubicBezTo>
                    <a:pt x="1992942" y="858407"/>
                    <a:pt x="1991799" y="858503"/>
                    <a:pt x="1990657" y="858503"/>
                  </a:cubicBezTo>
                  <a:cubicBezTo>
                    <a:pt x="1941603" y="791542"/>
                    <a:pt x="1892358" y="724581"/>
                    <a:pt x="1843686" y="657335"/>
                  </a:cubicBezTo>
                  <a:cubicBezTo>
                    <a:pt x="1832923" y="642380"/>
                    <a:pt x="1819683" y="628188"/>
                    <a:pt x="1830637" y="606281"/>
                  </a:cubicBezTo>
                  <a:cubicBezTo>
                    <a:pt x="1849687" y="568181"/>
                    <a:pt x="1846924" y="527509"/>
                    <a:pt x="1842162" y="486932"/>
                  </a:cubicBezTo>
                  <a:cubicBezTo>
                    <a:pt x="1844257" y="485504"/>
                    <a:pt x="1846257" y="483789"/>
                    <a:pt x="1848067" y="481693"/>
                  </a:cubicBezTo>
                  <a:cubicBezTo>
                    <a:pt x="1853115" y="423496"/>
                    <a:pt x="1839399" y="370346"/>
                    <a:pt x="1805871" y="322340"/>
                  </a:cubicBezTo>
                  <a:cubicBezTo>
                    <a:pt x="1803871" y="321197"/>
                    <a:pt x="1801776" y="320721"/>
                    <a:pt x="1799490" y="320721"/>
                  </a:cubicBezTo>
                  <a:cubicBezTo>
                    <a:pt x="1799490" y="320721"/>
                    <a:pt x="1799490" y="320721"/>
                    <a:pt x="1799490" y="320721"/>
                  </a:cubicBezTo>
                  <a:cubicBezTo>
                    <a:pt x="1752722" y="192800"/>
                    <a:pt x="1676236" y="86406"/>
                    <a:pt x="1568604" y="2586"/>
                  </a:cubicBezTo>
                  <a:cubicBezTo>
                    <a:pt x="1542505" y="-4462"/>
                    <a:pt x="1518693" y="4301"/>
                    <a:pt x="1494404" y="12111"/>
                  </a:cubicBezTo>
                  <a:cubicBezTo>
                    <a:pt x="1302094" y="74690"/>
                    <a:pt x="1105498" y="116886"/>
                    <a:pt x="902997" y="124220"/>
                  </a:cubicBezTo>
                  <a:cubicBezTo>
                    <a:pt x="661728" y="132983"/>
                    <a:pt x="421984" y="107933"/>
                    <a:pt x="182526" y="81929"/>
                  </a:cubicBezTo>
                  <a:cubicBezTo>
                    <a:pt x="158237" y="79262"/>
                    <a:pt x="135282" y="79548"/>
                    <a:pt x="112517" y="88121"/>
                  </a:cubicBezTo>
                  <a:cubicBezTo>
                    <a:pt x="83561" y="112123"/>
                    <a:pt x="63463" y="143747"/>
                    <a:pt x="39936" y="172417"/>
                  </a:cubicBezTo>
                  <a:cubicBezTo>
                    <a:pt x="36793" y="178037"/>
                    <a:pt x="34507" y="184323"/>
                    <a:pt x="35936" y="190514"/>
                  </a:cubicBezTo>
                  <a:cubicBezTo>
                    <a:pt x="61939" y="302528"/>
                    <a:pt x="40413" y="409875"/>
                    <a:pt x="5075" y="516079"/>
                  </a:cubicBezTo>
                  <a:cubicBezTo>
                    <a:pt x="598" y="529604"/>
                    <a:pt x="-3021" y="543511"/>
                    <a:pt x="3741" y="557608"/>
                  </a:cubicBezTo>
                  <a:cubicBezTo>
                    <a:pt x="19743" y="573705"/>
                    <a:pt x="39365" y="568943"/>
                    <a:pt x="57462" y="565037"/>
                  </a:cubicBezTo>
                  <a:cubicBezTo>
                    <a:pt x="93372" y="557322"/>
                    <a:pt x="101849" y="570848"/>
                    <a:pt x="96705" y="605138"/>
                  </a:cubicBezTo>
                  <a:cubicBezTo>
                    <a:pt x="74607" y="752585"/>
                    <a:pt x="95658" y="893555"/>
                    <a:pt x="154332" y="1031381"/>
                  </a:cubicBezTo>
                  <a:cubicBezTo>
                    <a:pt x="287491" y="1343897"/>
                    <a:pt x="648774" y="1537826"/>
                    <a:pt x="982149" y="1471817"/>
                  </a:cubicBezTo>
                  <a:cubicBezTo>
                    <a:pt x="1003390" y="1465055"/>
                    <a:pt x="1025107" y="1460578"/>
                    <a:pt x="1046539" y="1455244"/>
                  </a:cubicBezTo>
                  <a:cubicBezTo>
                    <a:pt x="1186461" y="1420192"/>
                    <a:pt x="1310571" y="1358470"/>
                    <a:pt x="1406297" y="1246646"/>
                  </a:cubicBezTo>
                  <a:cubicBezTo>
                    <a:pt x="1445446" y="1200926"/>
                    <a:pt x="1480878" y="1152349"/>
                    <a:pt x="1520217" y="1106629"/>
                  </a:cubicBezTo>
                  <a:cubicBezTo>
                    <a:pt x="1532980" y="1104914"/>
                    <a:pt x="1535838" y="1115297"/>
                    <a:pt x="1539076" y="1123583"/>
                  </a:cubicBezTo>
                  <a:cubicBezTo>
                    <a:pt x="1559555" y="1174923"/>
                    <a:pt x="1581558" y="1225596"/>
                    <a:pt x="1598131" y="1278460"/>
                  </a:cubicBezTo>
                  <a:cubicBezTo>
                    <a:pt x="1663282" y="1487248"/>
                    <a:pt x="1702430" y="1701465"/>
                    <a:pt x="1735196" y="1917206"/>
                  </a:cubicBezTo>
                  <a:cubicBezTo>
                    <a:pt x="1738339" y="1937590"/>
                    <a:pt x="1739958" y="1958354"/>
                    <a:pt x="1758246" y="1972261"/>
                  </a:cubicBezTo>
                  <a:cubicBezTo>
                    <a:pt x="1908646" y="1944924"/>
                    <a:pt x="1960176" y="1865009"/>
                    <a:pt x="1920457" y="1721182"/>
                  </a:cubicBezTo>
                  <a:cubicBezTo>
                    <a:pt x="1919219" y="1716610"/>
                    <a:pt x="1919314" y="1711466"/>
                    <a:pt x="1917314" y="1707371"/>
                  </a:cubicBezTo>
                  <a:cubicBezTo>
                    <a:pt x="1886548" y="1645172"/>
                    <a:pt x="1897883" y="1590880"/>
                    <a:pt x="1948746" y="1544874"/>
                  </a:cubicBezTo>
                  <a:cubicBezTo>
                    <a:pt x="1973416" y="1522586"/>
                    <a:pt x="1971130" y="1500964"/>
                    <a:pt x="1949032" y="1480485"/>
                  </a:cubicBezTo>
                  <a:cubicBezTo>
                    <a:pt x="1920171" y="1453720"/>
                    <a:pt x="1925982" y="1434956"/>
                    <a:pt x="1956843" y="1414382"/>
                  </a:cubicBezTo>
                  <a:cubicBezTo>
                    <a:pt x="1990561" y="1391903"/>
                    <a:pt x="1994848" y="1362280"/>
                    <a:pt x="1968368" y="1329704"/>
                  </a:cubicBezTo>
                  <a:cubicBezTo>
                    <a:pt x="1950937" y="1308178"/>
                    <a:pt x="1944841" y="1281794"/>
                    <a:pt x="1939126" y="1255600"/>
                  </a:cubicBezTo>
                  <a:cubicBezTo>
                    <a:pt x="1927696" y="1203689"/>
                    <a:pt x="1933507" y="1194354"/>
                    <a:pt x="1985132" y="1185210"/>
                  </a:cubicBezTo>
                  <a:cubicBezTo>
                    <a:pt x="2018279" y="1179305"/>
                    <a:pt x="2049140" y="1168256"/>
                    <a:pt x="2077715" y="1150539"/>
                  </a:cubicBezTo>
                  <a:cubicBezTo>
                    <a:pt x="2126292" y="1120631"/>
                    <a:pt x="2134008" y="1096628"/>
                    <a:pt x="2112576" y="1043954"/>
                  </a:cubicBezTo>
                  <a:close/>
                </a:path>
              </a:pathLst>
            </a:custGeom>
            <a:solidFill>
              <a:srgbClr val="F7B89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0" name="Google Shape;580;p19"/>
            <p:cNvSpPr/>
            <p:nvPr/>
          </p:nvSpPr>
          <p:spPr>
            <a:xfrm>
              <a:off x="3078332" y="4364487"/>
              <a:ext cx="1096441" cy="946826"/>
            </a:xfrm>
            <a:custGeom>
              <a:rect b="b" l="l" r="r" t="t"/>
              <a:pathLst>
                <a:path extrusionOk="0" h="1174460" w="1360045">
                  <a:moveTo>
                    <a:pt x="1345830" y="1134214"/>
                  </a:moveTo>
                  <a:cubicBezTo>
                    <a:pt x="1164760" y="1167551"/>
                    <a:pt x="982356" y="1181362"/>
                    <a:pt x="798428" y="1171171"/>
                  </a:cubicBezTo>
                  <a:cubicBezTo>
                    <a:pt x="539539" y="1156883"/>
                    <a:pt x="288841" y="1105067"/>
                    <a:pt x="49192" y="1004388"/>
                  </a:cubicBezTo>
                  <a:cubicBezTo>
                    <a:pt x="35285" y="998577"/>
                    <a:pt x="17283" y="998101"/>
                    <a:pt x="12235" y="979147"/>
                  </a:cubicBezTo>
                  <a:cubicBezTo>
                    <a:pt x="-2053" y="961430"/>
                    <a:pt x="-910" y="939904"/>
                    <a:pt x="1376" y="919901"/>
                  </a:cubicBezTo>
                  <a:cubicBezTo>
                    <a:pt x="25189" y="708351"/>
                    <a:pt x="58241" y="498515"/>
                    <a:pt x="158063" y="306777"/>
                  </a:cubicBezTo>
                  <a:cubicBezTo>
                    <a:pt x="263409" y="104371"/>
                    <a:pt x="431811" y="3215"/>
                    <a:pt x="660887" y="72"/>
                  </a:cubicBezTo>
                  <a:cubicBezTo>
                    <a:pt x="820050" y="-2119"/>
                    <a:pt x="960734" y="45887"/>
                    <a:pt x="1081321" y="148471"/>
                  </a:cubicBezTo>
                  <a:cubicBezTo>
                    <a:pt x="1169332" y="223433"/>
                    <a:pt x="1220195" y="324398"/>
                    <a:pt x="1260200" y="430316"/>
                  </a:cubicBezTo>
                  <a:cubicBezTo>
                    <a:pt x="1312778" y="569572"/>
                    <a:pt x="1325827" y="716638"/>
                    <a:pt x="1342020" y="863132"/>
                  </a:cubicBezTo>
                  <a:cubicBezTo>
                    <a:pt x="1349926" y="933998"/>
                    <a:pt x="1347545" y="1005435"/>
                    <a:pt x="1358403" y="1076016"/>
                  </a:cubicBezTo>
                  <a:cubicBezTo>
                    <a:pt x="1361546" y="1096590"/>
                    <a:pt x="1361546" y="1117354"/>
                    <a:pt x="1345830" y="1134214"/>
                  </a:cubicBezTo>
                  <a:close/>
                </a:path>
              </a:pathLst>
            </a:custGeom>
            <a:solidFill>
              <a:srgbClr val="01010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1" name="Google Shape;581;p19"/>
            <p:cNvSpPr/>
            <p:nvPr/>
          </p:nvSpPr>
          <p:spPr>
            <a:xfrm>
              <a:off x="3251602" y="2168215"/>
              <a:ext cx="1173714" cy="285003"/>
            </a:xfrm>
            <a:custGeom>
              <a:rect b="b" l="l" r="r" t="t"/>
              <a:pathLst>
                <a:path extrusionOk="0" h="353523" w="1455896">
                  <a:moveTo>
                    <a:pt x="1455896" y="214720"/>
                  </a:moveTo>
                  <a:cubicBezTo>
                    <a:pt x="1140523" y="331020"/>
                    <a:pt x="815435" y="372073"/>
                    <a:pt x="480536" y="345975"/>
                  </a:cubicBezTo>
                  <a:cubicBezTo>
                    <a:pt x="320040" y="333497"/>
                    <a:pt x="159734" y="320638"/>
                    <a:pt x="0" y="300350"/>
                  </a:cubicBezTo>
                  <a:cubicBezTo>
                    <a:pt x="135446" y="158237"/>
                    <a:pt x="303657" y="76036"/>
                    <a:pt x="493205" y="35364"/>
                  </a:cubicBezTo>
                  <a:cubicBezTo>
                    <a:pt x="750665" y="-19881"/>
                    <a:pt x="1004983" y="-16261"/>
                    <a:pt x="1251394" y="88323"/>
                  </a:cubicBezTo>
                  <a:cubicBezTo>
                    <a:pt x="1325785" y="119756"/>
                    <a:pt x="1395984" y="159285"/>
                    <a:pt x="1455896" y="21472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2" name="Google Shape;582;p19"/>
            <p:cNvSpPr/>
            <p:nvPr/>
          </p:nvSpPr>
          <p:spPr>
            <a:xfrm>
              <a:off x="3038369" y="4225142"/>
              <a:ext cx="1171939" cy="1053724"/>
            </a:xfrm>
            <a:custGeom>
              <a:rect b="b" l="l" r="r" t="t"/>
              <a:pathLst>
                <a:path extrusionOk="0" h="1307059" w="1453694">
                  <a:moveTo>
                    <a:pt x="149627" y="405899"/>
                  </a:moveTo>
                  <a:cubicBezTo>
                    <a:pt x="194013" y="316840"/>
                    <a:pt x="234208" y="225210"/>
                    <a:pt x="309647" y="155677"/>
                  </a:cubicBezTo>
                  <a:cubicBezTo>
                    <a:pt x="402134" y="70428"/>
                    <a:pt x="510433" y="22137"/>
                    <a:pt x="635211" y="6039"/>
                  </a:cubicBezTo>
                  <a:cubicBezTo>
                    <a:pt x="818663" y="-17583"/>
                    <a:pt x="982683" y="28328"/>
                    <a:pt x="1128225" y="139580"/>
                  </a:cubicBezTo>
                  <a:cubicBezTo>
                    <a:pt x="1219951" y="209684"/>
                    <a:pt x="1275958" y="306648"/>
                    <a:pt x="1317868" y="412281"/>
                  </a:cubicBezTo>
                  <a:cubicBezTo>
                    <a:pt x="1368160" y="539249"/>
                    <a:pt x="1392449" y="671837"/>
                    <a:pt x="1406736" y="807282"/>
                  </a:cubicBezTo>
                  <a:cubicBezTo>
                    <a:pt x="1421119" y="943681"/>
                    <a:pt x="1435406" y="1079888"/>
                    <a:pt x="1435597" y="1217334"/>
                  </a:cubicBezTo>
                  <a:cubicBezTo>
                    <a:pt x="1435597" y="1241623"/>
                    <a:pt x="1447408" y="1265911"/>
                    <a:pt x="1453695" y="1290295"/>
                  </a:cubicBezTo>
                  <a:cubicBezTo>
                    <a:pt x="1436359" y="1303059"/>
                    <a:pt x="1414928" y="1301725"/>
                    <a:pt x="1395496" y="1307059"/>
                  </a:cubicBezTo>
                  <a:cubicBezTo>
                    <a:pt x="1378351" y="1051027"/>
                    <a:pt x="1372161" y="794043"/>
                    <a:pt x="1274339" y="550012"/>
                  </a:cubicBezTo>
                  <a:cubicBezTo>
                    <a:pt x="1121177" y="168060"/>
                    <a:pt x="648165" y="94336"/>
                    <a:pt x="383370" y="287598"/>
                  </a:cubicBezTo>
                  <a:cubicBezTo>
                    <a:pt x="268784" y="371228"/>
                    <a:pt x="206110" y="490005"/>
                    <a:pt x="161819" y="620211"/>
                  </a:cubicBezTo>
                  <a:cubicBezTo>
                    <a:pt x="116861" y="752323"/>
                    <a:pt x="92381" y="888816"/>
                    <a:pt x="73522" y="1026929"/>
                  </a:cubicBezTo>
                  <a:cubicBezTo>
                    <a:pt x="67807" y="1068744"/>
                    <a:pt x="70379" y="1110749"/>
                    <a:pt x="61997" y="1151992"/>
                  </a:cubicBezTo>
                  <a:cubicBezTo>
                    <a:pt x="38660" y="1164946"/>
                    <a:pt x="24278" y="1146182"/>
                    <a:pt x="7323" y="1136466"/>
                  </a:cubicBezTo>
                  <a:cubicBezTo>
                    <a:pt x="-10203" y="1097033"/>
                    <a:pt x="8752" y="1058647"/>
                    <a:pt x="12466" y="1020357"/>
                  </a:cubicBezTo>
                  <a:cubicBezTo>
                    <a:pt x="30469" y="833000"/>
                    <a:pt x="56377" y="646786"/>
                    <a:pt x="116003" y="467145"/>
                  </a:cubicBezTo>
                  <a:cubicBezTo>
                    <a:pt x="123338" y="444666"/>
                    <a:pt x="129433" y="421425"/>
                    <a:pt x="149627" y="40589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3" name="Google Shape;583;p19"/>
            <p:cNvSpPr/>
            <p:nvPr/>
          </p:nvSpPr>
          <p:spPr>
            <a:xfrm>
              <a:off x="3251833" y="3807673"/>
              <a:ext cx="1028813" cy="339522"/>
            </a:xfrm>
            <a:custGeom>
              <a:rect b="b" l="l" r="r" t="t"/>
              <a:pathLst>
                <a:path extrusionOk="0" h="421149" w="1276159">
                  <a:moveTo>
                    <a:pt x="63817" y="0"/>
                  </a:moveTo>
                  <a:cubicBezTo>
                    <a:pt x="219456" y="67723"/>
                    <a:pt x="381857" y="113538"/>
                    <a:pt x="548354" y="143542"/>
                  </a:cubicBezTo>
                  <a:cubicBezTo>
                    <a:pt x="726472" y="175641"/>
                    <a:pt x="906875" y="177070"/>
                    <a:pt x="1086993" y="171545"/>
                  </a:cubicBezTo>
                  <a:cubicBezTo>
                    <a:pt x="1149953" y="169640"/>
                    <a:pt x="1212913" y="161163"/>
                    <a:pt x="1276159" y="163544"/>
                  </a:cubicBezTo>
                  <a:cubicBezTo>
                    <a:pt x="1254252" y="205073"/>
                    <a:pt x="1220343" y="249174"/>
                    <a:pt x="1226915" y="292799"/>
                  </a:cubicBezTo>
                  <a:cubicBezTo>
                    <a:pt x="1234154" y="340900"/>
                    <a:pt x="1210627" y="372332"/>
                    <a:pt x="1198436" y="410623"/>
                  </a:cubicBezTo>
                  <a:cubicBezTo>
                    <a:pt x="1063181" y="427292"/>
                    <a:pt x="927259" y="419100"/>
                    <a:pt x="791623" y="419386"/>
                  </a:cubicBezTo>
                  <a:cubicBezTo>
                    <a:pt x="563499" y="419767"/>
                    <a:pt x="346329" y="363284"/>
                    <a:pt x="133255" y="287179"/>
                  </a:cubicBezTo>
                  <a:cubicBezTo>
                    <a:pt x="88773" y="271272"/>
                    <a:pt x="44387" y="255079"/>
                    <a:pt x="0" y="239078"/>
                  </a:cubicBezTo>
                  <a:cubicBezTo>
                    <a:pt x="7525" y="210122"/>
                    <a:pt x="20002" y="168593"/>
                    <a:pt x="30480" y="144399"/>
                  </a:cubicBezTo>
                  <a:cubicBezTo>
                    <a:pt x="42291" y="94298"/>
                    <a:pt x="48673" y="51245"/>
                    <a:pt x="63817" y="0"/>
                  </a:cubicBezTo>
                  <a:close/>
                </a:path>
              </a:pathLst>
            </a:custGeom>
            <a:solidFill>
              <a:srgbClr val="F8FAF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4" name="Google Shape;584;p19"/>
            <p:cNvSpPr/>
            <p:nvPr/>
          </p:nvSpPr>
          <p:spPr>
            <a:xfrm>
              <a:off x="3957750" y="3219165"/>
              <a:ext cx="428616" cy="697241"/>
            </a:xfrm>
            <a:custGeom>
              <a:rect b="b" l="l" r="r" t="t"/>
              <a:pathLst>
                <a:path extrusionOk="0" h="864870" w="531663">
                  <a:moveTo>
                    <a:pt x="523113" y="0"/>
                  </a:moveTo>
                  <a:cubicBezTo>
                    <a:pt x="540734" y="10858"/>
                    <a:pt x="526256" y="22955"/>
                    <a:pt x="522541" y="32195"/>
                  </a:cubicBezTo>
                  <a:cubicBezTo>
                    <a:pt x="415766" y="296323"/>
                    <a:pt x="387858" y="570833"/>
                    <a:pt x="413290" y="852583"/>
                  </a:cubicBezTo>
                  <a:cubicBezTo>
                    <a:pt x="413480" y="854964"/>
                    <a:pt x="411194" y="857536"/>
                    <a:pt x="407765" y="864870"/>
                  </a:cubicBezTo>
                  <a:cubicBezTo>
                    <a:pt x="270796" y="698659"/>
                    <a:pt x="135350" y="534257"/>
                    <a:pt x="0" y="369951"/>
                  </a:cubicBezTo>
                  <a:cubicBezTo>
                    <a:pt x="38481" y="357664"/>
                    <a:pt x="76581" y="343948"/>
                    <a:pt x="115538" y="333280"/>
                  </a:cubicBezTo>
                  <a:cubicBezTo>
                    <a:pt x="241745" y="298704"/>
                    <a:pt x="342805" y="226790"/>
                    <a:pt x="424815" y="126683"/>
                  </a:cubicBezTo>
                  <a:cubicBezTo>
                    <a:pt x="458534" y="85344"/>
                    <a:pt x="490347" y="42291"/>
                    <a:pt x="523113"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585" name="Google Shape;585;p19"/>
            <p:cNvGrpSpPr/>
            <p:nvPr/>
          </p:nvGrpSpPr>
          <p:grpSpPr>
            <a:xfrm>
              <a:off x="3442881" y="2594192"/>
              <a:ext cx="1380331" cy="809138"/>
              <a:chOff x="3442881" y="2594192"/>
              <a:chExt cx="1380331" cy="809138"/>
            </a:xfrm>
          </p:grpSpPr>
          <p:sp>
            <p:nvSpPr>
              <p:cNvPr id="586" name="Google Shape;586;p19"/>
              <p:cNvSpPr/>
              <p:nvPr/>
            </p:nvSpPr>
            <p:spPr>
              <a:xfrm>
                <a:off x="4093880" y="2597639"/>
                <a:ext cx="695223" cy="589499"/>
              </a:xfrm>
              <a:custGeom>
                <a:rect b="b" l="l" r="r" t="t"/>
                <a:pathLst>
                  <a:path extrusionOk="0" h="731225" w="862367">
                    <a:moveTo>
                      <a:pt x="836696" y="537782"/>
                    </a:moveTo>
                    <a:cubicBezTo>
                      <a:pt x="835553" y="537686"/>
                      <a:pt x="834410" y="537782"/>
                      <a:pt x="833267" y="537782"/>
                    </a:cubicBezTo>
                    <a:cubicBezTo>
                      <a:pt x="784213" y="470821"/>
                      <a:pt x="734969" y="403860"/>
                      <a:pt x="686296" y="336613"/>
                    </a:cubicBezTo>
                    <a:cubicBezTo>
                      <a:pt x="675533" y="321659"/>
                      <a:pt x="662293" y="307467"/>
                      <a:pt x="673247" y="285560"/>
                    </a:cubicBezTo>
                    <a:cubicBezTo>
                      <a:pt x="692297" y="247460"/>
                      <a:pt x="689535" y="206788"/>
                      <a:pt x="684772" y="166211"/>
                    </a:cubicBezTo>
                    <a:cubicBezTo>
                      <a:pt x="686868" y="164783"/>
                      <a:pt x="688868" y="163068"/>
                      <a:pt x="690678" y="160973"/>
                    </a:cubicBezTo>
                    <a:cubicBezTo>
                      <a:pt x="695726" y="102775"/>
                      <a:pt x="682010" y="49625"/>
                      <a:pt x="648482" y="1619"/>
                    </a:cubicBezTo>
                    <a:cubicBezTo>
                      <a:pt x="646482" y="476"/>
                      <a:pt x="644386" y="0"/>
                      <a:pt x="642100" y="0"/>
                    </a:cubicBezTo>
                    <a:cubicBezTo>
                      <a:pt x="430741" y="99917"/>
                      <a:pt x="216142" y="192691"/>
                      <a:pt x="1544" y="285560"/>
                    </a:cubicBezTo>
                    <a:cubicBezTo>
                      <a:pt x="-4552" y="306515"/>
                      <a:pt x="8783" y="322040"/>
                      <a:pt x="17546" y="338042"/>
                    </a:cubicBezTo>
                    <a:cubicBezTo>
                      <a:pt x="77268" y="447199"/>
                      <a:pt x="88221" y="561594"/>
                      <a:pt x="56218" y="680942"/>
                    </a:cubicBezTo>
                    <a:cubicBezTo>
                      <a:pt x="51740" y="697420"/>
                      <a:pt x="44692" y="714185"/>
                      <a:pt x="55360" y="731044"/>
                    </a:cubicBezTo>
                    <a:cubicBezTo>
                      <a:pt x="67933" y="730758"/>
                      <a:pt x="80887" y="732187"/>
                      <a:pt x="93079" y="729901"/>
                    </a:cubicBezTo>
                    <a:cubicBezTo>
                      <a:pt x="225000" y="705040"/>
                      <a:pt x="356922" y="680085"/>
                      <a:pt x="488557" y="654177"/>
                    </a:cubicBezTo>
                    <a:cubicBezTo>
                      <a:pt x="612382" y="629793"/>
                      <a:pt x="736017" y="604171"/>
                      <a:pt x="859651" y="579120"/>
                    </a:cubicBezTo>
                    <a:cubicBezTo>
                      <a:pt x="868414" y="556451"/>
                      <a:pt x="854698" y="545878"/>
                      <a:pt x="836696" y="537782"/>
                    </a:cubicBezTo>
                    <a:close/>
                  </a:path>
                </a:pathLst>
              </a:custGeom>
              <a:solidFill>
                <a:srgbClr val="00767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7" name="Google Shape;587;p19"/>
              <p:cNvSpPr/>
              <p:nvPr/>
            </p:nvSpPr>
            <p:spPr>
              <a:xfrm>
                <a:off x="4616596" y="2594192"/>
                <a:ext cx="206616" cy="472855"/>
              </a:xfrm>
              <a:custGeom>
                <a:rect b="b" l="l" r="r" t="t"/>
                <a:pathLst>
                  <a:path extrusionOk="0" h="586538" w="256290">
                    <a:moveTo>
                      <a:pt x="35623" y="165057"/>
                    </a:moveTo>
                    <a:cubicBezTo>
                      <a:pt x="33719" y="109812"/>
                      <a:pt x="8858" y="59711"/>
                      <a:pt x="0" y="5990"/>
                    </a:cubicBezTo>
                    <a:cubicBezTo>
                      <a:pt x="20288" y="-9250"/>
                      <a:pt x="27527" y="7895"/>
                      <a:pt x="36100" y="20753"/>
                    </a:cubicBezTo>
                    <a:cubicBezTo>
                      <a:pt x="99346" y="115051"/>
                      <a:pt x="162211" y="209539"/>
                      <a:pt x="214122" y="310885"/>
                    </a:cubicBezTo>
                    <a:cubicBezTo>
                      <a:pt x="254318" y="389371"/>
                      <a:pt x="266986" y="471476"/>
                      <a:pt x="246888" y="558154"/>
                    </a:cubicBezTo>
                    <a:cubicBezTo>
                      <a:pt x="243174" y="574061"/>
                      <a:pt x="235934" y="583681"/>
                      <a:pt x="219933" y="586538"/>
                    </a:cubicBezTo>
                    <a:cubicBezTo>
                      <a:pt x="217075" y="585586"/>
                      <a:pt x="214122" y="584633"/>
                      <a:pt x="211169" y="583681"/>
                    </a:cubicBezTo>
                    <a:cubicBezTo>
                      <a:pt x="209169" y="567584"/>
                      <a:pt x="196501" y="558249"/>
                      <a:pt x="187738" y="546343"/>
                    </a:cubicBezTo>
                    <a:cubicBezTo>
                      <a:pt x="158782" y="535961"/>
                      <a:pt x="145256" y="510243"/>
                      <a:pt x="128969" y="487288"/>
                    </a:cubicBezTo>
                    <a:cubicBezTo>
                      <a:pt x="108966" y="459094"/>
                      <a:pt x="90297" y="428328"/>
                      <a:pt x="66104" y="405182"/>
                    </a:cubicBezTo>
                    <a:cubicBezTo>
                      <a:pt x="-10477" y="331745"/>
                      <a:pt x="18859" y="248306"/>
                      <a:pt x="35623" y="165057"/>
                    </a:cubicBezTo>
                    <a:close/>
                  </a:path>
                </a:pathLst>
              </a:custGeom>
              <a:solidFill>
                <a:srgbClr val="7F7F7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8" name="Google Shape;588;p19"/>
              <p:cNvSpPr/>
              <p:nvPr/>
            </p:nvSpPr>
            <p:spPr>
              <a:xfrm>
                <a:off x="3442881" y="2682882"/>
                <a:ext cx="721795" cy="720448"/>
              </a:xfrm>
              <a:custGeom>
                <a:rect b="b" l="l" r="r" t="t"/>
                <a:pathLst>
                  <a:path extrusionOk="0" h="893657" w="895328">
                    <a:moveTo>
                      <a:pt x="808960" y="179917"/>
                    </a:moveTo>
                    <a:cubicBezTo>
                      <a:pt x="905830" y="318887"/>
                      <a:pt x="917355" y="468144"/>
                      <a:pt x="862776" y="625401"/>
                    </a:cubicBezTo>
                    <a:cubicBezTo>
                      <a:pt x="832582" y="673217"/>
                      <a:pt x="805436" y="722747"/>
                      <a:pt x="764384" y="763418"/>
                    </a:cubicBezTo>
                    <a:cubicBezTo>
                      <a:pt x="635986" y="890577"/>
                      <a:pt x="442724" y="929058"/>
                      <a:pt x="274132" y="859145"/>
                    </a:cubicBezTo>
                    <a:cubicBezTo>
                      <a:pt x="109254" y="790755"/>
                      <a:pt x="-570" y="625592"/>
                      <a:pt x="2" y="446617"/>
                    </a:cubicBezTo>
                    <a:cubicBezTo>
                      <a:pt x="574" y="259260"/>
                      <a:pt x="119065" y="89430"/>
                      <a:pt x="292420" y="27517"/>
                    </a:cubicBezTo>
                    <a:cubicBezTo>
                      <a:pt x="474728" y="-37634"/>
                      <a:pt x="671134" y="15135"/>
                      <a:pt x="793625" y="162201"/>
                    </a:cubicBezTo>
                    <a:cubicBezTo>
                      <a:pt x="798769" y="168201"/>
                      <a:pt x="803912" y="174012"/>
                      <a:pt x="808960" y="179917"/>
                    </a:cubicBezTo>
                    <a:close/>
                  </a:path>
                </a:pathLst>
              </a:custGeom>
              <a:solidFill>
                <a:srgbClr val="0C0E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9" name="Google Shape;589;p19"/>
              <p:cNvSpPr/>
              <p:nvPr/>
            </p:nvSpPr>
            <p:spPr>
              <a:xfrm>
                <a:off x="4343277" y="2727258"/>
                <a:ext cx="424669" cy="363504"/>
              </a:xfrm>
              <a:custGeom>
                <a:rect b="b" l="l" r="r" t="t"/>
                <a:pathLst>
                  <a:path extrusionOk="0" h="450897" w="526767">
                    <a:moveTo>
                      <a:pt x="374653" y="0"/>
                    </a:moveTo>
                    <a:cubicBezTo>
                      <a:pt x="379702" y="42386"/>
                      <a:pt x="383607" y="84963"/>
                      <a:pt x="363700" y="124873"/>
                    </a:cubicBezTo>
                    <a:cubicBezTo>
                      <a:pt x="352746" y="146780"/>
                      <a:pt x="365986" y="160973"/>
                      <a:pt x="376749" y="175927"/>
                    </a:cubicBezTo>
                    <a:cubicBezTo>
                      <a:pt x="426469" y="244602"/>
                      <a:pt x="476762" y="312801"/>
                      <a:pt x="526768" y="381191"/>
                    </a:cubicBezTo>
                    <a:cubicBezTo>
                      <a:pt x="407610" y="449961"/>
                      <a:pt x="279308" y="466725"/>
                      <a:pt x="147292" y="436436"/>
                    </a:cubicBezTo>
                    <a:cubicBezTo>
                      <a:pt x="77569" y="420434"/>
                      <a:pt x="20895" y="380048"/>
                      <a:pt x="3560" y="301847"/>
                    </a:cubicBezTo>
                    <a:cubicBezTo>
                      <a:pt x="-9395" y="243269"/>
                      <a:pt x="14609" y="194405"/>
                      <a:pt x="49660" y="154496"/>
                    </a:cubicBezTo>
                    <a:cubicBezTo>
                      <a:pt x="135005" y="57436"/>
                      <a:pt x="246923" y="10668"/>
                      <a:pt x="374653" y="0"/>
                    </a:cubicBezTo>
                    <a:close/>
                  </a:path>
                </a:pathLst>
              </a:custGeom>
              <a:solidFill>
                <a:srgbClr val="01B1B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0" name="Google Shape;590;p19"/>
              <p:cNvSpPr/>
              <p:nvPr/>
            </p:nvSpPr>
            <p:spPr>
              <a:xfrm>
                <a:off x="3715146" y="2965452"/>
                <a:ext cx="165048" cy="164183"/>
              </a:xfrm>
              <a:custGeom>
                <a:rect b="b" l="l" r="r" t="t"/>
                <a:pathLst>
                  <a:path extrusionOk="0" h="203655" w="204728">
                    <a:moveTo>
                      <a:pt x="204728" y="101637"/>
                    </a:moveTo>
                    <a:cubicBezTo>
                      <a:pt x="204728" y="159645"/>
                      <a:pt x="161866" y="203079"/>
                      <a:pt x="104144" y="203650"/>
                    </a:cubicBezTo>
                    <a:cubicBezTo>
                      <a:pt x="45375" y="204222"/>
                      <a:pt x="-1488" y="157263"/>
                      <a:pt x="36" y="99351"/>
                    </a:cubicBezTo>
                    <a:cubicBezTo>
                      <a:pt x="1560" y="42297"/>
                      <a:pt x="46328" y="-566"/>
                      <a:pt x="104144" y="6"/>
                    </a:cubicBezTo>
                    <a:cubicBezTo>
                      <a:pt x="160532" y="482"/>
                      <a:pt x="204728" y="45249"/>
                      <a:pt x="204728" y="101637"/>
                    </a:cubicBezTo>
                    <a:close/>
                  </a:path>
                </a:pathLst>
              </a:custGeom>
              <a:solidFill>
                <a:srgbClr val="F9FBF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591" name="Google Shape;591;p19"/>
            <p:cNvSpPr/>
            <p:nvPr/>
          </p:nvSpPr>
          <p:spPr>
            <a:xfrm>
              <a:off x="1947257" y="2459386"/>
              <a:ext cx="1264566" cy="1950104"/>
            </a:xfrm>
            <a:custGeom>
              <a:rect b="b" l="l" r="r" t="t"/>
              <a:pathLst>
                <a:path extrusionOk="0" h="2418945" w="1568591">
                  <a:moveTo>
                    <a:pt x="228711" y="1971430"/>
                  </a:moveTo>
                  <a:cubicBezTo>
                    <a:pt x="248714" y="1970477"/>
                    <a:pt x="268812" y="1969525"/>
                    <a:pt x="288814" y="1968667"/>
                  </a:cubicBezTo>
                  <a:cubicBezTo>
                    <a:pt x="350536" y="1970572"/>
                    <a:pt x="411782" y="1973335"/>
                    <a:pt x="472932" y="1985527"/>
                  </a:cubicBezTo>
                  <a:cubicBezTo>
                    <a:pt x="561134" y="2003243"/>
                    <a:pt x="625809" y="2050773"/>
                    <a:pt x="671053" y="2126878"/>
                  </a:cubicBezTo>
                  <a:cubicBezTo>
                    <a:pt x="685626" y="2151357"/>
                    <a:pt x="699151" y="2176408"/>
                    <a:pt x="713534" y="2200887"/>
                  </a:cubicBezTo>
                  <a:cubicBezTo>
                    <a:pt x="768017" y="2293851"/>
                    <a:pt x="843550" y="2334618"/>
                    <a:pt x="926703" y="2316235"/>
                  </a:cubicBezTo>
                  <a:cubicBezTo>
                    <a:pt x="1011190" y="2297566"/>
                    <a:pt x="1063006" y="2226700"/>
                    <a:pt x="1075960" y="2119258"/>
                  </a:cubicBezTo>
                  <a:cubicBezTo>
                    <a:pt x="1092534" y="1981621"/>
                    <a:pt x="1065483" y="1848176"/>
                    <a:pt x="1041003" y="1714540"/>
                  </a:cubicBezTo>
                  <a:cubicBezTo>
                    <a:pt x="994903" y="1462890"/>
                    <a:pt x="927465" y="1215430"/>
                    <a:pt x="890032" y="962161"/>
                  </a:cubicBezTo>
                  <a:cubicBezTo>
                    <a:pt x="871268" y="835288"/>
                    <a:pt x="856885" y="708224"/>
                    <a:pt x="884031" y="579922"/>
                  </a:cubicBezTo>
                  <a:cubicBezTo>
                    <a:pt x="913654" y="440095"/>
                    <a:pt x="992712" y="340178"/>
                    <a:pt x="1119013" y="275980"/>
                  </a:cubicBezTo>
                  <a:cubicBezTo>
                    <a:pt x="1189784" y="239975"/>
                    <a:pt x="1264841" y="215401"/>
                    <a:pt x="1342279" y="198922"/>
                  </a:cubicBezTo>
                  <a:cubicBezTo>
                    <a:pt x="1375998" y="191779"/>
                    <a:pt x="1397143" y="177682"/>
                    <a:pt x="1406002" y="140915"/>
                  </a:cubicBezTo>
                  <a:cubicBezTo>
                    <a:pt x="1416670" y="96338"/>
                    <a:pt x="1437624" y="54714"/>
                    <a:pt x="1470581" y="21091"/>
                  </a:cubicBezTo>
                  <a:cubicBezTo>
                    <a:pt x="1495727" y="-4627"/>
                    <a:pt x="1521445" y="-10151"/>
                    <a:pt x="1545352" y="23377"/>
                  </a:cubicBezTo>
                  <a:cubicBezTo>
                    <a:pt x="1588405" y="129580"/>
                    <a:pt x="1563736" y="233784"/>
                    <a:pt x="1534875" y="337606"/>
                  </a:cubicBezTo>
                  <a:cubicBezTo>
                    <a:pt x="1528207" y="361609"/>
                    <a:pt x="1519254" y="385041"/>
                    <a:pt x="1511348" y="408758"/>
                  </a:cubicBezTo>
                  <a:cubicBezTo>
                    <a:pt x="1495822" y="429999"/>
                    <a:pt x="1481344" y="452287"/>
                    <a:pt x="1464485" y="472385"/>
                  </a:cubicBezTo>
                  <a:cubicBezTo>
                    <a:pt x="1446197" y="494102"/>
                    <a:pt x="1423718" y="501246"/>
                    <a:pt x="1398381" y="482196"/>
                  </a:cubicBezTo>
                  <a:cubicBezTo>
                    <a:pt x="1359615" y="425713"/>
                    <a:pt x="1371235" y="360847"/>
                    <a:pt x="1368759" y="295696"/>
                  </a:cubicBezTo>
                  <a:cubicBezTo>
                    <a:pt x="1280462" y="315604"/>
                    <a:pt x="1196356" y="341321"/>
                    <a:pt x="1121395" y="390184"/>
                  </a:cubicBezTo>
                  <a:cubicBezTo>
                    <a:pt x="1012905" y="460860"/>
                    <a:pt x="974900" y="568778"/>
                    <a:pt x="970614" y="691174"/>
                  </a:cubicBezTo>
                  <a:cubicBezTo>
                    <a:pt x="964232" y="873007"/>
                    <a:pt x="1004808" y="1049314"/>
                    <a:pt x="1040813" y="1225813"/>
                  </a:cubicBezTo>
                  <a:cubicBezTo>
                    <a:pt x="1088152" y="1457842"/>
                    <a:pt x="1148731" y="1687394"/>
                    <a:pt x="1174925" y="1923233"/>
                  </a:cubicBezTo>
                  <a:cubicBezTo>
                    <a:pt x="1186450" y="2027246"/>
                    <a:pt x="1188831" y="2131926"/>
                    <a:pt x="1150160" y="2232510"/>
                  </a:cubicBezTo>
                  <a:cubicBezTo>
                    <a:pt x="1113108" y="2329189"/>
                    <a:pt x="1048528" y="2397673"/>
                    <a:pt x="943277" y="2414342"/>
                  </a:cubicBezTo>
                  <a:cubicBezTo>
                    <a:pt x="830025" y="2432249"/>
                    <a:pt x="732870" y="2398436"/>
                    <a:pt x="662956" y="2303757"/>
                  </a:cubicBezTo>
                  <a:cubicBezTo>
                    <a:pt x="638668" y="2270800"/>
                    <a:pt x="616379" y="2235653"/>
                    <a:pt x="598377" y="2198982"/>
                  </a:cubicBezTo>
                  <a:cubicBezTo>
                    <a:pt x="556657" y="2113733"/>
                    <a:pt x="484458" y="2080205"/>
                    <a:pt x="395494" y="2073633"/>
                  </a:cubicBezTo>
                  <a:cubicBezTo>
                    <a:pt x="365586" y="2071442"/>
                    <a:pt x="335391" y="2073061"/>
                    <a:pt x="305293" y="2072966"/>
                  </a:cubicBezTo>
                  <a:cubicBezTo>
                    <a:pt x="277003" y="2073633"/>
                    <a:pt x="248714" y="2074204"/>
                    <a:pt x="220329" y="2074871"/>
                  </a:cubicBezTo>
                  <a:cubicBezTo>
                    <a:pt x="169466" y="2095636"/>
                    <a:pt x="116126" y="2100017"/>
                    <a:pt x="62214" y="2095445"/>
                  </a:cubicBezTo>
                  <a:cubicBezTo>
                    <a:pt x="29163" y="2092683"/>
                    <a:pt x="4493" y="2074395"/>
                    <a:pt x="492" y="2039819"/>
                  </a:cubicBezTo>
                  <a:cubicBezTo>
                    <a:pt x="-3699" y="2003815"/>
                    <a:pt x="19352" y="1984479"/>
                    <a:pt x="51070" y="1974954"/>
                  </a:cubicBezTo>
                  <a:cubicBezTo>
                    <a:pt x="97266" y="1961047"/>
                    <a:pt x="144510" y="1958380"/>
                    <a:pt x="191754" y="1968763"/>
                  </a:cubicBezTo>
                  <a:cubicBezTo>
                    <a:pt x="204232" y="1971525"/>
                    <a:pt x="216043" y="1976002"/>
                    <a:pt x="228711" y="197143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2" name="Google Shape;592;p19"/>
            <p:cNvSpPr/>
            <p:nvPr/>
          </p:nvSpPr>
          <p:spPr>
            <a:xfrm>
              <a:off x="3280919" y="3873939"/>
              <a:ext cx="932294" cy="213477"/>
            </a:xfrm>
            <a:custGeom>
              <a:rect b="b" l="l" r="r" t="t"/>
              <a:pathLst>
                <a:path extrusionOk="0" h="213477" w="932294">
                  <a:moveTo>
                    <a:pt x="607030" y="130927"/>
                  </a:moveTo>
                  <a:cubicBezTo>
                    <a:pt x="614171" y="129315"/>
                    <a:pt x="622925" y="128317"/>
                    <a:pt x="629298" y="131004"/>
                  </a:cubicBezTo>
                  <a:cubicBezTo>
                    <a:pt x="639358" y="135151"/>
                    <a:pt x="632293" y="144212"/>
                    <a:pt x="630527" y="150431"/>
                  </a:cubicBezTo>
                  <a:cubicBezTo>
                    <a:pt x="626227" y="166174"/>
                    <a:pt x="620084" y="181377"/>
                    <a:pt x="615322" y="197042"/>
                  </a:cubicBezTo>
                  <a:cubicBezTo>
                    <a:pt x="611253" y="210404"/>
                    <a:pt x="601654" y="214090"/>
                    <a:pt x="586297" y="213398"/>
                  </a:cubicBezTo>
                  <a:cubicBezTo>
                    <a:pt x="583302" y="213014"/>
                    <a:pt x="576314" y="214704"/>
                    <a:pt x="573243" y="207178"/>
                  </a:cubicBezTo>
                  <a:cubicBezTo>
                    <a:pt x="569634" y="198501"/>
                    <a:pt x="597892" y="132923"/>
                    <a:pt x="607030" y="130927"/>
                  </a:cubicBezTo>
                  <a:close/>
                  <a:moveTo>
                    <a:pt x="805375" y="127932"/>
                  </a:moveTo>
                  <a:cubicBezTo>
                    <a:pt x="812516" y="126320"/>
                    <a:pt x="821270" y="125322"/>
                    <a:pt x="827643" y="128009"/>
                  </a:cubicBezTo>
                  <a:cubicBezTo>
                    <a:pt x="837703" y="132156"/>
                    <a:pt x="830638" y="141217"/>
                    <a:pt x="828872" y="147436"/>
                  </a:cubicBezTo>
                  <a:cubicBezTo>
                    <a:pt x="824572" y="163179"/>
                    <a:pt x="818429" y="178382"/>
                    <a:pt x="813668" y="194047"/>
                  </a:cubicBezTo>
                  <a:cubicBezTo>
                    <a:pt x="809598" y="207409"/>
                    <a:pt x="800076" y="211095"/>
                    <a:pt x="784642" y="210403"/>
                  </a:cubicBezTo>
                  <a:cubicBezTo>
                    <a:pt x="781647" y="210019"/>
                    <a:pt x="774659" y="211709"/>
                    <a:pt x="771588" y="204183"/>
                  </a:cubicBezTo>
                  <a:cubicBezTo>
                    <a:pt x="767979" y="195506"/>
                    <a:pt x="796237" y="129928"/>
                    <a:pt x="805375" y="127932"/>
                  </a:cubicBezTo>
                  <a:close/>
                  <a:moveTo>
                    <a:pt x="720235" y="126013"/>
                  </a:moveTo>
                  <a:cubicBezTo>
                    <a:pt x="724651" y="126070"/>
                    <a:pt x="728893" y="127203"/>
                    <a:pt x="732426" y="130543"/>
                  </a:cubicBezTo>
                  <a:cubicBezTo>
                    <a:pt x="739414" y="137223"/>
                    <a:pt x="732349" y="144672"/>
                    <a:pt x="730352" y="151352"/>
                  </a:cubicBezTo>
                  <a:cubicBezTo>
                    <a:pt x="725975" y="165866"/>
                    <a:pt x="719832" y="179841"/>
                    <a:pt x="716146" y="194508"/>
                  </a:cubicBezTo>
                  <a:cubicBezTo>
                    <a:pt x="712537" y="208791"/>
                    <a:pt x="703476" y="212016"/>
                    <a:pt x="687504" y="210557"/>
                  </a:cubicBezTo>
                  <a:cubicBezTo>
                    <a:pt x="684970" y="210173"/>
                    <a:pt x="677983" y="212707"/>
                    <a:pt x="674527" y="205182"/>
                  </a:cubicBezTo>
                  <a:cubicBezTo>
                    <a:pt x="670918" y="197196"/>
                    <a:pt x="698485" y="129852"/>
                    <a:pt x="707008" y="127932"/>
                  </a:cubicBezTo>
                  <a:cubicBezTo>
                    <a:pt x="711232" y="126972"/>
                    <a:pt x="715820" y="125955"/>
                    <a:pt x="720235" y="126013"/>
                  </a:cubicBezTo>
                  <a:close/>
                  <a:moveTo>
                    <a:pt x="904739" y="121482"/>
                  </a:moveTo>
                  <a:cubicBezTo>
                    <a:pt x="911880" y="119870"/>
                    <a:pt x="920634" y="118871"/>
                    <a:pt x="927008" y="121559"/>
                  </a:cubicBezTo>
                  <a:cubicBezTo>
                    <a:pt x="937067" y="125706"/>
                    <a:pt x="930002" y="134766"/>
                    <a:pt x="928236" y="140987"/>
                  </a:cubicBezTo>
                  <a:cubicBezTo>
                    <a:pt x="923936" y="156728"/>
                    <a:pt x="917793" y="171932"/>
                    <a:pt x="913032" y="187597"/>
                  </a:cubicBezTo>
                  <a:cubicBezTo>
                    <a:pt x="908962" y="201035"/>
                    <a:pt x="899441" y="204644"/>
                    <a:pt x="884006" y="203953"/>
                  </a:cubicBezTo>
                  <a:cubicBezTo>
                    <a:pt x="881011" y="203569"/>
                    <a:pt x="874023" y="205259"/>
                    <a:pt x="870952" y="197733"/>
                  </a:cubicBezTo>
                  <a:cubicBezTo>
                    <a:pt x="867343" y="189056"/>
                    <a:pt x="895601" y="123479"/>
                    <a:pt x="904739" y="121482"/>
                  </a:cubicBezTo>
                  <a:close/>
                  <a:moveTo>
                    <a:pt x="508587" y="121482"/>
                  </a:moveTo>
                  <a:cubicBezTo>
                    <a:pt x="515728" y="119870"/>
                    <a:pt x="524482" y="118871"/>
                    <a:pt x="530855" y="121559"/>
                  </a:cubicBezTo>
                  <a:cubicBezTo>
                    <a:pt x="540915" y="125706"/>
                    <a:pt x="533850" y="134766"/>
                    <a:pt x="532084" y="140987"/>
                  </a:cubicBezTo>
                  <a:cubicBezTo>
                    <a:pt x="527784" y="156728"/>
                    <a:pt x="521641" y="171932"/>
                    <a:pt x="516879" y="187597"/>
                  </a:cubicBezTo>
                  <a:cubicBezTo>
                    <a:pt x="512810" y="201035"/>
                    <a:pt x="503288" y="204644"/>
                    <a:pt x="487854" y="203953"/>
                  </a:cubicBezTo>
                  <a:cubicBezTo>
                    <a:pt x="484859" y="203569"/>
                    <a:pt x="477871" y="205259"/>
                    <a:pt x="474800" y="197733"/>
                  </a:cubicBezTo>
                  <a:cubicBezTo>
                    <a:pt x="471191" y="189056"/>
                    <a:pt x="499449" y="123479"/>
                    <a:pt x="508587" y="121482"/>
                  </a:cubicBezTo>
                  <a:close/>
                  <a:moveTo>
                    <a:pt x="426673" y="104820"/>
                  </a:moveTo>
                  <a:cubicBezTo>
                    <a:pt x="431088" y="104877"/>
                    <a:pt x="435330" y="106010"/>
                    <a:pt x="438863" y="109350"/>
                  </a:cubicBezTo>
                  <a:cubicBezTo>
                    <a:pt x="445851" y="116030"/>
                    <a:pt x="438786" y="123479"/>
                    <a:pt x="436789" y="130160"/>
                  </a:cubicBezTo>
                  <a:cubicBezTo>
                    <a:pt x="432412" y="144673"/>
                    <a:pt x="426269" y="158648"/>
                    <a:pt x="422583" y="173315"/>
                  </a:cubicBezTo>
                  <a:cubicBezTo>
                    <a:pt x="418974" y="187599"/>
                    <a:pt x="409913" y="190823"/>
                    <a:pt x="393941" y="189364"/>
                  </a:cubicBezTo>
                  <a:cubicBezTo>
                    <a:pt x="391407" y="188980"/>
                    <a:pt x="384420" y="191514"/>
                    <a:pt x="380964" y="183989"/>
                  </a:cubicBezTo>
                  <a:cubicBezTo>
                    <a:pt x="377355" y="176003"/>
                    <a:pt x="404922" y="108659"/>
                    <a:pt x="413446" y="106739"/>
                  </a:cubicBezTo>
                  <a:cubicBezTo>
                    <a:pt x="417669" y="105779"/>
                    <a:pt x="422257" y="104762"/>
                    <a:pt x="426673" y="104820"/>
                  </a:cubicBezTo>
                  <a:close/>
                  <a:moveTo>
                    <a:pt x="323775" y="86928"/>
                  </a:moveTo>
                  <a:cubicBezTo>
                    <a:pt x="328191" y="86985"/>
                    <a:pt x="332433" y="88118"/>
                    <a:pt x="335966" y="91458"/>
                  </a:cubicBezTo>
                  <a:cubicBezTo>
                    <a:pt x="342954" y="98138"/>
                    <a:pt x="335889" y="105587"/>
                    <a:pt x="333892" y="112268"/>
                  </a:cubicBezTo>
                  <a:cubicBezTo>
                    <a:pt x="329515" y="126781"/>
                    <a:pt x="323372" y="140756"/>
                    <a:pt x="319686" y="155423"/>
                  </a:cubicBezTo>
                  <a:cubicBezTo>
                    <a:pt x="316077" y="169706"/>
                    <a:pt x="307016" y="172931"/>
                    <a:pt x="291044" y="171472"/>
                  </a:cubicBezTo>
                  <a:cubicBezTo>
                    <a:pt x="288510" y="171088"/>
                    <a:pt x="281523" y="173622"/>
                    <a:pt x="278067" y="166097"/>
                  </a:cubicBezTo>
                  <a:cubicBezTo>
                    <a:pt x="274458" y="158111"/>
                    <a:pt x="302025" y="90767"/>
                    <a:pt x="310548" y="88847"/>
                  </a:cubicBezTo>
                  <a:cubicBezTo>
                    <a:pt x="314772" y="87887"/>
                    <a:pt x="319360" y="86870"/>
                    <a:pt x="323775" y="86928"/>
                  </a:cubicBezTo>
                  <a:close/>
                  <a:moveTo>
                    <a:pt x="214870" y="64351"/>
                  </a:moveTo>
                  <a:cubicBezTo>
                    <a:pt x="222011" y="62739"/>
                    <a:pt x="230765" y="61740"/>
                    <a:pt x="237138" y="64428"/>
                  </a:cubicBezTo>
                  <a:cubicBezTo>
                    <a:pt x="247198" y="68575"/>
                    <a:pt x="240133" y="77636"/>
                    <a:pt x="238367" y="83856"/>
                  </a:cubicBezTo>
                  <a:cubicBezTo>
                    <a:pt x="234067" y="99598"/>
                    <a:pt x="227924" y="114802"/>
                    <a:pt x="223162" y="130466"/>
                  </a:cubicBezTo>
                  <a:cubicBezTo>
                    <a:pt x="219093" y="143828"/>
                    <a:pt x="209571" y="147514"/>
                    <a:pt x="194137" y="146823"/>
                  </a:cubicBezTo>
                  <a:cubicBezTo>
                    <a:pt x="191142" y="146439"/>
                    <a:pt x="184154" y="148128"/>
                    <a:pt x="181083" y="140603"/>
                  </a:cubicBezTo>
                  <a:cubicBezTo>
                    <a:pt x="177473" y="131926"/>
                    <a:pt x="205732" y="66348"/>
                    <a:pt x="214870" y="64351"/>
                  </a:cubicBezTo>
                  <a:close/>
                  <a:moveTo>
                    <a:pt x="120728" y="31640"/>
                  </a:moveTo>
                  <a:cubicBezTo>
                    <a:pt x="127869" y="30028"/>
                    <a:pt x="136622" y="29030"/>
                    <a:pt x="142996" y="31717"/>
                  </a:cubicBezTo>
                  <a:cubicBezTo>
                    <a:pt x="153055" y="35864"/>
                    <a:pt x="145991" y="44924"/>
                    <a:pt x="144225" y="51145"/>
                  </a:cubicBezTo>
                  <a:cubicBezTo>
                    <a:pt x="139924" y="66887"/>
                    <a:pt x="133781" y="82091"/>
                    <a:pt x="129021" y="97755"/>
                  </a:cubicBezTo>
                  <a:cubicBezTo>
                    <a:pt x="125028" y="111117"/>
                    <a:pt x="115429" y="114803"/>
                    <a:pt x="99994" y="114112"/>
                  </a:cubicBezTo>
                  <a:cubicBezTo>
                    <a:pt x="96999" y="113728"/>
                    <a:pt x="90012" y="115417"/>
                    <a:pt x="86941" y="107892"/>
                  </a:cubicBezTo>
                  <a:cubicBezTo>
                    <a:pt x="83331" y="99215"/>
                    <a:pt x="111590" y="33637"/>
                    <a:pt x="120728" y="31640"/>
                  </a:cubicBezTo>
                  <a:close/>
                  <a:moveTo>
                    <a:pt x="46031" y="2"/>
                  </a:moveTo>
                  <a:cubicBezTo>
                    <a:pt x="50447" y="60"/>
                    <a:pt x="54689" y="1193"/>
                    <a:pt x="58222" y="4533"/>
                  </a:cubicBezTo>
                  <a:cubicBezTo>
                    <a:pt x="65210" y="11213"/>
                    <a:pt x="58145" y="18662"/>
                    <a:pt x="56148" y="25342"/>
                  </a:cubicBezTo>
                  <a:cubicBezTo>
                    <a:pt x="51771" y="39856"/>
                    <a:pt x="45628" y="53831"/>
                    <a:pt x="41942" y="68498"/>
                  </a:cubicBezTo>
                  <a:cubicBezTo>
                    <a:pt x="38410" y="82781"/>
                    <a:pt x="29272" y="86006"/>
                    <a:pt x="13300" y="84547"/>
                  </a:cubicBezTo>
                  <a:cubicBezTo>
                    <a:pt x="10766" y="84163"/>
                    <a:pt x="3778" y="86697"/>
                    <a:pt x="323" y="79172"/>
                  </a:cubicBezTo>
                  <a:cubicBezTo>
                    <a:pt x="-3286" y="71186"/>
                    <a:pt x="24281" y="3841"/>
                    <a:pt x="32805" y="1922"/>
                  </a:cubicBezTo>
                  <a:cubicBezTo>
                    <a:pt x="37028" y="962"/>
                    <a:pt x="41616" y="-55"/>
                    <a:pt x="46031" y="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593" name="Google Shape;593;p19"/>
            <p:cNvGrpSpPr/>
            <p:nvPr/>
          </p:nvGrpSpPr>
          <p:grpSpPr>
            <a:xfrm>
              <a:off x="3581615" y="3556550"/>
              <a:ext cx="319559" cy="332398"/>
              <a:chOff x="3581615" y="3556550"/>
              <a:chExt cx="319559" cy="332398"/>
            </a:xfrm>
          </p:grpSpPr>
          <p:sp>
            <p:nvSpPr>
              <p:cNvPr id="594" name="Google Shape;594;p19"/>
              <p:cNvSpPr/>
              <p:nvPr/>
            </p:nvSpPr>
            <p:spPr>
              <a:xfrm>
                <a:off x="3581615" y="3556550"/>
                <a:ext cx="319559" cy="332398"/>
              </a:xfrm>
              <a:custGeom>
                <a:rect b="b" l="l" r="r" t="t"/>
                <a:pathLst>
                  <a:path extrusionOk="0" h="412313" w="396387">
                    <a:moveTo>
                      <a:pt x="357981" y="412273"/>
                    </a:moveTo>
                    <a:lnTo>
                      <a:pt x="16605" y="389889"/>
                    </a:lnTo>
                    <a:cubicBezTo>
                      <a:pt x="6889" y="389222"/>
                      <a:pt x="-541" y="380840"/>
                      <a:pt x="31" y="371125"/>
                    </a:cubicBezTo>
                    <a:lnTo>
                      <a:pt x="21748" y="16604"/>
                    </a:lnTo>
                    <a:cubicBezTo>
                      <a:pt x="22319" y="6889"/>
                      <a:pt x="30701" y="-541"/>
                      <a:pt x="40512" y="31"/>
                    </a:cubicBezTo>
                    <a:lnTo>
                      <a:pt x="379698" y="20033"/>
                    </a:lnTo>
                    <a:cubicBezTo>
                      <a:pt x="389413" y="20605"/>
                      <a:pt x="396842" y="28987"/>
                      <a:pt x="396366" y="38702"/>
                    </a:cubicBezTo>
                    <a:lnTo>
                      <a:pt x="376840" y="395604"/>
                    </a:lnTo>
                    <a:cubicBezTo>
                      <a:pt x="376268" y="405415"/>
                      <a:pt x="367791" y="412940"/>
                      <a:pt x="357981" y="412273"/>
                    </a:cubicBezTo>
                    <a:close/>
                  </a:path>
                </a:pathLst>
              </a:custGeom>
              <a:solidFill>
                <a:srgbClr val="ED1C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5" name="Google Shape;595;p19"/>
              <p:cNvSpPr/>
              <p:nvPr/>
            </p:nvSpPr>
            <p:spPr>
              <a:xfrm>
                <a:off x="3594282" y="3570830"/>
                <a:ext cx="291236" cy="303138"/>
              </a:xfrm>
              <a:custGeom>
                <a:rect b="b" l="l" r="r" t="t"/>
                <a:pathLst>
                  <a:path extrusionOk="0" h="376018" w="361255">
                    <a:moveTo>
                      <a:pt x="326265" y="375985"/>
                    </a:moveTo>
                    <a:lnTo>
                      <a:pt x="15083" y="355602"/>
                    </a:lnTo>
                    <a:cubicBezTo>
                      <a:pt x="6225" y="355030"/>
                      <a:pt x="-538" y="347410"/>
                      <a:pt x="34" y="338457"/>
                    </a:cubicBezTo>
                    <a:lnTo>
                      <a:pt x="19846" y="15178"/>
                    </a:lnTo>
                    <a:cubicBezTo>
                      <a:pt x="20417" y="6320"/>
                      <a:pt x="28037" y="-538"/>
                      <a:pt x="36896" y="33"/>
                    </a:cubicBezTo>
                    <a:lnTo>
                      <a:pt x="346077" y="18321"/>
                    </a:lnTo>
                    <a:cubicBezTo>
                      <a:pt x="354935" y="18893"/>
                      <a:pt x="361793" y="26418"/>
                      <a:pt x="361222" y="35371"/>
                    </a:cubicBezTo>
                    <a:lnTo>
                      <a:pt x="343410" y="360745"/>
                    </a:lnTo>
                    <a:cubicBezTo>
                      <a:pt x="342934" y="369699"/>
                      <a:pt x="335219" y="376557"/>
                      <a:pt x="326265" y="375985"/>
                    </a:cubicBezTo>
                    <a:close/>
                  </a:path>
                </a:pathLst>
              </a:custGeom>
              <a:solidFill>
                <a:srgbClr val="3C241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6" name="Google Shape;596;p19"/>
              <p:cNvSpPr/>
              <p:nvPr/>
            </p:nvSpPr>
            <p:spPr>
              <a:xfrm>
                <a:off x="3702351" y="3575388"/>
                <a:ext cx="80704" cy="293562"/>
              </a:xfrm>
              <a:custGeom>
                <a:rect b="b" l="l" r="r" t="t"/>
                <a:pathLst>
                  <a:path extrusionOk="0" h="364140" w="100107">
                    <a:moveTo>
                      <a:pt x="77819" y="364141"/>
                    </a:moveTo>
                    <a:lnTo>
                      <a:pt x="0" y="356902"/>
                    </a:lnTo>
                    <a:lnTo>
                      <a:pt x="21241" y="0"/>
                    </a:lnTo>
                    <a:lnTo>
                      <a:pt x="100108" y="5334"/>
                    </a:lnTo>
                    <a:close/>
                  </a:path>
                </a:pathLst>
              </a:custGeom>
              <a:solidFill>
                <a:srgbClr val="FCEBE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7" name="Google Shape;597;p19"/>
              <p:cNvSpPr/>
              <p:nvPr/>
            </p:nvSpPr>
            <p:spPr>
              <a:xfrm>
                <a:off x="3656864" y="3613063"/>
                <a:ext cx="169836" cy="223281"/>
              </a:xfrm>
              <a:custGeom>
                <a:rect b="b" l="l" r="r" t="t"/>
                <a:pathLst>
                  <a:path extrusionOk="0" h="223281" w="169836">
                    <a:moveTo>
                      <a:pt x="19302" y="163128"/>
                    </a:moveTo>
                    <a:lnTo>
                      <a:pt x="145004" y="169962"/>
                    </a:lnTo>
                    <a:cubicBezTo>
                      <a:pt x="154604" y="170499"/>
                      <a:pt x="161974" y="178716"/>
                      <a:pt x="161438" y="188238"/>
                    </a:cubicBezTo>
                    <a:lnTo>
                      <a:pt x="160439" y="206821"/>
                    </a:lnTo>
                    <a:cubicBezTo>
                      <a:pt x="159978" y="216420"/>
                      <a:pt x="151762" y="223791"/>
                      <a:pt x="142163" y="223254"/>
                    </a:cubicBezTo>
                    <a:lnTo>
                      <a:pt x="16461" y="216420"/>
                    </a:lnTo>
                    <a:cubicBezTo>
                      <a:pt x="6861" y="215882"/>
                      <a:pt x="-510" y="207665"/>
                      <a:pt x="27" y="198143"/>
                    </a:cubicBezTo>
                    <a:lnTo>
                      <a:pt x="1026" y="179561"/>
                    </a:lnTo>
                    <a:cubicBezTo>
                      <a:pt x="1563" y="169962"/>
                      <a:pt x="9780" y="162590"/>
                      <a:pt x="19302" y="163128"/>
                    </a:cubicBezTo>
                    <a:close/>
                    <a:moveTo>
                      <a:pt x="23065" y="81501"/>
                    </a:moveTo>
                    <a:lnTo>
                      <a:pt x="148767" y="88335"/>
                    </a:lnTo>
                    <a:cubicBezTo>
                      <a:pt x="158367" y="88872"/>
                      <a:pt x="165737" y="97089"/>
                      <a:pt x="165201" y="106611"/>
                    </a:cubicBezTo>
                    <a:lnTo>
                      <a:pt x="164202" y="125194"/>
                    </a:lnTo>
                    <a:cubicBezTo>
                      <a:pt x="163665" y="134793"/>
                      <a:pt x="155525" y="142164"/>
                      <a:pt x="145926" y="141627"/>
                    </a:cubicBezTo>
                    <a:lnTo>
                      <a:pt x="20224" y="134793"/>
                    </a:lnTo>
                    <a:cubicBezTo>
                      <a:pt x="10625" y="134255"/>
                      <a:pt x="3253" y="126038"/>
                      <a:pt x="3790" y="116516"/>
                    </a:cubicBezTo>
                    <a:lnTo>
                      <a:pt x="4789" y="97934"/>
                    </a:lnTo>
                    <a:cubicBezTo>
                      <a:pt x="5326" y="88335"/>
                      <a:pt x="13543" y="80964"/>
                      <a:pt x="23065" y="81501"/>
                    </a:cubicBezTo>
                    <a:close/>
                    <a:moveTo>
                      <a:pt x="27673" y="28"/>
                    </a:moveTo>
                    <a:lnTo>
                      <a:pt x="153375" y="6862"/>
                    </a:lnTo>
                    <a:cubicBezTo>
                      <a:pt x="162975" y="7399"/>
                      <a:pt x="170345" y="15616"/>
                      <a:pt x="169809" y="25138"/>
                    </a:cubicBezTo>
                    <a:lnTo>
                      <a:pt x="168810" y="43721"/>
                    </a:lnTo>
                    <a:cubicBezTo>
                      <a:pt x="168273" y="53320"/>
                      <a:pt x="160133" y="60691"/>
                      <a:pt x="150534" y="60154"/>
                    </a:cubicBezTo>
                    <a:lnTo>
                      <a:pt x="24832" y="53320"/>
                    </a:lnTo>
                    <a:cubicBezTo>
                      <a:pt x="15233" y="52782"/>
                      <a:pt x="7861" y="44565"/>
                      <a:pt x="8399" y="35043"/>
                    </a:cubicBezTo>
                    <a:lnTo>
                      <a:pt x="9397" y="16461"/>
                    </a:lnTo>
                    <a:cubicBezTo>
                      <a:pt x="9934" y="6862"/>
                      <a:pt x="18151" y="-510"/>
                      <a:pt x="27673" y="2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grpSp>
        <p:nvGrpSpPr>
          <p:cNvPr id="598" name="Google Shape;598;p19"/>
          <p:cNvGrpSpPr/>
          <p:nvPr/>
        </p:nvGrpSpPr>
        <p:grpSpPr>
          <a:xfrm>
            <a:off x="5148161" y="2206327"/>
            <a:ext cx="1114529" cy="3264895"/>
            <a:chOff x="4619373" y="2171203"/>
            <a:chExt cx="1777976" cy="3264895"/>
          </a:xfrm>
        </p:grpSpPr>
        <p:cxnSp>
          <p:nvCxnSpPr>
            <p:cNvPr id="599" name="Google Shape;599;p19"/>
            <p:cNvCxnSpPr>
              <a:endCxn id="600" idx="1"/>
            </p:cNvCxnSpPr>
            <p:nvPr/>
          </p:nvCxnSpPr>
          <p:spPr>
            <a:xfrm flipH="1" rot="10800000">
              <a:off x="4619373" y="2171203"/>
              <a:ext cx="1768500" cy="1635600"/>
            </a:xfrm>
            <a:prstGeom prst="straightConnector1">
              <a:avLst/>
            </a:prstGeom>
            <a:noFill/>
            <a:ln cap="flat" cmpd="sng" w="19050">
              <a:solidFill>
                <a:srgbClr val="BFBFBF"/>
              </a:solidFill>
              <a:prstDash val="solid"/>
              <a:miter lim="800000"/>
              <a:headEnd len="med" w="med" type="oval"/>
              <a:tailEnd len="sm" w="sm" type="none"/>
            </a:ln>
          </p:spPr>
        </p:cxnSp>
        <p:cxnSp>
          <p:nvCxnSpPr>
            <p:cNvPr id="601" name="Google Shape;601;p19"/>
            <p:cNvCxnSpPr>
              <a:endCxn id="602" idx="1"/>
            </p:cNvCxnSpPr>
            <p:nvPr/>
          </p:nvCxnSpPr>
          <p:spPr>
            <a:xfrm flipH="1" rot="10800000">
              <a:off x="4620431" y="3259500"/>
              <a:ext cx="1770600" cy="547200"/>
            </a:xfrm>
            <a:prstGeom prst="straightConnector1">
              <a:avLst/>
            </a:prstGeom>
            <a:noFill/>
            <a:ln cap="flat" cmpd="sng" w="19050">
              <a:solidFill>
                <a:srgbClr val="BFBFBF"/>
              </a:solidFill>
              <a:prstDash val="solid"/>
              <a:miter lim="800000"/>
              <a:headEnd len="med" w="med" type="oval"/>
              <a:tailEnd len="sm" w="sm" type="none"/>
            </a:ln>
          </p:spPr>
        </p:cxnSp>
        <p:cxnSp>
          <p:nvCxnSpPr>
            <p:cNvPr id="603" name="Google Shape;603;p19"/>
            <p:cNvCxnSpPr>
              <a:endCxn id="604" idx="1"/>
            </p:cNvCxnSpPr>
            <p:nvPr/>
          </p:nvCxnSpPr>
          <p:spPr>
            <a:xfrm>
              <a:off x="4621490" y="3810799"/>
              <a:ext cx="1772700" cy="537000"/>
            </a:xfrm>
            <a:prstGeom prst="straightConnector1">
              <a:avLst/>
            </a:prstGeom>
            <a:noFill/>
            <a:ln cap="flat" cmpd="sng" w="19050">
              <a:solidFill>
                <a:srgbClr val="BFBFBF"/>
              </a:solidFill>
              <a:prstDash val="solid"/>
              <a:miter lim="800000"/>
              <a:headEnd len="med" w="med" type="oval"/>
              <a:tailEnd len="sm" w="sm" type="none"/>
            </a:ln>
          </p:spPr>
        </p:cxnSp>
        <p:cxnSp>
          <p:nvCxnSpPr>
            <p:cNvPr id="605" name="Google Shape;605;p19"/>
            <p:cNvCxnSpPr>
              <a:endCxn id="606" idx="1"/>
            </p:cNvCxnSpPr>
            <p:nvPr/>
          </p:nvCxnSpPr>
          <p:spPr>
            <a:xfrm>
              <a:off x="4622849" y="3810698"/>
              <a:ext cx="1774500" cy="1625400"/>
            </a:xfrm>
            <a:prstGeom prst="straightConnector1">
              <a:avLst/>
            </a:prstGeom>
            <a:noFill/>
            <a:ln cap="flat" cmpd="sng" w="19050">
              <a:solidFill>
                <a:srgbClr val="BFBFBF"/>
              </a:solidFill>
              <a:prstDash val="solid"/>
              <a:miter lim="800000"/>
              <a:headEnd len="med" w="med" type="oval"/>
              <a:tailEnd len="sm" w="sm" type="none"/>
            </a:ln>
          </p:spPr>
        </p:cxnSp>
      </p:grpSp>
      <p:sp>
        <p:nvSpPr>
          <p:cNvPr id="600" name="Google Shape;600;p19"/>
          <p:cNvSpPr/>
          <p:nvPr/>
        </p:nvSpPr>
        <p:spPr>
          <a:xfrm>
            <a:off x="6256750" y="1742115"/>
            <a:ext cx="5141817" cy="928423"/>
          </a:xfrm>
          <a:prstGeom prst="roundRect">
            <a:avLst>
              <a:gd fmla="val 888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02" name="Google Shape;602;p19"/>
          <p:cNvSpPr/>
          <p:nvPr/>
        </p:nvSpPr>
        <p:spPr>
          <a:xfrm>
            <a:off x="6258730" y="2830413"/>
            <a:ext cx="5141817" cy="928423"/>
          </a:xfrm>
          <a:prstGeom prst="roundRect">
            <a:avLst>
              <a:gd fmla="val 888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04" name="Google Shape;604;p19"/>
          <p:cNvSpPr/>
          <p:nvPr/>
        </p:nvSpPr>
        <p:spPr>
          <a:xfrm>
            <a:off x="6260710" y="3918711"/>
            <a:ext cx="5141817" cy="928423"/>
          </a:xfrm>
          <a:prstGeom prst="roundRect">
            <a:avLst>
              <a:gd fmla="val 888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06" name="Google Shape;606;p19"/>
          <p:cNvSpPr/>
          <p:nvPr/>
        </p:nvSpPr>
        <p:spPr>
          <a:xfrm>
            <a:off x="6262690" y="5007010"/>
            <a:ext cx="5141817" cy="928423"/>
          </a:xfrm>
          <a:prstGeom prst="roundRect">
            <a:avLst>
              <a:gd fmla="val 888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607" name="Google Shape;607;p19"/>
          <p:cNvGrpSpPr/>
          <p:nvPr/>
        </p:nvGrpSpPr>
        <p:grpSpPr>
          <a:xfrm>
            <a:off x="6614187" y="1864583"/>
            <a:ext cx="4438822" cy="677512"/>
            <a:chOff x="6417575" y="2011203"/>
            <a:chExt cx="2952329" cy="648846"/>
          </a:xfrm>
        </p:grpSpPr>
        <p:sp>
          <p:nvSpPr>
            <p:cNvPr id="608" name="Google Shape;608;p19"/>
            <p:cNvSpPr txBox="1"/>
            <p:nvPr/>
          </p:nvSpPr>
          <p:spPr>
            <a:xfrm>
              <a:off x="6417576" y="2217917"/>
              <a:ext cx="2952328" cy="4421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You can simply impress your audience and add a unique zing and appeal to your Presentations. </a:t>
              </a:r>
              <a:endParaRPr sz="1200">
                <a:solidFill>
                  <a:schemeClr val="lt1"/>
                </a:solidFill>
                <a:latin typeface="Arial"/>
                <a:ea typeface="Arial"/>
                <a:cs typeface="Arial"/>
                <a:sym typeface="Arial"/>
              </a:endParaRPr>
            </a:p>
          </p:txBody>
        </p:sp>
        <p:sp>
          <p:nvSpPr>
            <p:cNvPr id="609" name="Google Shape;609;p19"/>
            <p:cNvSpPr txBox="1"/>
            <p:nvPr/>
          </p:nvSpPr>
          <p:spPr>
            <a:xfrm>
              <a:off x="6417575" y="2011203"/>
              <a:ext cx="2952328" cy="2947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Add Contents Title</a:t>
              </a:r>
              <a:endParaRPr b="1" sz="1400">
                <a:solidFill>
                  <a:schemeClr val="lt1"/>
                </a:solidFill>
                <a:latin typeface="Arial"/>
                <a:ea typeface="Arial"/>
                <a:cs typeface="Arial"/>
                <a:sym typeface="Arial"/>
              </a:endParaRPr>
            </a:p>
          </p:txBody>
        </p:sp>
      </p:grpSp>
      <p:grpSp>
        <p:nvGrpSpPr>
          <p:cNvPr id="610" name="Google Shape;610;p19"/>
          <p:cNvGrpSpPr/>
          <p:nvPr/>
        </p:nvGrpSpPr>
        <p:grpSpPr>
          <a:xfrm>
            <a:off x="6614187" y="2955594"/>
            <a:ext cx="4438822" cy="677512"/>
            <a:chOff x="6417575" y="2011203"/>
            <a:chExt cx="2952329" cy="648846"/>
          </a:xfrm>
        </p:grpSpPr>
        <p:sp>
          <p:nvSpPr>
            <p:cNvPr id="611" name="Google Shape;611;p19"/>
            <p:cNvSpPr txBox="1"/>
            <p:nvPr/>
          </p:nvSpPr>
          <p:spPr>
            <a:xfrm>
              <a:off x="6417576" y="2217917"/>
              <a:ext cx="2952328" cy="4421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You can simply impress your audience and add a unique zing and appeal to your Presentations. </a:t>
              </a:r>
              <a:endParaRPr sz="1200">
                <a:solidFill>
                  <a:schemeClr val="lt1"/>
                </a:solidFill>
                <a:latin typeface="Arial"/>
                <a:ea typeface="Arial"/>
                <a:cs typeface="Arial"/>
                <a:sym typeface="Arial"/>
              </a:endParaRPr>
            </a:p>
          </p:txBody>
        </p:sp>
        <p:sp>
          <p:nvSpPr>
            <p:cNvPr id="612" name="Google Shape;612;p19"/>
            <p:cNvSpPr txBox="1"/>
            <p:nvPr/>
          </p:nvSpPr>
          <p:spPr>
            <a:xfrm>
              <a:off x="6417575" y="2011203"/>
              <a:ext cx="2952328" cy="2947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Add Contents Title</a:t>
              </a:r>
              <a:endParaRPr b="1" sz="1400">
                <a:solidFill>
                  <a:schemeClr val="lt1"/>
                </a:solidFill>
                <a:latin typeface="Arial"/>
                <a:ea typeface="Arial"/>
                <a:cs typeface="Arial"/>
                <a:sym typeface="Arial"/>
              </a:endParaRPr>
            </a:p>
          </p:txBody>
        </p:sp>
      </p:grpSp>
      <p:grpSp>
        <p:nvGrpSpPr>
          <p:cNvPr id="613" name="Google Shape;613;p19"/>
          <p:cNvGrpSpPr/>
          <p:nvPr/>
        </p:nvGrpSpPr>
        <p:grpSpPr>
          <a:xfrm>
            <a:off x="6614187" y="4046604"/>
            <a:ext cx="4438820" cy="677512"/>
            <a:chOff x="6417575" y="2011203"/>
            <a:chExt cx="2952328" cy="648846"/>
          </a:xfrm>
        </p:grpSpPr>
        <p:sp>
          <p:nvSpPr>
            <p:cNvPr id="614" name="Google Shape;614;p19"/>
            <p:cNvSpPr txBox="1"/>
            <p:nvPr/>
          </p:nvSpPr>
          <p:spPr>
            <a:xfrm>
              <a:off x="6417576" y="2217917"/>
              <a:ext cx="2952327" cy="4421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You can simply impress your audience and add a unique zing and appeal to your Presentations. </a:t>
              </a:r>
              <a:endParaRPr sz="1200">
                <a:solidFill>
                  <a:schemeClr val="lt1"/>
                </a:solidFill>
                <a:latin typeface="Arial"/>
                <a:ea typeface="Arial"/>
                <a:cs typeface="Arial"/>
                <a:sym typeface="Arial"/>
              </a:endParaRPr>
            </a:p>
          </p:txBody>
        </p:sp>
        <p:sp>
          <p:nvSpPr>
            <p:cNvPr id="615" name="Google Shape;615;p19"/>
            <p:cNvSpPr txBox="1"/>
            <p:nvPr/>
          </p:nvSpPr>
          <p:spPr>
            <a:xfrm>
              <a:off x="6417575" y="2011203"/>
              <a:ext cx="2952327" cy="2947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Add Contents Title</a:t>
              </a:r>
              <a:endParaRPr b="1" sz="1400">
                <a:solidFill>
                  <a:schemeClr val="lt1"/>
                </a:solidFill>
                <a:latin typeface="Arial"/>
                <a:ea typeface="Arial"/>
                <a:cs typeface="Arial"/>
                <a:sym typeface="Arial"/>
              </a:endParaRPr>
            </a:p>
          </p:txBody>
        </p:sp>
      </p:grpSp>
      <p:grpSp>
        <p:nvGrpSpPr>
          <p:cNvPr id="616" name="Google Shape;616;p19"/>
          <p:cNvGrpSpPr/>
          <p:nvPr/>
        </p:nvGrpSpPr>
        <p:grpSpPr>
          <a:xfrm>
            <a:off x="6614187" y="5137615"/>
            <a:ext cx="4438820" cy="677512"/>
            <a:chOff x="6417575" y="2011203"/>
            <a:chExt cx="2952328" cy="648846"/>
          </a:xfrm>
        </p:grpSpPr>
        <p:sp>
          <p:nvSpPr>
            <p:cNvPr id="617" name="Google Shape;617;p19"/>
            <p:cNvSpPr txBox="1"/>
            <p:nvPr/>
          </p:nvSpPr>
          <p:spPr>
            <a:xfrm>
              <a:off x="6417576" y="2217917"/>
              <a:ext cx="2952327" cy="4421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You can simply impress your audience and add a unique zing and appeal to your Presentations. </a:t>
              </a:r>
              <a:endParaRPr sz="1200">
                <a:solidFill>
                  <a:schemeClr val="lt1"/>
                </a:solidFill>
                <a:latin typeface="Arial"/>
                <a:ea typeface="Arial"/>
                <a:cs typeface="Arial"/>
                <a:sym typeface="Arial"/>
              </a:endParaRPr>
            </a:p>
          </p:txBody>
        </p:sp>
        <p:sp>
          <p:nvSpPr>
            <p:cNvPr id="618" name="Google Shape;618;p19"/>
            <p:cNvSpPr txBox="1"/>
            <p:nvPr/>
          </p:nvSpPr>
          <p:spPr>
            <a:xfrm>
              <a:off x="6417575" y="2011203"/>
              <a:ext cx="2952327" cy="2947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Add Contents Title</a:t>
              </a:r>
              <a:endParaRPr b="1" sz="1400">
                <a:solidFill>
                  <a:schemeClr val="lt1"/>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nvSpPr>
        <p:spPr>
          <a:xfrm>
            <a:off x="6601156" y="2872311"/>
            <a:ext cx="4979677" cy="124162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0" i="0" lang="en-US" sz="1867" u="none" cap="none" strike="noStrike">
                <a:solidFill>
                  <a:schemeClr val="lt1"/>
                </a:solidFill>
                <a:latin typeface="Arial"/>
                <a:ea typeface="Arial"/>
                <a:cs typeface="Arial"/>
                <a:sym typeface="Arial"/>
              </a:rPr>
              <a:t>Pertama-tama kita buat file directory dulu, disini kita menggunakan “hardhat-erc20-fcc”, lalu buka file tersebut dengan “ cd (nama dicertorynya)/” </a:t>
            </a:r>
            <a:endParaRPr sz="1867">
              <a:solidFill>
                <a:schemeClr val="lt1"/>
              </a:solidFill>
              <a:latin typeface="Arial"/>
              <a:ea typeface="Arial"/>
              <a:cs typeface="Arial"/>
              <a:sym typeface="Arial"/>
            </a:endParaRPr>
          </a:p>
        </p:txBody>
      </p:sp>
      <p:pic>
        <p:nvPicPr>
          <p:cNvPr id="98" name="Google Shape;98;p2"/>
          <p:cNvPicPr preferRelativeResize="0"/>
          <p:nvPr/>
        </p:nvPicPr>
        <p:blipFill rotWithShape="1">
          <a:blip r:embed="rId3">
            <a:alphaModFix/>
          </a:blip>
          <a:srcRect b="0" l="0" r="0" t="0"/>
          <a:stretch/>
        </p:blipFill>
        <p:spPr>
          <a:xfrm>
            <a:off x="190500" y="1549900"/>
            <a:ext cx="6017950" cy="2701400"/>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20"/>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t>Infographic Style</a:t>
            </a:r>
            <a:endParaRPr/>
          </a:p>
        </p:txBody>
      </p:sp>
      <p:grpSp>
        <p:nvGrpSpPr>
          <p:cNvPr id="624" name="Google Shape;624;p20"/>
          <p:cNvGrpSpPr/>
          <p:nvPr/>
        </p:nvGrpSpPr>
        <p:grpSpPr>
          <a:xfrm>
            <a:off x="562157" y="1379500"/>
            <a:ext cx="2779119" cy="2670945"/>
            <a:chOff x="207390" y="2698473"/>
            <a:chExt cx="2779119" cy="2670945"/>
          </a:xfrm>
        </p:grpSpPr>
        <p:sp>
          <p:nvSpPr>
            <p:cNvPr id="625" name="Google Shape;625;p20"/>
            <p:cNvSpPr/>
            <p:nvPr/>
          </p:nvSpPr>
          <p:spPr>
            <a:xfrm rot="-1800000">
              <a:off x="525635" y="3110399"/>
              <a:ext cx="2142630" cy="1847094"/>
            </a:xfrm>
            <a:prstGeom prst="hexagon">
              <a:avLst>
                <a:gd fmla="val 28647" name="adj"/>
                <a:gd fmla="val 115470" name="vf"/>
              </a:avLst>
            </a:prstGeom>
            <a:solidFill>
              <a:schemeClr val="lt1"/>
            </a:solidFill>
            <a:ln cap="flat" cmpd="sng" w="381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626" name="Google Shape;626;p20"/>
            <p:cNvGrpSpPr/>
            <p:nvPr/>
          </p:nvGrpSpPr>
          <p:grpSpPr>
            <a:xfrm>
              <a:off x="744125" y="2994947"/>
              <a:ext cx="1688502" cy="1722593"/>
              <a:chOff x="744125" y="2994947"/>
              <a:chExt cx="1688502" cy="1722593"/>
            </a:xfrm>
          </p:grpSpPr>
          <p:sp>
            <p:nvSpPr>
              <p:cNvPr id="627" name="Google Shape;627;p20"/>
              <p:cNvSpPr/>
              <p:nvPr/>
            </p:nvSpPr>
            <p:spPr>
              <a:xfrm>
                <a:off x="744125" y="2994947"/>
                <a:ext cx="1688502" cy="484533"/>
              </a:xfrm>
              <a:prstGeom prst="triangle">
                <a:avLst>
                  <a:gd fmla="val 50000" name="adj"/>
                </a:avLst>
              </a:prstGeom>
              <a:solidFill>
                <a:schemeClr val="accent1"/>
              </a:solidFill>
              <a:ln cap="flat" cmpd="sng" w="381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628" name="Google Shape;628;p20"/>
              <p:cNvGrpSpPr/>
              <p:nvPr/>
            </p:nvGrpSpPr>
            <p:grpSpPr>
              <a:xfrm>
                <a:off x="850283" y="3164366"/>
                <a:ext cx="1480770" cy="1553174"/>
                <a:chOff x="7026501" y="4219410"/>
                <a:chExt cx="1499710" cy="1553174"/>
              </a:xfrm>
            </p:grpSpPr>
            <p:sp>
              <p:nvSpPr>
                <p:cNvPr id="629" name="Google Shape;629;p20"/>
                <p:cNvSpPr txBox="1"/>
                <p:nvPr/>
              </p:nvSpPr>
              <p:spPr>
                <a:xfrm>
                  <a:off x="7026501" y="4219410"/>
                  <a:ext cx="149971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Add Text</a:t>
                  </a:r>
                  <a:endParaRPr sz="1400">
                    <a:solidFill>
                      <a:schemeClr val="lt1"/>
                    </a:solidFill>
                    <a:latin typeface="Arial"/>
                    <a:ea typeface="Arial"/>
                    <a:cs typeface="Arial"/>
                    <a:sym typeface="Arial"/>
                  </a:endParaRPr>
                </a:p>
              </p:txBody>
            </p:sp>
            <p:sp>
              <p:nvSpPr>
                <p:cNvPr id="630" name="Google Shape;630;p20"/>
                <p:cNvSpPr txBox="1"/>
                <p:nvPr/>
              </p:nvSpPr>
              <p:spPr>
                <a:xfrm>
                  <a:off x="7026501" y="4756921"/>
                  <a:ext cx="1499710"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262626"/>
                      </a:solidFill>
                      <a:latin typeface="Arial"/>
                      <a:ea typeface="Arial"/>
                      <a:cs typeface="Arial"/>
                      <a:sym typeface="Arial"/>
                    </a:rPr>
                    <a:t>Get a modern PowerPoint  Presentation that is beautifully designed.  </a:t>
                  </a:r>
                  <a:endParaRPr sz="1200">
                    <a:solidFill>
                      <a:srgbClr val="262626"/>
                    </a:solidFill>
                    <a:latin typeface="Arial"/>
                    <a:ea typeface="Arial"/>
                    <a:cs typeface="Arial"/>
                    <a:sym typeface="Arial"/>
                  </a:endParaRPr>
                </a:p>
              </p:txBody>
            </p:sp>
          </p:grpSp>
        </p:grpSp>
      </p:grpSp>
      <p:grpSp>
        <p:nvGrpSpPr>
          <p:cNvPr id="631" name="Google Shape;631;p20"/>
          <p:cNvGrpSpPr/>
          <p:nvPr/>
        </p:nvGrpSpPr>
        <p:grpSpPr>
          <a:xfrm>
            <a:off x="8907147" y="1379500"/>
            <a:ext cx="2779119" cy="2670945"/>
            <a:chOff x="207390" y="2698473"/>
            <a:chExt cx="2779119" cy="2670945"/>
          </a:xfrm>
        </p:grpSpPr>
        <p:sp>
          <p:nvSpPr>
            <p:cNvPr id="632" name="Google Shape;632;p20"/>
            <p:cNvSpPr/>
            <p:nvPr/>
          </p:nvSpPr>
          <p:spPr>
            <a:xfrm rot="-1800000">
              <a:off x="525635" y="3110399"/>
              <a:ext cx="2142630" cy="1847094"/>
            </a:xfrm>
            <a:prstGeom prst="hexagon">
              <a:avLst>
                <a:gd fmla="val 28647" name="adj"/>
                <a:gd fmla="val 115470" name="vf"/>
              </a:avLst>
            </a:prstGeom>
            <a:solidFill>
              <a:schemeClr val="lt1"/>
            </a:solidFill>
            <a:ln cap="flat" cmpd="sng" w="381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633" name="Google Shape;633;p20"/>
            <p:cNvGrpSpPr/>
            <p:nvPr/>
          </p:nvGrpSpPr>
          <p:grpSpPr>
            <a:xfrm>
              <a:off x="744125" y="2994947"/>
              <a:ext cx="1688502" cy="1722593"/>
              <a:chOff x="744125" y="2994947"/>
              <a:chExt cx="1688502" cy="1722593"/>
            </a:xfrm>
          </p:grpSpPr>
          <p:sp>
            <p:nvSpPr>
              <p:cNvPr id="634" name="Google Shape;634;p20"/>
              <p:cNvSpPr/>
              <p:nvPr/>
            </p:nvSpPr>
            <p:spPr>
              <a:xfrm>
                <a:off x="744125" y="2994947"/>
                <a:ext cx="1688502" cy="484533"/>
              </a:xfrm>
              <a:prstGeom prst="triangle">
                <a:avLst>
                  <a:gd fmla="val 50000" name="adj"/>
                </a:avLst>
              </a:prstGeom>
              <a:solidFill>
                <a:schemeClr val="accent1"/>
              </a:solidFill>
              <a:ln cap="flat" cmpd="sng" w="381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635" name="Google Shape;635;p20"/>
              <p:cNvGrpSpPr/>
              <p:nvPr/>
            </p:nvGrpSpPr>
            <p:grpSpPr>
              <a:xfrm>
                <a:off x="850283" y="3164366"/>
                <a:ext cx="1480770" cy="1553174"/>
                <a:chOff x="7026501" y="4219410"/>
                <a:chExt cx="1499710" cy="1553174"/>
              </a:xfrm>
            </p:grpSpPr>
            <p:sp>
              <p:nvSpPr>
                <p:cNvPr id="636" name="Google Shape;636;p20"/>
                <p:cNvSpPr txBox="1"/>
                <p:nvPr/>
              </p:nvSpPr>
              <p:spPr>
                <a:xfrm>
                  <a:off x="7026501" y="4219410"/>
                  <a:ext cx="149971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Add Text</a:t>
                  </a:r>
                  <a:endParaRPr sz="1400">
                    <a:solidFill>
                      <a:schemeClr val="lt1"/>
                    </a:solidFill>
                    <a:latin typeface="Arial"/>
                    <a:ea typeface="Arial"/>
                    <a:cs typeface="Arial"/>
                    <a:sym typeface="Arial"/>
                  </a:endParaRPr>
                </a:p>
              </p:txBody>
            </p:sp>
            <p:sp>
              <p:nvSpPr>
                <p:cNvPr id="637" name="Google Shape;637;p20"/>
                <p:cNvSpPr txBox="1"/>
                <p:nvPr/>
              </p:nvSpPr>
              <p:spPr>
                <a:xfrm>
                  <a:off x="7026501" y="4756921"/>
                  <a:ext cx="1499710"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262626"/>
                      </a:solidFill>
                      <a:latin typeface="Arial"/>
                      <a:ea typeface="Arial"/>
                      <a:cs typeface="Arial"/>
                      <a:sym typeface="Arial"/>
                    </a:rPr>
                    <a:t>Get a modern PowerPoint  Presentation that is beautifully designed.  </a:t>
                  </a:r>
                  <a:endParaRPr sz="1200">
                    <a:solidFill>
                      <a:srgbClr val="262626"/>
                    </a:solidFill>
                    <a:latin typeface="Arial"/>
                    <a:ea typeface="Arial"/>
                    <a:cs typeface="Arial"/>
                    <a:sym typeface="Arial"/>
                  </a:endParaRPr>
                </a:p>
              </p:txBody>
            </p:sp>
          </p:grpSp>
        </p:grpSp>
      </p:grpSp>
      <p:grpSp>
        <p:nvGrpSpPr>
          <p:cNvPr id="638" name="Google Shape;638;p20"/>
          <p:cNvGrpSpPr/>
          <p:nvPr/>
        </p:nvGrpSpPr>
        <p:grpSpPr>
          <a:xfrm>
            <a:off x="4734653" y="1379500"/>
            <a:ext cx="2779119" cy="2670945"/>
            <a:chOff x="207390" y="2698473"/>
            <a:chExt cx="2779119" cy="2670945"/>
          </a:xfrm>
        </p:grpSpPr>
        <p:sp>
          <p:nvSpPr>
            <p:cNvPr id="639" name="Google Shape;639;p20"/>
            <p:cNvSpPr/>
            <p:nvPr/>
          </p:nvSpPr>
          <p:spPr>
            <a:xfrm rot="-1800000">
              <a:off x="525635" y="3110399"/>
              <a:ext cx="2142630" cy="1847094"/>
            </a:xfrm>
            <a:prstGeom prst="hexagon">
              <a:avLst>
                <a:gd fmla="val 28647" name="adj"/>
                <a:gd fmla="val 115470" name="vf"/>
              </a:avLst>
            </a:prstGeom>
            <a:solidFill>
              <a:schemeClr val="lt1"/>
            </a:solidFill>
            <a:ln cap="flat" cmpd="sng" w="381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640" name="Google Shape;640;p20"/>
            <p:cNvGrpSpPr/>
            <p:nvPr/>
          </p:nvGrpSpPr>
          <p:grpSpPr>
            <a:xfrm>
              <a:off x="744125" y="2994947"/>
              <a:ext cx="1688502" cy="1722593"/>
              <a:chOff x="744125" y="2994947"/>
              <a:chExt cx="1688502" cy="1722593"/>
            </a:xfrm>
          </p:grpSpPr>
          <p:sp>
            <p:nvSpPr>
              <p:cNvPr id="641" name="Google Shape;641;p20"/>
              <p:cNvSpPr/>
              <p:nvPr/>
            </p:nvSpPr>
            <p:spPr>
              <a:xfrm>
                <a:off x="744125" y="2994947"/>
                <a:ext cx="1688502" cy="484533"/>
              </a:xfrm>
              <a:prstGeom prst="triangle">
                <a:avLst>
                  <a:gd fmla="val 50000" name="adj"/>
                </a:avLst>
              </a:prstGeom>
              <a:solidFill>
                <a:schemeClr val="accent3"/>
              </a:solidFill>
              <a:ln cap="flat" cmpd="sng" w="381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642" name="Google Shape;642;p20"/>
              <p:cNvGrpSpPr/>
              <p:nvPr/>
            </p:nvGrpSpPr>
            <p:grpSpPr>
              <a:xfrm>
                <a:off x="850283" y="3164366"/>
                <a:ext cx="1480770" cy="1553174"/>
                <a:chOff x="7026501" y="4219410"/>
                <a:chExt cx="1499710" cy="1553174"/>
              </a:xfrm>
            </p:grpSpPr>
            <p:sp>
              <p:nvSpPr>
                <p:cNvPr id="643" name="Google Shape;643;p20"/>
                <p:cNvSpPr txBox="1"/>
                <p:nvPr/>
              </p:nvSpPr>
              <p:spPr>
                <a:xfrm>
                  <a:off x="7026501" y="4219410"/>
                  <a:ext cx="149971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Add Text</a:t>
                  </a:r>
                  <a:endParaRPr sz="1400">
                    <a:solidFill>
                      <a:schemeClr val="lt1"/>
                    </a:solidFill>
                    <a:latin typeface="Arial"/>
                    <a:ea typeface="Arial"/>
                    <a:cs typeface="Arial"/>
                    <a:sym typeface="Arial"/>
                  </a:endParaRPr>
                </a:p>
              </p:txBody>
            </p:sp>
            <p:sp>
              <p:nvSpPr>
                <p:cNvPr id="644" name="Google Shape;644;p20"/>
                <p:cNvSpPr txBox="1"/>
                <p:nvPr/>
              </p:nvSpPr>
              <p:spPr>
                <a:xfrm>
                  <a:off x="7026501" y="4756921"/>
                  <a:ext cx="1499710"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262626"/>
                      </a:solidFill>
                      <a:latin typeface="Arial"/>
                      <a:ea typeface="Arial"/>
                      <a:cs typeface="Arial"/>
                      <a:sym typeface="Arial"/>
                    </a:rPr>
                    <a:t>Get a modern PowerPoint  Presentation that is beautifully designed.  </a:t>
                  </a:r>
                  <a:endParaRPr sz="1200">
                    <a:solidFill>
                      <a:srgbClr val="262626"/>
                    </a:solidFill>
                    <a:latin typeface="Arial"/>
                    <a:ea typeface="Arial"/>
                    <a:cs typeface="Arial"/>
                    <a:sym typeface="Arial"/>
                  </a:endParaRPr>
                </a:p>
              </p:txBody>
            </p:sp>
          </p:grpSp>
        </p:grpSp>
      </p:grpSp>
      <p:grpSp>
        <p:nvGrpSpPr>
          <p:cNvPr id="645" name="Google Shape;645;p20"/>
          <p:cNvGrpSpPr/>
          <p:nvPr/>
        </p:nvGrpSpPr>
        <p:grpSpPr>
          <a:xfrm>
            <a:off x="2648405" y="2525217"/>
            <a:ext cx="2779119" cy="2670945"/>
            <a:chOff x="207390" y="2698473"/>
            <a:chExt cx="2779119" cy="2670945"/>
          </a:xfrm>
        </p:grpSpPr>
        <p:sp>
          <p:nvSpPr>
            <p:cNvPr id="646" name="Google Shape;646;p20"/>
            <p:cNvSpPr/>
            <p:nvPr/>
          </p:nvSpPr>
          <p:spPr>
            <a:xfrm rot="-1800000">
              <a:off x="525635" y="3110399"/>
              <a:ext cx="2142630" cy="1847094"/>
            </a:xfrm>
            <a:prstGeom prst="hexagon">
              <a:avLst>
                <a:gd fmla="val 28647" name="adj"/>
                <a:gd fmla="val 115470" name="vf"/>
              </a:avLst>
            </a:prstGeom>
            <a:solidFill>
              <a:schemeClr val="lt1"/>
            </a:solidFill>
            <a:ln cap="flat" cmpd="sng"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647" name="Google Shape;647;p20"/>
            <p:cNvGrpSpPr/>
            <p:nvPr/>
          </p:nvGrpSpPr>
          <p:grpSpPr>
            <a:xfrm>
              <a:off x="744125" y="2994947"/>
              <a:ext cx="1688502" cy="1722593"/>
              <a:chOff x="744125" y="2994947"/>
              <a:chExt cx="1688502" cy="1722593"/>
            </a:xfrm>
          </p:grpSpPr>
          <p:sp>
            <p:nvSpPr>
              <p:cNvPr id="648" name="Google Shape;648;p20"/>
              <p:cNvSpPr/>
              <p:nvPr/>
            </p:nvSpPr>
            <p:spPr>
              <a:xfrm>
                <a:off x="744125" y="2994947"/>
                <a:ext cx="1688502" cy="484533"/>
              </a:xfrm>
              <a:prstGeom prst="triangle">
                <a:avLst>
                  <a:gd fmla="val 50000" name="adj"/>
                </a:avLst>
              </a:prstGeom>
              <a:solidFill>
                <a:schemeClr val="accent2"/>
              </a:solidFill>
              <a:ln cap="flat" cmpd="sng"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649" name="Google Shape;649;p20"/>
              <p:cNvGrpSpPr/>
              <p:nvPr/>
            </p:nvGrpSpPr>
            <p:grpSpPr>
              <a:xfrm>
                <a:off x="850283" y="3164366"/>
                <a:ext cx="1480770" cy="1553174"/>
                <a:chOff x="7026501" y="4219410"/>
                <a:chExt cx="1499710" cy="1553174"/>
              </a:xfrm>
            </p:grpSpPr>
            <p:sp>
              <p:nvSpPr>
                <p:cNvPr id="650" name="Google Shape;650;p20"/>
                <p:cNvSpPr txBox="1"/>
                <p:nvPr/>
              </p:nvSpPr>
              <p:spPr>
                <a:xfrm>
                  <a:off x="7026501" y="4219410"/>
                  <a:ext cx="149971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Add Text</a:t>
                  </a:r>
                  <a:endParaRPr sz="1400">
                    <a:solidFill>
                      <a:schemeClr val="lt1"/>
                    </a:solidFill>
                    <a:latin typeface="Arial"/>
                    <a:ea typeface="Arial"/>
                    <a:cs typeface="Arial"/>
                    <a:sym typeface="Arial"/>
                  </a:endParaRPr>
                </a:p>
              </p:txBody>
            </p:sp>
            <p:sp>
              <p:nvSpPr>
                <p:cNvPr id="651" name="Google Shape;651;p20"/>
                <p:cNvSpPr txBox="1"/>
                <p:nvPr/>
              </p:nvSpPr>
              <p:spPr>
                <a:xfrm>
                  <a:off x="7026501" y="4756921"/>
                  <a:ext cx="1499710"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262626"/>
                      </a:solidFill>
                      <a:latin typeface="Arial"/>
                      <a:ea typeface="Arial"/>
                      <a:cs typeface="Arial"/>
                      <a:sym typeface="Arial"/>
                    </a:rPr>
                    <a:t>Get a modern PowerPoint  Presentation that is beautifully designed.  </a:t>
                  </a:r>
                  <a:endParaRPr sz="1200">
                    <a:solidFill>
                      <a:srgbClr val="262626"/>
                    </a:solidFill>
                    <a:latin typeface="Arial"/>
                    <a:ea typeface="Arial"/>
                    <a:cs typeface="Arial"/>
                    <a:sym typeface="Arial"/>
                  </a:endParaRPr>
                </a:p>
              </p:txBody>
            </p:sp>
          </p:grpSp>
        </p:grpSp>
      </p:grpSp>
      <p:grpSp>
        <p:nvGrpSpPr>
          <p:cNvPr id="652" name="Google Shape;652;p20"/>
          <p:cNvGrpSpPr/>
          <p:nvPr/>
        </p:nvGrpSpPr>
        <p:grpSpPr>
          <a:xfrm>
            <a:off x="6820900" y="2525217"/>
            <a:ext cx="2779119" cy="2670945"/>
            <a:chOff x="207390" y="2698473"/>
            <a:chExt cx="2779119" cy="2670945"/>
          </a:xfrm>
        </p:grpSpPr>
        <p:sp>
          <p:nvSpPr>
            <p:cNvPr id="653" name="Google Shape;653;p20"/>
            <p:cNvSpPr/>
            <p:nvPr/>
          </p:nvSpPr>
          <p:spPr>
            <a:xfrm rot="-1800000">
              <a:off x="525635" y="3110399"/>
              <a:ext cx="2142630" cy="1847094"/>
            </a:xfrm>
            <a:prstGeom prst="hexagon">
              <a:avLst>
                <a:gd fmla="val 28647" name="adj"/>
                <a:gd fmla="val 115470" name="vf"/>
              </a:avLst>
            </a:prstGeom>
            <a:solidFill>
              <a:schemeClr val="lt1"/>
            </a:solidFill>
            <a:ln cap="flat" cmpd="sng" w="381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654" name="Google Shape;654;p20"/>
            <p:cNvGrpSpPr/>
            <p:nvPr/>
          </p:nvGrpSpPr>
          <p:grpSpPr>
            <a:xfrm>
              <a:off x="744125" y="2994947"/>
              <a:ext cx="1688502" cy="1722593"/>
              <a:chOff x="744125" y="2994947"/>
              <a:chExt cx="1688502" cy="1722593"/>
            </a:xfrm>
          </p:grpSpPr>
          <p:sp>
            <p:nvSpPr>
              <p:cNvPr id="655" name="Google Shape;655;p20"/>
              <p:cNvSpPr/>
              <p:nvPr/>
            </p:nvSpPr>
            <p:spPr>
              <a:xfrm>
                <a:off x="744125" y="2994947"/>
                <a:ext cx="1688502" cy="484533"/>
              </a:xfrm>
              <a:prstGeom prst="triangle">
                <a:avLst>
                  <a:gd fmla="val 50000" name="adj"/>
                </a:avLst>
              </a:prstGeom>
              <a:solidFill>
                <a:schemeClr val="accent4"/>
              </a:solidFill>
              <a:ln cap="flat" cmpd="sng" w="381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656" name="Google Shape;656;p20"/>
              <p:cNvGrpSpPr/>
              <p:nvPr/>
            </p:nvGrpSpPr>
            <p:grpSpPr>
              <a:xfrm>
                <a:off x="850283" y="3164366"/>
                <a:ext cx="1480770" cy="1553174"/>
                <a:chOff x="7026501" y="4219410"/>
                <a:chExt cx="1499710" cy="1553174"/>
              </a:xfrm>
            </p:grpSpPr>
            <p:sp>
              <p:nvSpPr>
                <p:cNvPr id="657" name="Google Shape;657;p20"/>
                <p:cNvSpPr txBox="1"/>
                <p:nvPr/>
              </p:nvSpPr>
              <p:spPr>
                <a:xfrm>
                  <a:off x="7026501" y="4219410"/>
                  <a:ext cx="149971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Add Text</a:t>
                  </a:r>
                  <a:endParaRPr sz="1400">
                    <a:solidFill>
                      <a:schemeClr val="lt1"/>
                    </a:solidFill>
                    <a:latin typeface="Arial"/>
                    <a:ea typeface="Arial"/>
                    <a:cs typeface="Arial"/>
                    <a:sym typeface="Arial"/>
                  </a:endParaRPr>
                </a:p>
              </p:txBody>
            </p:sp>
            <p:sp>
              <p:nvSpPr>
                <p:cNvPr id="658" name="Google Shape;658;p20"/>
                <p:cNvSpPr txBox="1"/>
                <p:nvPr/>
              </p:nvSpPr>
              <p:spPr>
                <a:xfrm>
                  <a:off x="7026501" y="4756921"/>
                  <a:ext cx="1499710"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262626"/>
                      </a:solidFill>
                      <a:latin typeface="Arial"/>
                      <a:ea typeface="Arial"/>
                      <a:cs typeface="Arial"/>
                      <a:sym typeface="Arial"/>
                    </a:rPr>
                    <a:t>Get a modern PowerPoint  Presentation that is beautifully designed.  </a:t>
                  </a:r>
                  <a:endParaRPr sz="1200">
                    <a:solidFill>
                      <a:srgbClr val="262626"/>
                    </a:solidFill>
                    <a:latin typeface="Arial"/>
                    <a:ea typeface="Arial"/>
                    <a:cs typeface="Arial"/>
                    <a:sym typeface="Arial"/>
                  </a:endParaRPr>
                </a:p>
              </p:txBody>
            </p:sp>
          </p:grpSp>
        </p:grpSp>
      </p:grpSp>
      <p:grpSp>
        <p:nvGrpSpPr>
          <p:cNvPr id="659" name="Google Shape;659;p20"/>
          <p:cNvGrpSpPr/>
          <p:nvPr/>
        </p:nvGrpSpPr>
        <p:grpSpPr>
          <a:xfrm>
            <a:off x="1021326" y="4057214"/>
            <a:ext cx="1843633" cy="1318211"/>
            <a:chOff x="2079598" y="4199174"/>
            <a:chExt cx="3303211" cy="1318211"/>
          </a:xfrm>
        </p:grpSpPr>
        <p:sp>
          <p:nvSpPr>
            <p:cNvPr id="660" name="Google Shape;660;p20"/>
            <p:cNvSpPr txBox="1"/>
            <p:nvPr/>
          </p:nvSpPr>
          <p:spPr>
            <a:xfrm>
              <a:off x="2098436" y="4501722"/>
              <a:ext cx="3255730"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595959"/>
                  </a:solidFill>
                  <a:latin typeface="Arial"/>
                  <a:ea typeface="Arial"/>
                  <a:cs typeface="Arial"/>
                  <a:sym typeface="Arial"/>
                </a:rPr>
                <a:t>You can simply impress your audience and add a unique zing and appeal to your Presentations. </a:t>
              </a:r>
              <a:endParaRPr/>
            </a:p>
          </p:txBody>
        </p:sp>
        <p:sp>
          <p:nvSpPr>
            <p:cNvPr id="661" name="Google Shape;661;p20"/>
            <p:cNvSpPr txBox="1"/>
            <p:nvPr/>
          </p:nvSpPr>
          <p:spPr>
            <a:xfrm>
              <a:off x="2079598" y="4199174"/>
              <a:ext cx="3303211"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595959"/>
                  </a:solidFill>
                  <a:latin typeface="Arial"/>
                  <a:ea typeface="Arial"/>
                  <a:cs typeface="Arial"/>
                  <a:sym typeface="Arial"/>
                </a:rPr>
                <a:t>Content  Here</a:t>
              </a:r>
              <a:endParaRPr b="1" sz="1400">
                <a:solidFill>
                  <a:srgbClr val="595959"/>
                </a:solidFill>
                <a:latin typeface="Arial"/>
                <a:ea typeface="Arial"/>
                <a:cs typeface="Arial"/>
                <a:sym typeface="Arial"/>
              </a:endParaRPr>
            </a:p>
          </p:txBody>
        </p:sp>
      </p:grpSp>
      <p:grpSp>
        <p:nvGrpSpPr>
          <p:cNvPr id="662" name="Google Shape;662;p20"/>
          <p:cNvGrpSpPr/>
          <p:nvPr/>
        </p:nvGrpSpPr>
        <p:grpSpPr>
          <a:xfrm>
            <a:off x="3107574" y="5049723"/>
            <a:ext cx="1843633" cy="1318211"/>
            <a:chOff x="2079598" y="4199174"/>
            <a:chExt cx="3303211" cy="1318211"/>
          </a:xfrm>
        </p:grpSpPr>
        <p:sp>
          <p:nvSpPr>
            <p:cNvPr id="663" name="Google Shape;663;p20"/>
            <p:cNvSpPr txBox="1"/>
            <p:nvPr/>
          </p:nvSpPr>
          <p:spPr>
            <a:xfrm>
              <a:off x="2098436" y="4501722"/>
              <a:ext cx="3255730"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595959"/>
                  </a:solidFill>
                  <a:latin typeface="Arial"/>
                  <a:ea typeface="Arial"/>
                  <a:cs typeface="Arial"/>
                  <a:sym typeface="Arial"/>
                </a:rPr>
                <a:t>You can simply impress your audience and add a unique zing and appeal to your Presentations. </a:t>
              </a:r>
              <a:endParaRPr/>
            </a:p>
          </p:txBody>
        </p:sp>
        <p:sp>
          <p:nvSpPr>
            <p:cNvPr id="664" name="Google Shape;664;p20"/>
            <p:cNvSpPr txBox="1"/>
            <p:nvPr/>
          </p:nvSpPr>
          <p:spPr>
            <a:xfrm>
              <a:off x="2079598" y="4199174"/>
              <a:ext cx="3303211"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595959"/>
                  </a:solidFill>
                  <a:latin typeface="Arial"/>
                  <a:ea typeface="Arial"/>
                  <a:cs typeface="Arial"/>
                  <a:sym typeface="Arial"/>
                </a:rPr>
                <a:t>Content  Here</a:t>
              </a:r>
              <a:endParaRPr b="1" sz="1400">
                <a:solidFill>
                  <a:srgbClr val="595959"/>
                </a:solidFill>
                <a:latin typeface="Arial"/>
                <a:ea typeface="Arial"/>
                <a:cs typeface="Arial"/>
                <a:sym typeface="Arial"/>
              </a:endParaRPr>
            </a:p>
          </p:txBody>
        </p:sp>
      </p:grpSp>
      <p:grpSp>
        <p:nvGrpSpPr>
          <p:cNvPr id="665" name="Google Shape;665;p20"/>
          <p:cNvGrpSpPr/>
          <p:nvPr/>
        </p:nvGrpSpPr>
        <p:grpSpPr>
          <a:xfrm>
            <a:off x="5193822" y="4057214"/>
            <a:ext cx="1843633" cy="1318211"/>
            <a:chOff x="2079598" y="4199174"/>
            <a:chExt cx="3303211" cy="1318211"/>
          </a:xfrm>
        </p:grpSpPr>
        <p:sp>
          <p:nvSpPr>
            <p:cNvPr id="666" name="Google Shape;666;p20"/>
            <p:cNvSpPr txBox="1"/>
            <p:nvPr/>
          </p:nvSpPr>
          <p:spPr>
            <a:xfrm>
              <a:off x="2098436" y="4501722"/>
              <a:ext cx="3255730"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595959"/>
                  </a:solidFill>
                  <a:latin typeface="Arial"/>
                  <a:ea typeface="Arial"/>
                  <a:cs typeface="Arial"/>
                  <a:sym typeface="Arial"/>
                </a:rPr>
                <a:t>You can simply impress your audience and add a unique zing and appeal to your Presentations. </a:t>
              </a:r>
              <a:endParaRPr/>
            </a:p>
          </p:txBody>
        </p:sp>
        <p:sp>
          <p:nvSpPr>
            <p:cNvPr id="667" name="Google Shape;667;p20"/>
            <p:cNvSpPr txBox="1"/>
            <p:nvPr/>
          </p:nvSpPr>
          <p:spPr>
            <a:xfrm>
              <a:off x="2079598" y="4199174"/>
              <a:ext cx="3303211"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595959"/>
                  </a:solidFill>
                  <a:latin typeface="Arial"/>
                  <a:ea typeface="Arial"/>
                  <a:cs typeface="Arial"/>
                  <a:sym typeface="Arial"/>
                </a:rPr>
                <a:t>Content  Here</a:t>
              </a:r>
              <a:endParaRPr b="1" sz="1400">
                <a:solidFill>
                  <a:srgbClr val="595959"/>
                </a:solidFill>
                <a:latin typeface="Arial"/>
                <a:ea typeface="Arial"/>
                <a:cs typeface="Arial"/>
                <a:sym typeface="Arial"/>
              </a:endParaRPr>
            </a:p>
          </p:txBody>
        </p:sp>
      </p:grpSp>
      <p:grpSp>
        <p:nvGrpSpPr>
          <p:cNvPr id="668" name="Google Shape;668;p20"/>
          <p:cNvGrpSpPr/>
          <p:nvPr/>
        </p:nvGrpSpPr>
        <p:grpSpPr>
          <a:xfrm>
            <a:off x="7280069" y="5049723"/>
            <a:ext cx="1843633" cy="1318211"/>
            <a:chOff x="2079598" y="4199174"/>
            <a:chExt cx="3303211" cy="1318211"/>
          </a:xfrm>
        </p:grpSpPr>
        <p:sp>
          <p:nvSpPr>
            <p:cNvPr id="669" name="Google Shape;669;p20"/>
            <p:cNvSpPr txBox="1"/>
            <p:nvPr/>
          </p:nvSpPr>
          <p:spPr>
            <a:xfrm>
              <a:off x="2098436" y="4501722"/>
              <a:ext cx="3255730"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595959"/>
                  </a:solidFill>
                  <a:latin typeface="Arial"/>
                  <a:ea typeface="Arial"/>
                  <a:cs typeface="Arial"/>
                  <a:sym typeface="Arial"/>
                </a:rPr>
                <a:t>You can simply impress your audience and add a unique zing and appeal to your Presentations. </a:t>
              </a:r>
              <a:endParaRPr/>
            </a:p>
          </p:txBody>
        </p:sp>
        <p:sp>
          <p:nvSpPr>
            <p:cNvPr id="670" name="Google Shape;670;p20"/>
            <p:cNvSpPr txBox="1"/>
            <p:nvPr/>
          </p:nvSpPr>
          <p:spPr>
            <a:xfrm>
              <a:off x="2079598" y="4199174"/>
              <a:ext cx="3303211"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595959"/>
                  </a:solidFill>
                  <a:latin typeface="Arial"/>
                  <a:ea typeface="Arial"/>
                  <a:cs typeface="Arial"/>
                  <a:sym typeface="Arial"/>
                </a:rPr>
                <a:t>Content  Here</a:t>
              </a:r>
              <a:endParaRPr b="1" sz="1400">
                <a:solidFill>
                  <a:srgbClr val="595959"/>
                </a:solidFill>
                <a:latin typeface="Arial"/>
                <a:ea typeface="Arial"/>
                <a:cs typeface="Arial"/>
                <a:sym typeface="Arial"/>
              </a:endParaRPr>
            </a:p>
          </p:txBody>
        </p:sp>
      </p:grpSp>
      <p:grpSp>
        <p:nvGrpSpPr>
          <p:cNvPr id="671" name="Google Shape;671;p20"/>
          <p:cNvGrpSpPr/>
          <p:nvPr/>
        </p:nvGrpSpPr>
        <p:grpSpPr>
          <a:xfrm>
            <a:off x="9366316" y="4057214"/>
            <a:ext cx="1843633" cy="1318211"/>
            <a:chOff x="2079598" y="4199174"/>
            <a:chExt cx="3303211" cy="1318211"/>
          </a:xfrm>
        </p:grpSpPr>
        <p:sp>
          <p:nvSpPr>
            <p:cNvPr id="672" name="Google Shape;672;p20"/>
            <p:cNvSpPr txBox="1"/>
            <p:nvPr/>
          </p:nvSpPr>
          <p:spPr>
            <a:xfrm>
              <a:off x="2098436" y="4501722"/>
              <a:ext cx="3255730"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595959"/>
                  </a:solidFill>
                  <a:latin typeface="Arial"/>
                  <a:ea typeface="Arial"/>
                  <a:cs typeface="Arial"/>
                  <a:sym typeface="Arial"/>
                </a:rPr>
                <a:t>You can simply impress your audience and add a unique zing and appeal to your Presentations. </a:t>
              </a:r>
              <a:endParaRPr/>
            </a:p>
          </p:txBody>
        </p:sp>
        <p:sp>
          <p:nvSpPr>
            <p:cNvPr id="673" name="Google Shape;673;p20"/>
            <p:cNvSpPr txBox="1"/>
            <p:nvPr/>
          </p:nvSpPr>
          <p:spPr>
            <a:xfrm>
              <a:off x="2079598" y="4199174"/>
              <a:ext cx="3303211"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595959"/>
                  </a:solidFill>
                  <a:latin typeface="Arial"/>
                  <a:ea typeface="Arial"/>
                  <a:cs typeface="Arial"/>
                  <a:sym typeface="Arial"/>
                </a:rPr>
                <a:t>Content  Here</a:t>
              </a:r>
              <a:endParaRPr b="1" sz="1400">
                <a:solidFill>
                  <a:srgbClr val="595959"/>
                </a:solidFill>
                <a:latin typeface="Arial"/>
                <a:ea typeface="Arial"/>
                <a:cs typeface="Arial"/>
                <a:sym typeface="Aria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21"/>
          <p:cNvSpPr/>
          <p:nvPr/>
        </p:nvSpPr>
        <p:spPr>
          <a:xfrm rot="1882940">
            <a:off x="8942747" y="2046036"/>
            <a:ext cx="1767671" cy="1767475"/>
          </a:xfrm>
          <a:prstGeom prst="wedgeEllipseCallout">
            <a:avLst>
              <a:gd fmla="val -53426" name="adj1"/>
              <a:gd fmla="val 78762"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79" name="Google Shape;679;p21"/>
          <p:cNvSpPr/>
          <p:nvPr/>
        </p:nvSpPr>
        <p:spPr>
          <a:xfrm rot="1882940">
            <a:off x="1481584" y="2104324"/>
            <a:ext cx="1767671" cy="1767475"/>
          </a:xfrm>
          <a:prstGeom prst="wedgeEllipseCallout">
            <a:avLst>
              <a:gd fmla="val 100855" name="adj1"/>
              <a:gd fmla="val -17917" name="adj2"/>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680" name="Google Shape;680;p21"/>
          <p:cNvSpPr/>
          <p:nvPr/>
        </p:nvSpPr>
        <p:spPr>
          <a:xfrm>
            <a:off x="1645000" y="3090840"/>
            <a:ext cx="1478778"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Add Text</a:t>
            </a:r>
            <a:endParaRPr b="1" sz="2000">
              <a:solidFill>
                <a:schemeClr val="lt1"/>
              </a:solidFill>
              <a:latin typeface="Arial"/>
              <a:ea typeface="Arial"/>
              <a:cs typeface="Arial"/>
              <a:sym typeface="Arial"/>
            </a:endParaRPr>
          </a:p>
        </p:txBody>
      </p:sp>
      <p:grpSp>
        <p:nvGrpSpPr>
          <p:cNvPr id="681" name="Google Shape;681;p21"/>
          <p:cNvGrpSpPr/>
          <p:nvPr/>
        </p:nvGrpSpPr>
        <p:grpSpPr>
          <a:xfrm>
            <a:off x="1273522" y="4144484"/>
            <a:ext cx="2617901" cy="884485"/>
            <a:chOff x="2010671" y="4058224"/>
            <a:chExt cx="2007493" cy="884485"/>
          </a:xfrm>
        </p:grpSpPr>
        <p:sp>
          <p:nvSpPr>
            <p:cNvPr id="682" name="Google Shape;682;p21"/>
            <p:cNvSpPr/>
            <p:nvPr/>
          </p:nvSpPr>
          <p:spPr>
            <a:xfrm>
              <a:off x="2011465" y="4058224"/>
              <a:ext cx="2006699" cy="4001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000">
                  <a:solidFill>
                    <a:srgbClr val="3F3F3F"/>
                  </a:solidFill>
                  <a:latin typeface="Arial"/>
                  <a:ea typeface="Arial"/>
                  <a:cs typeface="Arial"/>
                  <a:sym typeface="Arial"/>
                </a:rPr>
                <a:t>Contents Here</a:t>
              </a:r>
              <a:endParaRPr b="1" sz="2000">
                <a:solidFill>
                  <a:srgbClr val="3F3F3F"/>
                </a:solidFill>
                <a:latin typeface="Arial"/>
                <a:ea typeface="Arial"/>
                <a:cs typeface="Arial"/>
                <a:sym typeface="Arial"/>
              </a:endParaRPr>
            </a:p>
          </p:txBody>
        </p:sp>
        <p:sp>
          <p:nvSpPr>
            <p:cNvPr id="683" name="Google Shape;683;p21"/>
            <p:cNvSpPr/>
            <p:nvPr/>
          </p:nvSpPr>
          <p:spPr>
            <a:xfrm>
              <a:off x="2010671" y="4419489"/>
              <a:ext cx="2006699"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400">
                  <a:solidFill>
                    <a:srgbClr val="3F3F3F"/>
                  </a:solidFill>
                  <a:latin typeface="Arial"/>
                  <a:ea typeface="Arial"/>
                  <a:cs typeface="Arial"/>
                  <a:sym typeface="Arial"/>
                </a:rPr>
                <a:t>Easy to change colors, photos and Text.</a:t>
              </a:r>
              <a:endParaRPr/>
            </a:p>
          </p:txBody>
        </p:sp>
      </p:grpSp>
      <p:grpSp>
        <p:nvGrpSpPr>
          <p:cNvPr id="684" name="Google Shape;684;p21"/>
          <p:cNvGrpSpPr/>
          <p:nvPr/>
        </p:nvGrpSpPr>
        <p:grpSpPr>
          <a:xfrm>
            <a:off x="8284241" y="4144484"/>
            <a:ext cx="2634239" cy="884485"/>
            <a:chOff x="8157498" y="4058224"/>
            <a:chExt cx="2006699" cy="884485"/>
          </a:xfrm>
        </p:grpSpPr>
        <p:sp>
          <p:nvSpPr>
            <p:cNvPr id="685" name="Google Shape;685;p21"/>
            <p:cNvSpPr/>
            <p:nvPr/>
          </p:nvSpPr>
          <p:spPr>
            <a:xfrm>
              <a:off x="8157498" y="4058224"/>
              <a:ext cx="200669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3F3F3F"/>
                  </a:solidFill>
                  <a:latin typeface="Arial"/>
                  <a:ea typeface="Arial"/>
                  <a:cs typeface="Arial"/>
                  <a:sym typeface="Arial"/>
                </a:rPr>
                <a:t>Contents Here</a:t>
              </a:r>
              <a:endParaRPr b="1" sz="2000">
                <a:solidFill>
                  <a:srgbClr val="3F3F3F"/>
                </a:solidFill>
                <a:latin typeface="Arial"/>
                <a:ea typeface="Arial"/>
                <a:cs typeface="Arial"/>
                <a:sym typeface="Arial"/>
              </a:endParaRPr>
            </a:p>
          </p:txBody>
        </p:sp>
        <p:sp>
          <p:nvSpPr>
            <p:cNvPr id="686" name="Google Shape;686;p21"/>
            <p:cNvSpPr/>
            <p:nvPr/>
          </p:nvSpPr>
          <p:spPr>
            <a:xfrm>
              <a:off x="8157498" y="4419489"/>
              <a:ext cx="200669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3F3F3F"/>
                  </a:solidFill>
                  <a:latin typeface="Arial"/>
                  <a:ea typeface="Arial"/>
                  <a:cs typeface="Arial"/>
                  <a:sym typeface="Arial"/>
                </a:rPr>
                <a:t>Easy to change colors, photos and Text.</a:t>
              </a:r>
              <a:endParaRPr/>
            </a:p>
          </p:txBody>
        </p:sp>
      </p:grpSp>
      <p:sp>
        <p:nvSpPr>
          <p:cNvPr id="687" name="Google Shape;687;p21"/>
          <p:cNvSpPr/>
          <p:nvPr/>
        </p:nvSpPr>
        <p:spPr>
          <a:xfrm>
            <a:off x="9083140" y="3090840"/>
            <a:ext cx="1478778"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Add Text</a:t>
            </a:r>
            <a:endParaRPr b="1" sz="2000">
              <a:solidFill>
                <a:schemeClr val="lt1"/>
              </a:solidFill>
              <a:latin typeface="Arial"/>
              <a:ea typeface="Arial"/>
              <a:cs typeface="Arial"/>
              <a:sym typeface="Arial"/>
            </a:endParaRPr>
          </a:p>
        </p:txBody>
      </p:sp>
      <p:sp>
        <p:nvSpPr>
          <p:cNvPr id="688" name="Google Shape;688;p21"/>
          <p:cNvSpPr txBox="1"/>
          <p:nvPr/>
        </p:nvSpPr>
        <p:spPr>
          <a:xfrm>
            <a:off x="870046" y="5392873"/>
            <a:ext cx="10451908"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Get a modern PowerPoint  Presentation that is beautifully designed. I hope and I believe that this Template will your Time, Money and Reputation. Easy to change colors, photos and Text. Get a modern PowerPoint  Presentation that is beautifully designed. Get a modern PowerPoint  Presentation that is beautifully designed. I hope and I believe that this Template will your Time, Money and Reputation. You can simply impress your audience and add a unique zing and appeal to your Reports and Presentations with our Templates. </a:t>
            </a:r>
            <a:endParaRPr sz="1200">
              <a:solidFill>
                <a:srgbClr val="3F3F3F"/>
              </a:solidFill>
              <a:latin typeface="Arial"/>
              <a:ea typeface="Arial"/>
              <a:cs typeface="Arial"/>
              <a:sym typeface="Arial"/>
            </a:endParaRPr>
          </a:p>
        </p:txBody>
      </p:sp>
      <p:sp>
        <p:nvSpPr>
          <p:cNvPr id="689" name="Google Shape;689;p21"/>
          <p:cNvSpPr/>
          <p:nvPr/>
        </p:nvSpPr>
        <p:spPr>
          <a:xfrm>
            <a:off x="9655279" y="2438146"/>
            <a:ext cx="394013" cy="500412"/>
          </a:xfrm>
          <a:custGeom>
            <a:rect b="b" l="l" r="r" t="t"/>
            <a:pathLst>
              <a:path extrusionOk="0" h="3888432" w="3061657">
                <a:moveTo>
                  <a:pt x="414828" y="3226712"/>
                </a:moveTo>
                <a:lnTo>
                  <a:pt x="2646828" y="3226712"/>
                </a:lnTo>
                <a:lnTo>
                  <a:pt x="2646828" y="3406712"/>
                </a:lnTo>
                <a:lnTo>
                  <a:pt x="414828" y="3406712"/>
                </a:lnTo>
                <a:close/>
                <a:moveTo>
                  <a:pt x="2247150" y="1785874"/>
                </a:moveTo>
                <a:lnTo>
                  <a:pt x="2535180" y="1785874"/>
                </a:lnTo>
                <a:cubicBezTo>
                  <a:pt x="2574949" y="1785874"/>
                  <a:pt x="2607189" y="1818114"/>
                  <a:pt x="2607189" y="1857883"/>
                </a:cubicBezTo>
                <a:lnTo>
                  <a:pt x="2607189" y="2145913"/>
                </a:lnTo>
                <a:cubicBezTo>
                  <a:pt x="2607189" y="2185682"/>
                  <a:pt x="2574949" y="2217922"/>
                  <a:pt x="2535180" y="2217922"/>
                </a:cubicBezTo>
                <a:lnTo>
                  <a:pt x="2247150" y="2217922"/>
                </a:lnTo>
                <a:cubicBezTo>
                  <a:pt x="2207381" y="2217922"/>
                  <a:pt x="2175141" y="2185682"/>
                  <a:pt x="2175141" y="2145913"/>
                </a:cubicBezTo>
                <a:lnTo>
                  <a:pt x="2175141" y="1857883"/>
                </a:lnTo>
                <a:cubicBezTo>
                  <a:pt x="2175141" y="1818114"/>
                  <a:pt x="2207381" y="1785874"/>
                  <a:pt x="2247150" y="1785874"/>
                </a:cubicBezTo>
                <a:close/>
                <a:moveTo>
                  <a:pt x="1693748" y="1785874"/>
                </a:moveTo>
                <a:lnTo>
                  <a:pt x="1981778" y="1785874"/>
                </a:lnTo>
                <a:cubicBezTo>
                  <a:pt x="2021547" y="1785874"/>
                  <a:pt x="2053787" y="1818114"/>
                  <a:pt x="2053787" y="1857883"/>
                </a:cubicBezTo>
                <a:lnTo>
                  <a:pt x="2053787" y="2145913"/>
                </a:lnTo>
                <a:cubicBezTo>
                  <a:pt x="2053787" y="2185682"/>
                  <a:pt x="2021547" y="2217922"/>
                  <a:pt x="1981778" y="2217922"/>
                </a:cubicBezTo>
                <a:lnTo>
                  <a:pt x="1693748" y="2217922"/>
                </a:lnTo>
                <a:cubicBezTo>
                  <a:pt x="1653979" y="2217922"/>
                  <a:pt x="1621739" y="2185682"/>
                  <a:pt x="1621739" y="2145913"/>
                </a:cubicBezTo>
                <a:lnTo>
                  <a:pt x="1621739" y="1857883"/>
                </a:lnTo>
                <a:cubicBezTo>
                  <a:pt x="1621739" y="1818114"/>
                  <a:pt x="1653979" y="1785874"/>
                  <a:pt x="1693748" y="1785874"/>
                </a:cubicBezTo>
                <a:close/>
                <a:moveTo>
                  <a:pt x="1140346" y="1785874"/>
                </a:moveTo>
                <a:lnTo>
                  <a:pt x="1428376" y="1785874"/>
                </a:lnTo>
                <a:cubicBezTo>
                  <a:pt x="1468145" y="1785874"/>
                  <a:pt x="1500385" y="1818114"/>
                  <a:pt x="1500385" y="1857883"/>
                </a:cubicBezTo>
                <a:lnTo>
                  <a:pt x="1500385" y="2145913"/>
                </a:lnTo>
                <a:cubicBezTo>
                  <a:pt x="1500385" y="2185682"/>
                  <a:pt x="1468145" y="2217922"/>
                  <a:pt x="1428376" y="2217922"/>
                </a:cubicBezTo>
                <a:lnTo>
                  <a:pt x="1140346" y="2217922"/>
                </a:lnTo>
                <a:cubicBezTo>
                  <a:pt x="1100577" y="2217922"/>
                  <a:pt x="1068337" y="2185682"/>
                  <a:pt x="1068337" y="2145913"/>
                </a:cubicBezTo>
                <a:lnTo>
                  <a:pt x="1068337" y="1857883"/>
                </a:lnTo>
                <a:cubicBezTo>
                  <a:pt x="1068337" y="1818114"/>
                  <a:pt x="1100577" y="1785874"/>
                  <a:pt x="1140346" y="1785874"/>
                </a:cubicBezTo>
                <a:close/>
                <a:moveTo>
                  <a:pt x="586944" y="1785874"/>
                </a:moveTo>
                <a:lnTo>
                  <a:pt x="874974" y="1785874"/>
                </a:lnTo>
                <a:cubicBezTo>
                  <a:pt x="914743" y="1785874"/>
                  <a:pt x="946983" y="1818114"/>
                  <a:pt x="946983" y="1857883"/>
                </a:cubicBezTo>
                <a:lnTo>
                  <a:pt x="946983" y="2145913"/>
                </a:lnTo>
                <a:cubicBezTo>
                  <a:pt x="946983" y="2185682"/>
                  <a:pt x="914743" y="2217922"/>
                  <a:pt x="874974" y="2217922"/>
                </a:cubicBezTo>
                <a:lnTo>
                  <a:pt x="586944" y="2217922"/>
                </a:lnTo>
                <a:cubicBezTo>
                  <a:pt x="547175" y="2217922"/>
                  <a:pt x="514935" y="2185682"/>
                  <a:pt x="514935" y="2145913"/>
                </a:cubicBezTo>
                <a:lnTo>
                  <a:pt x="514935" y="1857883"/>
                </a:lnTo>
                <a:cubicBezTo>
                  <a:pt x="514935" y="1818114"/>
                  <a:pt x="547175" y="1785874"/>
                  <a:pt x="586944" y="1785874"/>
                </a:cubicBezTo>
                <a:close/>
                <a:moveTo>
                  <a:pt x="2243400" y="1201426"/>
                </a:moveTo>
                <a:lnTo>
                  <a:pt x="2531430" y="1201426"/>
                </a:lnTo>
                <a:cubicBezTo>
                  <a:pt x="2571199" y="1201426"/>
                  <a:pt x="2603439" y="1233666"/>
                  <a:pt x="2603439" y="1273435"/>
                </a:cubicBezTo>
                <a:lnTo>
                  <a:pt x="2603439" y="1561465"/>
                </a:lnTo>
                <a:cubicBezTo>
                  <a:pt x="2603439" y="1601234"/>
                  <a:pt x="2571199" y="1633474"/>
                  <a:pt x="2531430" y="1633474"/>
                </a:cubicBezTo>
                <a:lnTo>
                  <a:pt x="2243400" y="1633474"/>
                </a:lnTo>
                <a:cubicBezTo>
                  <a:pt x="2203631" y="1633474"/>
                  <a:pt x="2171391" y="1601234"/>
                  <a:pt x="2171391" y="1561465"/>
                </a:cubicBezTo>
                <a:lnTo>
                  <a:pt x="2171391" y="1273435"/>
                </a:lnTo>
                <a:cubicBezTo>
                  <a:pt x="2171391" y="1233666"/>
                  <a:pt x="2203631" y="1201426"/>
                  <a:pt x="2243400" y="1201426"/>
                </a:cubicBezTo>
                <a:close/>
                <a:moveTo>
                  <a:pt x="1689998" y="1201426"/>
                </a:moveTo>
                <a:lnTo>
                  <a:pt x="1978028" y="1201426"/>
                </a:lnTo>
                <a:cubicBezTo>
                  <a:pt x="2017797" y="1201426"/>
                  <a:pt x="2050037" y="1233666"/>
                  <a:pt x="2050037" y="1273435"/>
                </a:cubicBezTo>
                <a:lnTo>
                  <a:pt x="2050037" y="1561465"/>
                </a:lnTo>
                <a:cubicBezTo>
                  <a:pt x="2050037" y="1601234"/>
                  <a:pt x="2017797" y="1633474"/>
                  <a:pt x="1978028" y="1633474"/>
                </a:cubicBezTo>
                <a:lnTo>
                  <a:pt x="1689998" y="1633474"/>
                </a:lnTo>
                <a:cubicBezTo>
                  <a:pt x="1650229" y="1633474"/>
                  <a:pt x="1617989" y="1601234"/>
                  <a:pt x="1617989" y="1561465"/>
                </a:cubicBezTo>
                <a:lnTo>
                  <a:pt x="1617989" y="1273435"/>
                </a:lnTo>
                <a:cubicBezTo>
                  <a:pt x="1617989" y="1233666"/>
                  <a:pt x="1650229" y="1201426"/>
                  <a:pt x="1689998" y="1201426"/>
                </a:cubicBezTo>
                <a:close/>
                <a:moveTo>
                  <a:pt x="1136596" y="1201426"/>
                </a:moveTo>
                <a:lnTo>
                  <a:pt x="1424626" y="1201426"/>
                </a:lnTo>
                <a:cubicBezTo>
                  <a:pt x="1464395" y="1201426"/>
                  <a:pt x="1496635" y="1233666"/>
                  <a:pt x="1496635" y="1273435"/>
                </a:cubicBezTo>
                <a:lnTo>
                  <a:pt x="1496635" y="1561465"/>
                </a:lnTo>
                <a:cubicBezTo>
                  <a:pt x="1496635" y="1601234"/>
                  <a:pt x="1464395" y="1633474"/>
                  <a:pt x="1424626" y="1633474"/>
                </a:cubicBezTo>
                <a:lnTo>
                  <a:pt x="1136596" y="1633474"/>
                </a:lnTo>
                <a:cubicBezTo>
                  <a:pt x="1096827" y="1633474"/>
                  <a:pt x="1064587" y="1601234"/>
                  <a:pt x="1064587" y="1561465"/>
                </a:cubicBezTo>
                <a:lnTo>
                  <a:pt x="1064587" y="1273435"/>
                </a:lnTo>
                <a:cubicBezTo>
                  <a:pt x="1064587" y="1233666"/>
                  <a:pt x="1096827" y="1201426"/>
                  <a:pt x="1136596" y="1201426"/>
                </a:cubicBezTo>
                <a:close/>
                <a:moveTo>
                  <a:pt x="583194" y="1201426"/>
                </a:moveTo>
                <a:lnTo>
                  <a:pt x="871224" y="1201426"/>
                </a:lnTo>
                <a:cubicBezTo>
                  <a:pt x="910993" y="1201426"/>
                  <a:pt x="943233" y="1233666"/>
                  <a:pt x="943233" y="1273435"/>
                </a:cubicBezTo>
                <a:lnTo>
                  <a:pt x="943233" y="1561465"/>
                </a:lnTo>
                <a:cubicBezTo>
                  <a:pt x="943233" y="1601234"/>
                  <a:pt x="910993" y="1633474"/>
                  <a:pt x="871224" y="1633474"/>
                </a:cubicBezTo>
                <a:lnTo>
                  <a:pt x="583194" y="1633474"/>
                </a:lnTo>
                <a:cubicBezTo>
                  <a:pt x="543425" y="1633474"/>
                  <a:pt x="511185" y="1601234"/>
                  <a:pt x="511185" y="1561465"/>
                </a:cubicBezTo>
                <a:lnTo>
                  <a:pt x="511185" y="1273435"/>
                </a:lnTo>
                <a:cubicBezTo>
                  <a:pt x="511185" y="1233666"/>
                  <a:pt x="543425" y="1201426"/>
                  <a:pt x="583194" y="1201426"/>
                </a:cubicBezTo>
                <a:close/>
                <a:moveTo>
                  <a:pt x="2226002" y="616978"/>
                </a:moveTo>
                <a:lnTo>
                  <a:pt x="2514032" y="616978"/>
                </a:lnTo>
                <a:cubicBezTo>
                  <a:pt x="2553801" y="616978"/>
                  <a:pt x="2586041" y="649218"/>
                  <a:pt x="2586041" y="688987"/>
                </a:cubicBezTo>
                <a:lnTo>
                  <a:pt x="2586041" y="977017"/>
                </a:lnTo>
                <a:cubicBezTo>
                  <a:pt x="2586041" y="1016786"/>
                  <a:pt x="2553801" y="1049026"/>
                  <a:pt x="2514032" y="1049026"/>
                </a:cubicBezTo>
                <a:lnTo>
                  <a:pt x="2226002" y="1049026"/>
                </a:lnTo>
                <a:cubicBezTo>
                  <a:pt x="2186233" y="1049026"/>
                  <a:pt x="2153993" y="1016786"/>
                  <a:pt x="2153993" y="977017"/>
                </a:cubicBezTo>
                <a:lnTo>
                  <a:pt x="2153993" y="688987"/>
                </a:lnTo>
                <a:cubicBezTo>
                  <a:pt x="2153993" y="649218"/>
                  <a:pt x="2186233" y="616978"/>
                  <a:pt x="2226002" y="616978"/>
                </a:cubicBezTo>
                <a:close/>
                <a:moveTo>
                  <a:pt x="1672600" y="616978"/>
                </a:moveTo>
                <a:lnTo>
                  <a:pt x="1960630" y="616978"/>
                </a:lnTo>
                <a:cubicBezTo>
                  <a:pt x="2000399" y="616978"/>
                  <a:pt x="2032639" y="649218"/>
                  <a:pt x="2032639" y="688987"/>
                </a:cubicBezTo>
                <a:lnTo>
                  <a:pt x="2032639" y="977017"/>
                </a:lnTo>
                <a:cubicBezTo>
                  <a:pt x="2032639" y="1016786"/>
                  <a:pt x="2000399" y="1049026"/>
                  <a:pt x="1960630" y="1049026"/>
                </a:cubicBezTo>
                <a:lnTo>
                  <a:pt x="1672600" y="1049026"/>
                </a:lnTo>
                <a:cubicBezTo>
                  <a:pt x="1632831" y="1049026"/>
                  <a:pt x="1600591" y="1016786"/>
                  <a:pt x="1600591" y="977017"/>
                </a:cubicBezTo>
                <a:lnTo>
                  <a:pt x="1600591" y="688987"/>
                </a:lnTo>
                <a:cubicBezTo>
                  <a:pt x="1600591" y="649218"/>
                  <a:pt x="1632831" y="616978"/>
                  <a:pt x="1672600" y="616978"/>
                </a:cubicBezTo>
                <a:close/>
                <a:moveTo>
                  <a:pt x="1119198" y="616978"/>
                </a:moveTo>
                <a:lnTo>
                  <a:pt x="1407228" y="616978"/>
                </a:lnTo>
                <a:cubicBezTo>
                  <a:pt x="1446997" y="616978"/>
                  <a:pt x="1479237" y="649218"/>
                  <a:pt x="1479237" y="688987"/>
                </a:cubicBezTo>
                <a:lnTo>
                  <a:pt x="1479237" y="977017"/>
                </a:lnTo>
                <a:cubicBezTo>
                  <a:pt x="1479237" y="1016786"/>
                  <a:pt x="1446997" y="1049026"/>
                  <a:pt x="1407228" y="1049026"/>
                </a:cubicBezTo>
                <a:lnTo>
                  <a:pt x="1119198" y="1049026"/>
                </a:lnTo>
                <a:cubicBezTo>
                  <a:pt x="1079429" y="1049026"/>
                  <a:pt x="1047189" y="1016786"/>
                  <a:pt x="1047189" y="977017"/>
                </a:cubicBezTo>
                <a:lnTo>
                  <a:pt x="1047189" y="688987"/>
                </a:lnTo>
                <a:cubicBezTo>
                  <a:pt x="1047189" y="649218"/>
                  <a:pt x="1079429" y="616978"/>
                  <a:pt x="1119198" y="616978"/>
                </a:cubicBezTo>
                <a:close/>
                <a:moveTo>
                  <a:pt x="565796" y="616978"/>
                </a:moveTo>
                <a:lnTo>
                  <a:pt x="853826" y="616978"/>
                </a:lnTo>
                <a:cubicBezTo>
                  <a:pt x="893595" y="616978"/>
                  <a:pt x="925835" y="649218"/>
                  <a:pt x="925835" y="688987"/>
                </a:cubicBezTo>
                <a:lnTo>
                  <a:pt x="925835" y="977017"/>
                </a:lnTo>
                <a:cubicBezTo>
                  <a:pt x="925835" y="1016786"/>
                  <a:pt x="893595" y="1049026"/>
                  <a:pt x="853826" y="1049026"/>
                </a:cubicBezTo>
                <a:lnTo>
                  <a:pt x="565796" y="1049026"/>
                </a:lnTo>
                <a:cubicBezTo>
                  <a:pt x="526027" y="1049026"/>
                  <a:pt x="493787" y="1016786"/>
                  <a:pt x="493787" y="977017"/>
                </a:cubicBezTo>
                <a:lnTo>
                  <a:pt x="493787" y="688987"/>
                </a:lnTo>
                <a:cubicBezTo>
                  <a:pt x="493787" y="649218"/>
                  <a:pt x="526027" y="616978"/>
                  <a:pt x="565796" y="616978"/>
                </a:cubicBezTo>
                <a:close/>
                <a:moveTo>
                  <a:pt x="306692" y="360040"/>
                </a:moveTo>
                <a:lnTo>
                  <a:pt x="306692" y="3528392"/>
                </a:lnTo>
                <a:lnTo>
                  <a:pt x="2754964" y="3528392"/>
                </a:lnTo>
                <a:lnTo>
                  <a:pt x="2754964" y="360040"/>
                </a:lnTo>
                <a:close/>
                <a:moveTo>
                  <a:pt x="223685" y="0"/>
                </a:moveTo>
                <a:lnTo>
                  <a:pt x="2837972" y="0"/>
                </a:lnTo>
                <a:cubicBezTo>
                  <a:pt x="2961510" y="0"/>
                  <a:pt x="3061657" y="100147"/>
                  <a:pt x="3061657" y="223685"/>
                </a:cubicBezTo>
                <a:lnTo>
                  <a:pt x="3061657" y="3664747"/>
                </a:lnTo>
                <a:cubicBezTo>
                  <a:pt x="3061657" y="3788285"/>
                  <a:pt x="2961510" y="3888432"/>
                  <a:pt x="2837972" y="3888432"/>
                </a:cubicBezTo>
                <a:lnTo>
                  <a:pt x="223685" y="3888432"/>
                </a:lnTo>
                <a:cubicBezTo>
                  <a:pt x="100147" y="3888432"/>
                  <a:pt x="0" y="3788285"/>
                  <a:pt x="0" y="3664747"/>
                </a:cubicBezTo>
                <a:lnTo>
                  <a:pt x="0" y="223685"/>
                </a:lnTo>
                <a:cubicBezTo>
                  <a:pt x="0" y="100147"/>
                  <a:pt x="100147" y="0"/>
                  <a:pt x="223685"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690" name="Google Shape;690;p21"/>
          <p:cNvSpPr/>
          <p:nvPr/>
        </p:nvSpPr>
        <p:spPr>
          <a:xfrm>
            <a:off x="2235426" y="2492426"/>
            <a:ext cx="278562" cy="512517"/>
          </a:xfrm>
          <a:custGeom>
            <a:rect b="b" l="l" r="r" t="t"/>
            <a:pathLst>
              <a:path extrusionOk="0" h="3880673" w="2160240">
                <a:moveTo>
                  <a:pt x="816120" y="3545649"/>
                </a:moveTo>
                <a:cubicBezTo>
                  <a:pt x="802865" y="3545649"/>
                  <a:pt x="792120" y="3556394"/>
                  <a:pt x="792120" y="3569649"/>
                </a:cubicBezTo>
                <a:lnTo>
                  <a:pt x="792120" y="3665649"/>
                </a:lnTo>
                <a:cubicBezTo>
                  <a:pt x="792120" y="3678904"/>
                  <a:pt x="802865" y="3689649"/>
                  <a:pt x="816120" y="3689649"/>
                </a:cubicBezTo>
                <a:lnTo>
                  <a:pt x="1344120" y="3689649"/>
                </a:lnTo>
                <a:cubicBezTo>
                  <a:pt x="1357375" y="3689649"/>
                  <a:pt x="1368120" y="3678904"/>
                  <a:pt x="1368120" y="3665649"/>
                </a:cubicBezTo>
                <a:lnTo>
                  <a:pt x="1368120" y="3569649"/>
                </a:lnTo>
                <a:cubicBezTo>
                  <a:pt x="1368120" y="3556394"/>
                  <a:pt x="1357375" y="3545649"/>
                  <a:pt x="1344120" y="3545649"/>
                </a:cubicBezTo>
                <a:close/>
                <a:moveTo>
                  <a:pt x="1458489" y="1982610"/>
                </a:moveTo>
                <a:lnTo>
                  <a:pt x="1698487" y="1982610"/>
                </a:lnTo>
                <a:cubicBezTo>
                  <a:pt x="1731625" y="1982610"/>
                  <a:pt x="1758488" y="2009473"/>
                  <a:pt x="1758488" y="2042611"/>
                </a:cubicBezTo>
                <a:lnTo>
                  <a:pt x="1758488" y="2282649"/>
                </a:lnTo>
                <a:cubicBezTo>
                  <a:pt x="1758488" y="2315787"/>
                  <a:pt x="1731625" y="2342650"/>
                  <a:pt x="1698487" y="2342650"/>
                </a:cubicBezTo>
                <a:lnTo>
                  <a:pt x="1458489" y="2342650"/>
                </a:lnTo>
                <a:cubicBezTo>
                  <a:pt x="1425351" y="2342650"/>
                  <a:pt x="1398488" y="2315787"/>
                  <a:pt x="1398488" y="2282649"/>
                </a:cubicBezTo>
                <a:lnTo>
                  <a:pt x="1398488" y="2042611"/>
                </a:lnTo>
                <a:cubicBezTo>
                  <a:pt x="1398488" y="2009473"/>
                  <a:pt x="1425351" y="1982610"/>
                  <a:pt x="1458489" y="1982610"/>
                </a:cubicBezTo>
                <a:close/>
                <a:moveTo>
                  <a:pt x="946089" y="1982610"/>
                </a:moveTo>
                <a:lnTo>
                  <a:pt x="1186087" y="1982610"/>
                </a:lnTo>
                <a:cubicBezTo>
                  <a:pt x="1219225" y="1982610"/>
                  <a:pt x="1246088" y="2009473"/>
                  <a:pt x="1246088" y="2042611"/>
                </a:cubicBezTo>
                <a:lnTo>
                  <a:pt x="1246088" y="2282649"/>
                </a:lnTo>
                <a:cubicBezTo>
                  <a:pt x="1246088" y="2315787"/>
                  <a:pt x="1219225" y="2342650"/>
                  <a:pt x="1186087" y="2342650"/>
                </a:cubicBezTo>
                <a:lnTo>
                  <a:pt x="946089" y="2342650"/>
                </a:lnTo>
                <a:cubicBezTo>
                  <a:pt x="912951" y="2342650"/>
                  <a:pt x="886088" y="2315787"/>
                  <a:pt x="886088" y="2282649"/>
                </a:cubicBezTo>
                <a:lnTo>
                  <a:pt x="886088" y="2042611"/>
                </a:lnTo>
                <a:cubicBezTo>
                  <a:pt x="886088" y="2009473"/>
                  <a:pt x="912951" y="1982610"/>
                  <a:pt x="946089" y="1982610"/>
                </a:cubicBezTo>
                <a:close/>
                <a:moveTo>
                  <a:pt x="434129" y="1982610"/>
                </a:moveTo>
                <a:lnTo>
                  <a:pt x="674127" y="1982610"/>
                </a:lnTo>
                <a:cubicBezTo>
                  <a:pt x="707265" y="1982610"/>
                  <a:pt x="734128" y="2009473"/>
                  <a:pt x="734128" y="2042611"/>
                </a:cubicBezTo>
                <a:lnTo>
                  <a:pt x="734128" y="2282649"/>
                </a:lnTo>
                <a:cubicBezTo>
                  <a:pt x="734128" y="2315787"/>
                  <a:pt x="707265" y="2342650"/>
                  <a:pt x="674127" y="2342650"/>
                </a:cubicBezTo>
                <a:lnTo>
                  <a:pt x="434129" y="2342650"/>
                </a:lnTo>
                <a:cubicBezTo>
                  <a:pt x="400991" y="2342650"/>
                  <a:pt x="374128" y="2315787"/>
                  <a:pt x="374128" y="2282649"/>
                </a:cubicBezTo>
                <a:lnTo>
                  <a:pt x="374128" y="2042611"/>
                </a:lnTo>
                <a:cubicBezTo>
                  <a:pt x="374128" y="2009473"/>
                  <a:pt x="400991" y="1982610"/>
                  <a:pt x="434129" y="1982610"/>
                </a:cubicBezTo>
                <a:close/>
                <a:moveTo>
                  <a:pt x="1458489" y="1434014"/>
                </a:moveTo>
                <a:lnTo>
                  <a:pt x="1698487" y="1434014"/>
                </a:lnTo>
                <a:cubicBezTo>
                  <a:pt x="1731625" y="1434014"/>
                  <a:pt x="1758488" y="1460877"/>
                  <a:pt x="1758488" y="1494015"/>
                </a:cubicBezTo>
                <a:lnTo>
                  <a:pt x="1758488" y="1734053"/>
                </a:lnTo>
                <a:cubicBezTo>
                  <a:pt x="1758488" y="1767191"/>
                  <a:pt x="1731625" y="1794054"/>
                  <a:pt x="1698487" y="1794054"/>
                </a:cubicBezTo>
                <a:lnTo>
                  <a:pt x="1458489" y="1794054"/>
                </a:lnTo>
                <a:cubicBezTo>
                  <a:pt x="1425351" y="1794054"/>
                  <a:pt x="1398488" y="1767191"/>
                  <a:pt x="1398488" y="1734053"/>
                </a:cubicBezTo>
                <a:lnTo>
                  <a:pt x="1398488" y="1494015"/>
                </a:lnTo>
                <a:cubicBezTo>
                  <a:pt x="1398488" y="1460877"/>
                  <a:pt x="1425351" y="1434014"/>
                  <a:pt x="1458489" y="1434014"/>
                </a:cubicBezTo>
                <a:close/>
                <a:moveTo>
                  <a:pt x="946089" y="1434014"/>
                </a:moveTo>
                <a:lnTo>
                  <a:pt x="1186087" y="1434014"/>
                </a:lnTo>
                <a:cubicBezTo>
                  <a:pt x="1219225" y="1434014"/>
                  <a:pt x="1246088" y="1460877"/>
                  <a:pt x="1246088" y="1494015"/>
                </a:cubicBezTo>
                <a:lnTo>
                  <a:pt x="1246088" y="1734053"/>
                </a:lnTo>
                <a:cubicBezTo>
                  <a:pt x="1246088" y="1767191"/>
                  <a:pt x="1219225" y="1794054"/>
                  <a:pt x="1186087" y="1794054"/>
                </a:cubicBezTo>
                <a:lnTo>
                  <a:pt x="946089" y="1794054"/>
                </a:lnTo>
                <a:cubicBezTo>
                  <a:pt x="912951" y="1794054"/>
                  <a:pt x="886088" y="1767191"/>
                  <a:pt x="886088" y="1734053"/>
                </a:cubicBezTo>
                <a:lnTo>
                  <a:pt x="886088" y="1494015"/>
                </a:lnTo>
                <a:cubicBezTo>
                  <a:pt x="886088" y="1460877"/>
                  <a:pt x="912951" y="1434014"/>
                  <a:pt x="946089" y="1434014"/>
                </a:cubicBezTo>
                <a:close/>
                <a:moveTo>
                  <a:pt x="434129" y="1434014"/>
                </a:moveTo>
                <a:lnTo>
                  <a:pt x="674127" y="1434014"/>
                </a:lnTo>
                <a:cubicBezTo>
                  <a:pt x="707265" y="1434014"/>
                  <a:pt x="734128" y="1460877"/>
                  <a:pt x="734128" y="1494015"/>
                </a:cubicBezTo>
                <a:lnTo>
                  <a:pt x="734128" y="1734053"/>
                </a:lnTo>
                <a:cubicBezTo>
                  <a:pt x="734128" y="1767191"/>
                  <a:pt x="707265" y="1794054"/>
                  <a:pt x="674127" y="1794054"/>
                </a:cubicBezTo>
                <a:lnTo>
                  <a:pt x="434129" y="1794054"/>
                </a:lnTo>
                <a:cubicBezTo>
                  <a:pt x="400991" y="1794054"/>
                  <a:pt x="374128" y="1767191"/>
                  <a:pt x="374128" y="1734053"/>
                </a:cubicBezTo>
                <a:lnTo>
                  <a:pt x="374128" y="1494015"/>
                </a:lnTo>
                <a:cubicBezTo>
                  <a:pt x="374128" y="1460877"/>
                  <a:pt x="400991" y="1434014"/>
                  <a:pt x="434129" y="1434014"/>
                </a:cubicBezTo>
                <a:close/>
                <a:moveTo>
                  <a:pt x="1458489" y="885417"/>
                </a:moveTo>
                <a:lnTo>
                  <a:pt x="1698487" y="885417"/>
                </a:lnTo>
                <a:cubicBezTo>
                  <a:pt x="1731625" y="885417"/>
                  <a:pt x="1758488" y="912280"/>
                  <a:pt x="1758488" y="945418"/>
                </a:cubicBezTo>
                <a:lnTo>
                  <a:pt x="1758488" y="1185456"/>
                </a:lnTo>
                <a:cubicBezTo>
                  <a:pt x="1758488" y="1218594"/>
                  <a:pt x="1731625" y="1245457"/>
                  <a:pt x="1698487" y="1245457"/>
                </a:cubicBezTo>
                <a:lnTo>
                  <a:pt x="1458489" y="1245457"/>
                </a:lnTo>
                <a:cubicBezTo>
                  <a:pt x="1425351" y="1245457"/>
                  <a:pt x="1398488" y="1218594"/>
                  <a:pt x="1398488" y="1185456"/>
                </a:cubicBezTo>
                <a:lnTo>
                  <a:pt x="1398488" y="945418"/>
                </a:lnTo>
                <a:cubicBezTo>
                  <a:pt x="1398488" y="912280"/>
                  <a:pt x="1425351" y="885417"/>
                  <a:pt x="1458489" y="885417"/>
                </a:cubicBezTo>
                <a:close/>
                <a:moveTo>
                  <a:pt x="946089" y="885417"/>
                </a:moveTo>
                <a:lnTo>
                  <a:pt x="1186087" y="885417"/>
                </a:lnTo>
                <a:cubicBezTo>
                  <a:pt x="1219225" y="885417"/>
                  <a:pt x="1246088" y="912280"/>
                  <a:pt x="1246088" y="945418"/>
                </a:cubicBezTo>
                <a:lnTo>
                  <a:pt x="1246088" y="1185456"/>
                </a:lnTo>
                <a:cubicBezTo>
                  <a:pt x="1246088" y="1218594"/>
                  <a:pt x="1219225" y="1245457"/>
                  <a:pt x="1186087" y="1245457"/>
                </a:cubicBezTo>
                <a:lnTo>
                  <a:pt x="946089" y="1245457"/>
                </a:lnTo>
                <a:cubicBezTo>
                  <a:pt x="912951" y="1245457"/>
                  <a:pt x="886088" y="1218594"/>
                  <a:pt x="886088" y="1185456"/>
                </a:cubicBezTo>
                <a:lnTo>
                  <a:pt x="886088" y="945418"/>
                </a:lnTo>
                <a:cubicBezTo>
                  <a:pt x="886088" y="912280"/>
                  <a:pt x="912951" y="885417"/>
                  <a:pt x="946089" y="885417"/>
                </a:cubicBezTo>
                <a:close/>
                <a:moveTo>
                  <a:pt x="434129" y="885417"/>
                </a:moveTo>
                <a:lnTo>
                  <a:pt x="674127" y="885417"/>
                </a:lnTo>
                <a:cubicBezTo>
                  <a:pt x="707265" y="885417"/>
                  <a:pt x="734128" y="912280"/>
                  <a:pt x="734128" y="945418"/>
                </a:cubicBezTo>
                <a:lnTo>
                  <a:pt x="734128" y="1185456"/>
                </a:lnTo>
                <a:cubicBezTo>
                  <a:pt x="734128" y="1218594"/>
                  <a:pt x="707265" y="1245457"/>
                  <a:pt x="674127" y="1245457"/>
                </a:cubicBezTo>
                <a:lnTo>
                  <a:pt x="434129" y="1245457"/>
                </a:lnTo>
                <a:cubicBezTo>
                  <a:pt x="400991" y="1245457"/>
                  <a:pt x="374128" y="1218594"/>
                  <a:pt x="374128" y="1185456"/>
                </a:cubicBezTo>
                <a:lnTo>
                  <a:pt x="374128" y="945418"/>
                </a:lnTo>
                <a:cubicBezTo>
                  <a:pt x="374128" y="912280"/>
                  <a:pt x="400991" y="885417"/>
                  <a:pt x="434129" y="885417"/>
                </a:cubicBezTo>
                <a:close/>
                <a:moveTo>
                  <a:pt x="216024" y="608188"/>
                </a:moveTo>
                <a:lnTo>
                  <a:pt x="216024" y="3272484"/>
                </a:lnTo>
                <a:lnTo>
                  <a:pt x="1944216" y="3272484"/>
                </a:lnTo>
                <a:lnTo>
                  <a:pt x="1944216" y="608188"/>
                </a:lnTo>
                <a:close/>
                <a:moveTo>
                  <a:pt x="912102" y="305289"/>
                </a:moveTo>
                <a:cubicBezTo>
                  <a:pt x="905473" y="305289"/>
                  <a:pt x="900100" y="310662"/>
                  <a:pt x="900100" y="317291"/>
                </a:cubicBezTo>
                <a:lnTo>
                  <a:pt x="900100" y="365295"/>
                </a:lnTo>
                <a:cubicBezTo>
                  <a:pt x="900100" y="371924"/>
                  <a:pt x="905473" y="377297"/>
                  <a:pt x="912102" y="377297"/>
                </a:cubicBezTo>
                <a:lnTo>
                  <a:pt x="1248138" y="377297"/>
                </a:lnTo>
                <a:cubicBezTo>
                  <a:pt x="1254767" y="377297"/>
                  <a:pt x="1260140" y="371924"/>
                  <a:pt x="1260140" y="365295"/>
                </a:cubicBezTo>
                <a:lnTo>
                  <a:pt x="1260140" y="317291"/>
                </a:lnTo>
                <a:cubicBezTo>
                  <a:pt x="1260140" y="310662"/>
                  <a:pt x="1254767" y="305289"/>
                  <a:pt x="1248138" y="305289"/>
                </a:cubicBezTo>
                <a:close/>
                <a:moveTo>
                  <a:pt x="278153" y="0"/>
                </a:moveTo>
                <a:lnTo>
                  <a:pt x="1882087" y="0"/>
                </a:lnTo>
                <a:cubicBezTo>
                  <a:pt x="2035707" y="0"/>
                  <a:pt x="2160240" y="124533"/>
                  <a:pt x="2160240" y="278153"/>
                </a:cubicBezTo>
                <a:lnTo>
                  <a:pt x="2160240" y="3602520"/>
                </a:lnTo>
                <a:cubicBezTo>
                  <a:pt x="2160240" y="3756140"/>
                  <a:pt x="2035707" y="3880673"/>
                  <a:pt x="1882087" y="3880673"/>
                </a:cubicBezTo>
                <a:lnTo>
                  <a:pt x="278153" y="3880673"/>
                </a:lnTo>
                <a:cubicBezTo>
                  <a:pt x="124533" y="3880673"/>
                  <a:pt x="0" y="3756140"/>
                  <a:pt x="0" y="3602520"/>
                </a:cubicBezTo>
                <a:lnTo>
                  <a:pt x="0" y="278153"/>
                </a:lnTo>
                <a:cubicBezTo>
                  <a:pt x="0" y="124533"/>
                  <a:pt x="124533" y="0"/>
                  <a:pt x="278153"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691" name="Google Shape;691;p21"/>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t>Infographic Style</a:t>
            </a:r>
            <a:endParaRPr/>
          </a:p>
        </p:txBody>
      </p:sp>
      <p:sp>
        <p:nvSpPr>
          <p:cNvPr id="692" name="Google Shape;692;p21"/>
          <p:cNvSpPr/>
          <p:nvPr>
            <p:ph idx="2" type="pic"/>
          </p:nvPr>
        </p:nvSpPr>
        <p:spPr>
          <a:xfrm>
            <a:off x="4247170" y="2218668"/>
            <a:ext cx="3678250" cy="2155760"/>
          </a:xfrm>
          <a:prstGeom prst="rect">
            <a:avLst/>
          </a:prstGeom>
          <a:solidFill>
            <a:srgbClr val="F2F2F2"/>
          </a:solidFill>
          <a:ln>
            <a:noFill/>
          </a:ln>
        </p:spPr>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22"/>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t>Infographic Style</a:t>
            </a:r>
            <a:endParaRPr/>
          </a:p>
        </p:txBody>
      </p:sp>
      <p:grpSp>
        <p:nvGrpSpPr>
          <p:cNvPr id="698" name="Google Shape;698;p22"/>
          <p:cNvGrpSpPr/>
          <p:nvPr/>
        </p:nvGrpSpPr>
        <p:grpSpPr>
          <a:xfrm>
            <a:off x="5029200" y="2727111"/>
            <a:ext cx="2385673" cy="4140414"/>
            <a:chOff x="8528048" y="3188450"/>
            <a:chExt cx="1965005" cy="3410330"/>
          </a:xfrm>
        </p:grpSpPr>
        <p:grpSp>
          <p:nvGrpSpPr>
            <p:cNvPr id="699" name="Google Shape;699;p22"/>
            <p:cNvGrpSpPr/>
            <p:nvPr/>
          </p:nvGrpSpPr>
          <p:grpSpPr>
            <a:xfrm>
              <a:off x="8528048" y="3188450"/>
              <a:ext cx="1312460" cy="2507750"/>
              <a:chOff x="3688167" y="3417317"/>
              <a:chExt cx="1152686" cy="2202466"/>
            </a:xfrm>
          </p:grpSpPr>
          <p:sp>
            <p:nvSpPr>
              <p:cNvPr id="700" name="Google Shape;700;p22"/>
              <p:cNvSpPr/>
              <p:nvPr/>
            </p:nvSpPr>
            <p:spPr>
              <a:xfrm>
                <a:off x="3688167" y="3417317"/>
                <a:ext cx="1152686" cy="2202466"/>
              </a:xfrm>
              <a:prstGeom prst="roundRect">
                <a:avLst>
                  <a:gd fmla="val 12305" name="adj"/>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01" name="Google Shape;701;p22"/>
              <p:cNvSpPr/>
              <p:nvPr/>
            </p:nvSpPr>
            <p:spPr>
              <a:xfrm>
                <a:off x="3749651" y="3637564"/>
                <a:ext cx="1035739" cy="1706911"/>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02" name="Google Shape;702;p22"/>
              <p:cNvSpPr/>
              <p:nvPr/>
            </p:nvSpPr>
            <p:spPr>
              <a:xfrm>
                <a:off x="4106841" y="3505590"/>
                <a:ext cx="315337" cy="55062"/>
              </a:xfrm>
              <a:prstGeom prst="roundRect">
                <a:avLst>
                  <a:gd fmla="val 50000" name="adj"/>
                </a:avLst>
              </a:prstGeom>
              <a:solidFill>
                <a:srgbClr val="ECECEC">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03" name="Google Shape;703;p22"/>
              <p:cNvSpPr/>
              <p:nvPr/>
            </p:nvSpPr>
            <p:spPr>
              <a:xfrm>
                <a:off x="4165418" y="5378702"/>
                <a:ext cx="190033" cy="192694"/>
              </a:xfrm>
              <a:prstGeom prst="ellipse">
                <a:avLst/>
              </a:prstGeom>
              <a:solidFill>
                <a:srgbClr val="ECECEC">
                  <a:alpha val="6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04" name="Google Shape;704;p22"/>
              <p:cNvSpPr/>
              <p:nvPr/>
            </p:nvSpPr>
            <p:spPr>
              <a:xfrm>
                <a:off x="4219713" y="5433757"/>
                <a:ext cx="81443" cy="82583"/>
              </a:xfrm>
              <a:prstGeom prst="rect">
                <a:avLst/>
              </a:prstGeom>
              <a:noFill/>
              <a:ln cap="flat" cmpd="sng" w="12700">
                <a:solidFill>
                  <a:srgbClr val="262626">
                    <a:alpha val="2196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05" name="Google Shape;705;p22"/>
              <p:cNvSpPr/>
              <p:nvPr/>
            </p:nvSpPr>
            <p:spPr>
              <a:xfrm>
                <a:off x="3751673" y="3640769"/>
                <a:ext cx="1017329" cy="408218"/>
              </a:xfrm>
              <a:custGeom>
                <a:rect b="b" l="l" r="r" t="t"/>
                <a:pathLst>
                  <a:path extrusionOk="0" h="533856" w="1349069">
                    <a:moveTo>
                      <a:pt x="0" y="0"/>
                    </a:moveTo>
                    <a:lnTo>
                      <a:pt x="1349069" y="0"/>
                    </a:lnTo>
                    <a:cubicBezTo>
                      <a:pt x="899379" y="16027"/>
                      <a:pt x="182990" y="213029"/>
                      <a:pt x="0" y="533856"/>
                    </a:cubicBezTo>
                    <a:lnTo>
                      <a:pt x="0" y="0"/>
                    </a:lnTo>
                    <a:close/>
                  </a:path>
                </a:pathLst>
              </a:custGeom>
              <a:solidFill>
                <a:schemeClr val="lt1">
                  <a:alpha val="15686"/>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706" name="Google Shape;706;p22"/>
            <p:cNvGrpSpPr/>
            <p:nvPr/>
          </p:nvGrpSpPr>
          <p:grpSpPr>
            <a:xfrm>
              <a:off x="8866408" y="4331282"/>
              <a:ext cx="881930" cy="881930"/>
              <a:chOff x="8866408" y="4331282"/>
              <a:chExt cx="881930" cy="881930"/>
            </a:xfrm>
          </p:grpSpPr>
          <p:sp>
            <p:nvSpPr>
              <p:cNvPr id="707" name="Google Shape;707;p22"/>
              <p:cNvSpPr/>
              <p:nvPr/>
            </p:nvSpPr>
            <p:spPr>
              <a:xfrm>
                <a:off x="9068993" y="4530349"/>
                <a:ext cx="476761" cy="476761"/>
              </a:xfrm>
              <a:prstGeom prst="ellipse">
                <a:avLst/>
              </a:prstGeom>
              <a:solidFill>
                <a:srgbClr val="C8FF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08" name="Google Shape;708;p22"/>
              <p:cNvSpPr/>
              <p:nvPr/>
            </p:nvSpPr>
            <p:spPr>
              <a:xfrm>
                <a:off x="8866408" y="4331282"/>
                <a:ext cx="881930" cy="881930"/>
              </a:xfrm>
              <a:prstGeom prst="donut">
                <a:avLst>
                  <a:gd fmla="val 15073" name="adj"/>
                </a:avLst>
              </a:prstGeom>
              <a:solidFill>
                <a:srgbClr val="91FF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grpSp>
          <p:nvGrpSpPr>
            <p:cNvPr id="709" name="Google Shape;709;p22"/>
            <p:cNvGrpSpPr/>
            <p:nvPr/>
          </p:nvGrpSpPr>
          <p:grpSpPr>
            <a:xfrm>
              <a:off x="9180778" y="4311678"/>
              <a:ext cx="1312275" cy="2287102"/>
              <a:chOff x="9190506" y="4311678"/>
              <a:chExt cx="1312275" cy="2287102"/>
            </a:xfrm>
          </p:grpSpPr>
          <p:sp>
            <p:nvSpPr>
              <p:cNvPr id="710" name="Google Shape;710;p22"/>
              <p:cNvSpPr/>
              <p:nvPr/>
            </p:nvSpPr>
            <p:spPr>
              <a:xfrm>
                <a:off x="9190506" y="4311678"/>
                <a:ext cx="1312275" cy="2287102"/>
              </a:xfrm>
              <a:custGeom>
                <a:rect b="b" l="l" r="r" t="t"/>
                <a:pathLst>
                  <a:path extrusionOk="0" h="2287102" w="1218293">
                    <a:moveTo>
                      <a:pt x="607636" y="0"/>
                    </a:moveTo>
                    <a:lnTo>
                      <a:pt x="646422" y="9444"/>
                    </a:lnTo>
                    <a:lnTo>
                      <a:pt x="679330" y="22429"/>
                    </a:lnTo>
                    <a:lnTo>
                      <a:pt x="709888" y="40136"/>
                    </a:lnTo>
                    <a:lnTo>
                      <a:pt x="736921" y="61384"/>
                    </a:lnTo>
                    <a:lnTo>
                      <a:pt x="761602" y="86173"/>
                    </a:lnTo>
                    <a:lnTo>
                      <a:pt x="782758" y="113323"/>
                    </a:lnTo>
                    <a:lnTo>
                      <a:pt x="801563" y="142835"/>
                    </a:lnTo>
                    <a:lnTo>
                      <a:pt x="819192" y="173526"/>
                    </a:lnTo>
                    <a:lnTo>
                      <a:pt x="834471" y="207759"/>
                    </a:lnTo>
                    <a:lnTo>
                      <a:pt x="848575" y="240812"/>
                    </a:lnTo>
                    <a:lnTo>
                      <a:pt x="862679" y="276226"/>
                    </a:lnTo>
                    <a:lnTo>
                      <a:pt x="875607" y="312820"/>
                    </a:lnTo>
                    <a:lnTo>
                      <a:pt x="888536" y="347053"/>
                    </a:lnTo>
                    <a:lnTo>
                      <a:pt x="901464" y="382466"/>
                    </a:lnTo>
                    <a:lnTo>
                      <a:pt x="915568" y="416699"/>
                    </a:lnTo>
                    <a:lnTo>
                      <a:pt x="935548" y="459195"/>
                    </a:lnTo>
                    <a:lnTo>
                      <a:pt x="959054" y="499331"/>
                    </a:lnTo>
                    <a:lnTo>
                      <a:pt x="983736" y="539466"/>
                    </a:lnTo>
                    <a:lnTo>
                      <a:pt x="1009593" y="579601"/>
                    </a:lnTo>
                    <a:lnTo>
                      <a:pt x="1031924" y="619737"/>
                    </a:lnTo>
                    <a:lnTo>
                      <a:pt x="1053079" y="663413"/>
                    </a:lnTo>
                    <a:lnTo>
                      <a:pt x="1068358" y="707090"/>
                    </a:lnTo>
                    <a:lnTo>
                      <a:pt x="1081287" y="761391"/>
                    </a:lnTo>
                    <a:lnTo>
                      <a:pt x="1089514" y="819233"/>
                    </a:lnTo>
                    <a:lnTo>
                      <a:pt x="1094215" y="881797"/>
                    </a:lnTo>
                    <a:lnTo>
                      <a:pt x="1096566" y="945541"/>
                    </a:lnTo>
                    <a:lnTo>
                      <a:pt x="1097741" y="1010466"/>
                    </a:lnTo>
                    <a:lnTo>
                      <a:pt x="1096566" y="1077751"/>
                    </a:lnTo>
                    <a:lnTo>
                      <a:pt x="1094215" y="1145037"/>
                    </a:lnTo>
                    <a:lnTo>
                      <a:pt x="1091865" y="1212323"/>
                    </a:lnTo>
                    <a:lnTo>
                      <a:pt x="1089514" y="1278428"/>
                    </a:lnTo>
                    <a:lnTo>
                      <a:pt x="1088339" y="1343353"/>
                    </a:lnTo>
                    <a:lnTo>
                      <a:pt x="1087163" y="1404736"/>
                    </a:lnTo>
                    <a:lnTo>
                      <a:pt x="1087163" y="1595969"/>
                    </a:lnTo>
                    <a:lnTo>
                      <a:pt x="1090689" y="1660894"/>
                    </a:lnTo>
                    <a:lnTo>
                      <a:pt x="1096566" y="1724638"/>
                    </a:lnTo>
                    <a:lnTo>
                      <a:pt x="1105968" y="1784841"/>
                    </a:lnTo>
                    <a:lnTo>
                      <a:pt x="1117721" y="1843863"/>
                    </a:lnTo>
                    <a:lnTo>
                      <a:pt x="1131825" y="1902886"/>
                    </a:lnTo>
                    <a:lnTo>
                      <a:pt x="1151805" y="1981976"/>
                    </a:lnTo>
                    <a:lnTo>
                      <a:pt x="1172961" y="2063427"/>
                    </a:lnTo>
                    <a:lnTo>
                      <a:pt x="1191766" y="2146059"/>
                    </a:lnTo>
                    <a:lnTo>
                      <a:pt x="1209396" y="2231051"/>
                    </a:lnTo>
                    <a:lnTo>
                      <a:pt x="1218293" y="2287102"/>
                    </a:lnTo>
                    <a:lnTo>
                      <a:pt x="543568" y="2287102"/>
                    </a:lnTo>
                    <a:lnTo>
                      <a:pt x="511261" y="2205081"/>
                    </a:lnTo>
                    <a:lnTo>
                      <a:pt x="464248" y="2098841"/>
                    </a:lnTo>
                    <a:lnTo>
                      <a:pt x="413710" y="1994961"/>
                    </a:lnTo>
                    <a:lnTo>
                      <a:pt x="364347" y="1894623"/>
                    </a:lnTo>
                    <a:lnTo>
                      <a:pt x="313808" y="1795465"/>
                    </a:lnTo>
                    <a:lnTo>
                      <a:pt x="265621" y="1698668"/>
                    </a:lnTo>
                    <a:lnTo>
                      <a:pt x="222134" y="1605412"/>
                    </a:lnTo>
                    <a:lnTo>
                      <a:pt x="183349" y="1514518"/>
                    </a:lnTo>
                    <a:lnTo>
                      <a:pt x="169245" y="1467300"/>
                    </a:lnTo>
                    <a:lnTo>
                      <a:pt x="164544" y="1421262"/>
                    </a:lnTo>
                    <a:lnTo>
                      <a:pt x="163369" y="1376405"/>
                    </a:lnTo>
                    <a:lnTo>
                      <a:pt x="166894" y="1333909"/>
                    </a:lnTo>
                    <a:lnTo>
                      <a:pt x="171596" y="1293774"/>
                    </a:lnTo>
                    <a:lnTo>
                      <a:pt x="178648" y="1255999"/>
                    </a:lnTo>
                    <a:lnTo>
                      <a:pt x="183349" y="1224127"/>
                    </a:lnTo>
                    <a:lnTo>
                      <a:pt x="186875" y="1173368"/>
                    </a:lnTo>
                    <a:lnTo>
                      <a:pt x="189225" y="1128511"/>
                    </a:lnTo>
                    <a:lnTo>
                      <a:pt x="186875" y="1084834"/>
                    </a:lnTo>
                    <a:lnTo>
                      <a:pt x="184524" y="1039977"/>
                    </a:lnTo>
                    <a:lnTo>
                      <a:pt x="183349" y="997481"/>
                    </a:lnTo>
                    <a:lnTo>
                      <a:pt x="182174" y="972691"/>
                    </a:lnTo>
                    <a:lnTo>
                      <a:pt x="178648" y="951443"/>
                    </a:lnTo>
                    <a:lnTo>
                      <a:pt x="172771" y="933736"/>
                    </a:lnTo>
                    <a:lnTo>
                      <a:pt x="168070" y="917210"/>
                    </a:lnTo>
                    <a:lnTo>
                      <a:pt x="165719" y="906586"/>
                    </a:lnTo>
                    <a:lnTo>
                      <a:pt x="150440" y="861729"/>
                    </a:lnTo>
                    <a:lnTo>
                      <a:pt x="131635" y="820413"/>
                    </a:lnTo>
                    <a:lnTo>
                      <a:pt x="110480" y="779097"/>
                    </a:lnTo>
                    <a:lnTo>
                      <a:pt x="88149" y="740142"/>
                    </a:lnTo>
                    <a:lnTo>
                      <a:pt x="66993" y="701188"/>
                    </a:lnTo>
                    <a:lnTo>
                      <a:pt x="47013" y="664594"/>
                    </a:lnTo>
                    <a:lnTo>
                      <a:pt x="29383" y="626819"/>
                    </a:lnTo>
                    <a:lnTo>
                      <a:pt x="12929" y="589045"/>
                    </a:lnTo>
                    <a:lnTo>
                      <a:pt x="4701" y="550090"/>
                    </a:lnTo>
                    <a:lnTo>
                      <a:pt x="0" y="511135"/>
                    </a:lnTo>
                    <a:lnTo>
                      <a:pt x="3526" y="471000"/>
                    </a:lnTo>
                    <a:lnTo>
                      <a:pt x="16455" y="443850"/>
                    </a:lnTo>
                    <a:lnTo>
                      <a:pt x="30558" y="422601"/>
                    </a:lnTo>
                    <a:lnTo>
                      <a:pt x="47013" y="404895"/>
                    </a:lnTo>
                    <a:lnTo>
                      <a:pt x="65818" y="389549"/>
                    </a:lnTo>
                    <a:lnTo>
                      <a:pt x="84623" y="382466"/>
                    </a:lnTo>
                    <a:lnTo>
                      <a:pt x="97551" y="376564"/>
                    </a:lnTo>
                    <a:lnTo>
                      <a:pt x="111655" y="373022"/>
                    </a:lnTo>
                    <a:lnTo>
                      <a:pt x="129285" y="371842"/>
                    </a:lnTo>
                    <a:lnTo>
                      <a:pt x="180998" y="381286"/>
                    </a:lnTo>
                    <a:lnTo>
                      <a:pt x="232712" y="397812"/>
                    </a:lnTo>
                    <a:lnTo>
                      <a:pt x="280900" y="421421"/>
                    </a:lnTo>
                    <a:lnTo>
                      <a:pt x="326737" y="449752"/>
                    </a:lnTo>
                    <a:lnTo>
                      <a:pt x="370223" y="482804"/>
                    </a:lnTo>
                    <a:lnTo>
                      <a:pt x="407833" y="520579"/>
                    </a:lnTo>
                    <a:lnTo>
                      <a:pt x="440742" y="560714"/>
                    </a:lnTo>
                    <a:lnTo>
                      <a:pt x="468950" y="602030"/>
                    </a:lnTo>
                    <a:lnTo>
                      <a:pt x="490105" y="643346"/>
                    </a:lnTo>
                    <a:lnTo>
                      <a:pt x="503034" y="678759"/>
                    </a:lnTo>
                    <a:lnTo>
                      <a:pt x="513611" y="715353"/>
                    </a:lnTo>
                    <a:lnTo>
                      <a:pt x="521839" y="754308"/>
                    </a:lnTo>
                    <a:lnTo>
                      <a:pt x="531241" y="793263"/>
                    </a:lnTo>
                    <a:lnTo>
                      <a:pt x="541819" y="829857"/>
                    </a:lnTo>
                    <a:lnTo>
                      <a:pt x="553572" y="860548"/>
                    </a:lnTo>
                    <a:lnTo>
                      <a:pt x="572377" y="815691"/>
                    </a:lnTo>
                    <a:lnTo>
                      <a:pt x="585305" y="767293"/>
                    </a:lnTo>
                    <a:lnTo>
                      <a:pt x="598234" y="715353"/>
                    </a:lnTo>
                    <a:lnTo>
                      <a:pt x="601760" y="694105"/>
                    </a:lnTo>
                    <a:lnTo>
                      <a:pt x="602935" y="664594"/>
                    </a:lnTo>
                    <a:lnTo>
                      <a:pt x="606461" y="626819"/>
                    </a:lnTo>
                    <a:lnTo>
                      <a:pt x="607636" y="584323"/>
                    </a:lnTo>
                    <a:lnTo>
                      <a:pt x="608812" y="534744"/>
                    </a:lnTo>
                    <a:lnTo>
                      <a:pt x="608812" y="482804"/>
                    </a:lnTo>
                    <a:lnTo>
                      <a:pt x="608812" y="428504"/>
                    </a:lnTo>
                    <a:lnTo>
                      <a:pt x="608812" y="373022"/>
                    </a:lnTo>
                    <a:lnTo>
                      <a:pt x="608812" y="316361"/>
                    </a:lnTo>
                    <a:lnTo>
                      <a:pt x="608812" y="260880"/>
                    </a:lnTo>
                    <a:lnTo>
                      <a:pt x="608812" y="206579"/>
                    </a:lnTo>
                    <a:lnTo>
                      <a:pt x="608812" y="155820"/>
                    </a:lnTo>
                    <a:lnTo>
                      <a:pt x="608812" y="107421"/>
                    </a:lnTo>
                    <a:lnTo>
                      <a:pt x="607636" y="64925"/>
                    </a:lnTo>
                    <a:lnTo>
                      <a:pt x="607636" y="29512"/>
                    </a:lnTo>
                    <a:close/>
                  </a:path>
                </a:pathLst>
              </a:custGeom>
              <a:solidFill>
                <a:srgbClr val="FECBA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1" name="Google Shape;711;p22"/>
              <p:cNvSpPr/>
              <p:nvPr/>
            </p:nvSpPr>
            <p:spPr>
              <a:xfrm>
                <a:off x="9269274" y="4680765"/>
                <a:ext cx="279222" cy="174825"/>
              </a:xfrm>
              <a:custGeom>
                <a:rect b="b" l="l" r="r" t="t"/>
                <a:pathLst>
                  <a:path extrusionOk="0" h="210671" w="336474">
                    <a:moveTo>
                      <a:pt x="120621" y="0"/>
                    </a:moveTo>
                    <a:lnTo>
                      <a:pt x="182938" y="11380"/>
                    </a:lnTo>
                    <a:lnTo>
                      <a:pt x="245256" y="31295"/>
                    </a:lnTo>
                    <a:lnTo>
                      <a:pt x="303324" y="59745"/>
                    </a:lnTo>
                    <a:lnTo>
                      <a:pt x="332670" y="77883"/>
                    </a:lnTo>
                    <a:cubicBezTo>
                      <a:pt x="332806" y="78828"/>
                      <a:pt x="332945" y="79773"/>
                      <a:pt x="333084" y="80717"/>
                    </a:cubicBezTo>
                    <a:cubicBezTo>
                      <a:pt x="333084" y="88459"/>
                      <a:pt x="340712" y="94291"/>
                      <a:pt x="333084" y="103924"/>
                    </a:cubicBezTo>
                    <a:lnTo>
                      <a:pt x="293980" y="102376"/>
                    </a:lnTo>
                    <a:lnTo>
                      <a:pt x="259572" y="105473"/>
                    </a:lnTo>
                    <a:lnTo>
                      <a:pt x="229861" y="111667"/>
                    </a:lnTo>
                    <a:lnTo>
                      <a:pt x="204847" y="120938"/>
                    </a:lnTo>
                    <a:lnTo>
                      <a:pt x="179832" y="134875"/>
                    </a:lnTo>
                    <a:lnTo>
                      <a:pt x="161080" y="151888"/>
                    </a:lnTo>
                    <a:lnTo>
                      <a:pt x="140728" y="168902"/>
                    </a:lnTo>
                    <a:lnTo>
                      <a:pt x="123541" y="189012"/>
                    </a:lnTo>
                    <a:lnTo>
                      <a:pt x="104788" y="210671"/>
                    </a:lnTo>
                    <a:lnTo>
                      <a:pt x="87568" y="210671"/>
                    </a:lnTo>
                    <a:lnTo>
                      <a:pt x="75077" y="207574"/>
                    </a:lnTo>
                    <a:lnTo>
                      <a:pt x="65684" y="201380"/>
                    </a:lnTo>
                    <a:lnTo>
                      <a:pt x="54726" y="193658"/>
                    </a:lnTo>
                    <a:lnTo>
                      <a:pt x="45366" y="187464"/>
                    </a:lnTo>
                    <a:lnTo>
                      <a:pt x="29711" y="173547"/>
                    </a:lnTo>
                    <a:lnTo>
                      <a:pt x="17187" y="156534"/>
                    </a:lnTo>
                    <a:lnTo>
                      <a:pt x="7828" y="137972"/>
                    </a:lnTo>
                    <a:cubicBezTo>
                      <a:pt x="5230" y="130229"/>
                      <a:pt x="2598" y="122507"/>
                      <a:pt x="0" y="114764"/>
                    </a:cubicBezTo>
                    <a:lnTo>
                      <a:pt x="0" y="86911"/>
                    </a:lnTo>
                    <a:lnTo>
                      <a:pt x="9393" y="57529"/>
                    </a:lnTo>
                    <a:lnTo>
                      <a:pt x="39885" y="24811"/>
                    </a:lnTo>
                    <a:lnTo>
                      <a:pt x="44141" y="21338"/>
                    </a:lnTo>
                    <a:lnTo>
                      <a:pt x="66802" y="12803"/>
                    </a:lnTo>
                    <a:lnTo>
                      <a:pt x="82381" y="5690"/>
                    </a:lnTo>
                    <a:lnTo>
                      <a:pt x="99377" y="1423"/>
                    </a:lnTo>
                    <a:close/>
                  </a:path>
                </a:pathLst>
              </a:custGeom>
              <a:solidFill>
                <a:schemeClr val="lt1">
                  <a:alpha val="6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grpSp>
      </p:grpSp>
      <p:sp>
        <p:nvSpPr>
          <p:cNvPr id="712" name="Google Shape;712;p22"/>
          <p:cNvSpPr/>
          <p:nvPr/>
        </p:nvSpPr>
        <p:spPr>
          <a:xfrm>
            <a:off x="5627810" y="3314351"/>
            <a:ext cx="521208" cy="531204"/>
          </a:xfrm>
          <a:custGeom>
            <a:rect b="b" l="l" r="r" t="t"/>
            <a:pathLst>
              <a:path extrusionOk="0" h="3965475" w="3890855">
                <a:moveTo>
                  <a:pt x="513635" y="2426125"/>
                </a:moveTo>
                <a:lnTo>
                  <a:pt x="1518439" y="2426125"/>
                </a:lnTo>
                <a:cubicBezTo>
                  <a:pt x="1550976" y="2510415"/>
                  <a:pt x="1581900" y="2596962"/>
                  <a:pt x="1610725" y="2683637"/>
                </a:cubicBezTo>
                <a:lnTo>
                  <a:pt x="901668" y="2683637"/>
                </a:lnTo>
                <a:lnTo>
                  <a:pt x="559881" y="3707964"/>
                </a:lnTo>
                <a:lnTo>
                  <a:pt x="1917114" y="3707964"/>
                </a:lnTo>
                <a:cubicBezTo>
                  <a:pt x="1925031" y="3729959"/>
                  <a:pt x="1931702" y="3744180"/>
                  <a:pt x="1936944" y="3749452"/>
                </a:cubicBezTo>
                <a:cubicBezTo>
                  <a:pt x="1940579" y="3743065"/>
                  <a:pt x="1945876" y="3728913"/>
                  <a:pt x="1952632" y="3707964"/>
                </a:cubicBezTo>
                <a:lnTo>
                  <a:pt x="3330974" y="3707964"/>
                </a:lnTo>
                <a:lnTo>
                  <a:pt x="2989187" y="2683637"/>
                </a:lnTo>
                <a:lnTo>
                  <a:pt x="2271337" y="2683637"/>
                </a:lnTo>
                <a:cubicBezTo>
                  <a:pt x="2301469" y="2597098"/>
                  <a:pt x="2333531" y="2510572"/>
                  <a:pt x="2366939" y="2426125"/>
                </a:cubicBezTo>
                <a:lnTo>
                  <a:pt x="3377220" y="2426125"/>
                </a:lnTo>
                <a:lnTo>
                  <a:pt x="3890855" y="3965475"/>
                </a:lnTo>
                <a:lnTo>
                  <a:pt x="0" y="3965475"/>
                </a:lnTo>
                <a:close/>
                <a:moveTo>
                  <a:pt x="1936944" y="620869"/>
                </a:moveTo>
                <a:cubicBezTo>
                  <a:pt x="1782578" y="620869"/>
                  <a:pt x="1657440" y="746006"/>
                  <a:pt x="1657440" y="900372"/>
                </a:cubicBezTo>
                <a:cubicBezTo>
                  <a:pt x="1657440" y="1054738"/>
                  <a:pt x="1782578" y="1179876"/>
                  <a:pt x="1936944" y="1179876"/>
                </a:cubicBezTo>
                <a:cubicBezTo>
                  <a:pt x="2091310" y="1179876"/>
                  <a:pt x="2216447" y="1054738"/>
                  <a:pt x="2216447" y="900372"/>
                </a:cubicBezTo>
                <a:cubicBezTo>
                  <a:pt x="2216447" y="746006"/>
                  <a:pt x="2091310" y="620869"/>
                  <a:pt x="1936944" y="620869"/>
                </a:cubicBezTo>
                <a:close/>
                <a:moveTo>
                  <a:pt x="1936944" y="0"/>
                </a:moveTo>
                <a:cubicBezTo>
                  <a:pt x="2169175" y="0"/>
                  <a:pt x="2401406" y="88593"/>
                  <a:pt x="2578592" y="265779"/>
                </a:cubicBezTo>
                <a:lnTo>
                  <a:pt x="2578592" y="265780"/>
                </a:lnTo>
                <a:cubicBezTo>
                  <a:pt x="2932964" y="620153"/>
                  <a:pt x="2888999" y="1155622"/>
                  <a:pt x="2578592" y="1549077"/>
                </a:cubicBezTo>
                <a:cubicBezTo>
                  <a:pt x="2248849" y="1967039"/>
                  <a:pt x="1976153" y="3125749"/>
                  <a:pt x="1936944" y="3194660"/>
                </a:cubicBezTo>
                <a:cubicBezTo>
                  <a:pt x="1883033" y="3140450"/>
                  <a:pt x="1647095" y="1944983"/>
                  <a:pt x="1295295" y="1549076"/>
                </a:cubicBezTo>
                <a:cubicBezTo>
                  <a:pt x="962406" y="1174450"/>
                  <a:pt x="940923" y="620152"/>
                  <a:pt x="1295295" y="265779"/>
                </a:cubicBezTo>
                <a:cubicBezTo>
                  <a:pt x="1472481" y="88593"/>
                  <a:pt x="1704713" y="0"/>
                  <a:pt x="1936944" y="0"/>
                </a:cubicBezTo>
                <a:close/>
              </a:path>
            </a:pathLst>
          </a:custGeom>
          <a:solidFill>
            <a:srgbClr val="077CB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713" name="Google Shape;713;p22"/>
          <p:cNvSpPr/>
          <p:nvPr/>
        </p:nvSpPr>
        <p:spPr>
          <a:xfrm rot="10800000">
            <a:off x="5428665" y="1797408"/>
            <a:ext cx="946524" cy="724248"/>
          </a:xfrm>
          <a:custGeom>
            <a:rect b="b" l="l" r="r" t="t"/>
            <a:pathLst>
              <a:path extrusionOk="0" h="3085493" w="4032450">
                <a:moveTo>
                  <a:pt x="2031235" y="914400"/>
                </a:moveTo>
                <a:cubicBezTo>
                  <a:pt x="1778730" y="914400"/>
                  <a:pt x="1574035" y="709705"/>
                  <a:pt x="1574035" y="457200"/>
                </a:cubicBezTo>
                <a:cubicBezTo>
                  <a:pt x="1574035" y="204695"/>
                  <a:pt x="1778730" y="0"/>
                  <a:pt x="2031235" y="0"/>
                </a:cubicBezTo>
                <a:cubicBezTo>
                  <a:pt x="2283740" y="0"/>
                  <a:pt x="2488435" y="204695"/>
                  <a:pt x="2488435" y="457200"/>
                </a:cubicBezTo>
                <a:cubicBezTo>
                  <a:pt x="2488435" y="709705"/>
                  <a:pt x="2283740" y="914400"/>
                  <a:pt x="2031235" y="914400"/>
                </a:cubicBezTo>
                <a:close/>
                <a:moveTo>
                  <a:pt x="2027221" y="1676379"/>
                </a:moveTo>
                <a:cubicBezTo>
                  <a:pt x="1695962" y="1681222"/>
                  <a:pt x="1438124" y="1575543"/>
                  <a:pt x="1178491" y="1462818"/>
                </a:cubicBezTo>
                <a:cubicBezTo>
                  <a:pt x="997473" y="1361700"/>
                  <a:pt x="986071" y="1274491"/>
                  <a:pt x="1016728" y="1189772"/>
                </a:cubicBezTo>
                <a:cubicBezTo>
                  <a:pt x="1053516" y="1098266"/>
                  <a:pt x="1135752" y="1026643"/>
                  <a:pt x="1293451" y="1098789"/>
                </a:cubicBezTo>
                <a:cubicBezTo>
                  <a:pt x="1500404" y="1268629"/>
                  <a:pt x="2162600" y="1406904"/>
                  <a:pt x="2571881" y="1166424"/>
                </a:cubicBezTo>
                <a:cubicBezTo>
                  <a:pt x="2683927" y="1084177"/>
                  <a:pt x="2912979" y="1019582"/>
                  <a:pt x="2972758" y="1164419"/>
                </a:cubicBezTo>
                <a:cubicBezTo>
                  <a:pt x="2987704" y="1212096"/>
                  <a:pt x="2993198" y="1252048"/>
                  <a:pt x="2989563" y="1286778"/>
                </a:cubicBezTo>
                <a:cubicBezTo>
                  <a:pt x="2978656" y="1390968"/>
                  <a:pt x="2885587" y="1448164"/>
                  <a:pt x="2719030" y="1525944"/>
                </a:cubicBezTo>
                <a:cubicBezTo>
                  <a:pt x="2451164" y="1630778"/>
                  <a:pt x="2225977" y="1673472"/>
                  <a:pt x="2027221" y="1676379"/>
                </a:cubicBezTo>
                <a:close/>
                <a:moveTo>
                  <a:pt x="2060359" y="2384240"/>
                </a:moveTo>
                <a:cubicBezTo>
                  <a:pt x="1394097" y="2387719"/>
                  <a:pt x="863452" y="2121053"/>
                  <a:pt x="679484" y="1997056"/>
                </a:cubicBezTo>
                <a:cubicBezTo>
                  <a:pt x="549375" y="1924911"/>
                  <a:pt x="425752" y="1821728"/>
                  <a:pt x="517720" y="1662586"/>
                </a:cubicBezTo>
                <a:cubicBezTo>
                  <a:pt x="651347" y="1537002"/>
                  <a:pt x="734391" y="1582761"/>
                  <a:pt x="863420" y="1678116"/>
                </a:cubicBezTo>
                <a:cubicBezTo>
                  <a:pt x="1176163" y="1799857"/>
                  <a:pt x="1865977" y="2417593"/>
                  <a:pt x="3208759" y="1655572"/>
                </a:cubicBezTo>
                <a:cubicBezTo>
                  <a:pt x="3361860" y="1547355"/>
                  <a:pt x="3480881" y="1600941"/>
                  <a:pt x="3531465" y="1705974"/>
                </a:cubicBezTo>
                <a:cubicBezTo>
                  <a:pt x="3544425" y="1734364"/>
                  <a:pt x="3549052" y="1761627"/>
                  <a:pt x="3546492" y="1787833"/>
                </a:cubicBezTo>
                <a:cubicBezTo>
                  <a:pt x="3538815" y="1866453"/>
                  <a:pt x="3466473" y="1935559"/>
                  <a:pt x="3360505" y="1997057"/>
                </a:cubicBezTo>
                <a:cubicBezTo>
                  <a:pt x="2908694" y="2282815"/>
                  <a:pt x="2460115" y="2382153"/>
                  <a:pt x="2060359" y="2384240"/>
                </a:cubicBezTo>
                <a:close/>
                <a:moveTo>
                  <a:pt x="2129199" y="3084855"/>
                </a:moveTo>
                <a:cubicBezTo>
                  <a:pt x="1410135" y="3099816"/>
                  <a:pt x="735083" y="2850306"/>
                  <a:pt x="192432" y="2495222"/>
                </a:cubicBezTo>
                <a:cubicBezTo>
                  <a:pt x="71522" y="2441114"/>
                  <a:pt x="-61299" y="2265791"/>
                  <a:pt x="30671" y="2133701"/>
                </a:cubicBezTo>
                <a:cubicBezTo>
                  <a:pt x="155100" y="2023149"/>
                  <a:pt x="311719" y="2106476"/>
                  <a:pt x="399360" y="2185301"/>
                </a:cubicBezTo>
                <a:cubicBezTo>
                  <a:pt x="586943" y="2302537"/>
                  <a:pt x="1960913" y="3339604"/>
                  <a:pt x="3688958" y="2131192"/>
                </a:cubicBezTo>
                <a:cubicBezTo>
                  <a:pt x="3828264" y="2013959"/>
                  <a:pt x="3956485" y="2090087"/>
                  <a:pt x="4011664" y="2172576"/>
                </a:cubicBezTo>
                <a:cubicBezTo>
                  <a:pt x="4027692" y="2203596"/>
                  <a:pt x="4033946" y="2234898"/>
                  <a:pt x="4032153" y="2265496"/>
                </a:cubicBezTo>
                <a:cubicBezTo>
                  <a:pt x="4026775" y="2357288"/>
                  <a:pt x="3948972" y="2442742"/>
                  <a:pt x="3845304" y="2495222"/>
                </a:cubicBezTo>
                <a:cubicBezTo>
                  <a:pt x="3274368" y="2901596"/>
                  <a:pt x="2688471" y="3073220"/>
                  <a:pt x="2129199" y="308485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nvGrpSpPr>
          <p:cNvPr id="714" name="Google Shape;714;p22"/>
          <p:cNvGrpSpPr/>
          <p:nvPr/>
        </p:nvGrpSpPr>
        <p:grpSpPr>
          <a:xfrm>
            <a:off x="6250125" y="2211448"/>
            <a:ext cx="521208" cy="290511"/>
            <a:chOff x="2620468" y="2341685"/>
            <a:chExt cx="3916551" cy="2183011"/>
          </a:xfrm>
        </p:grpSpPr>
        <p:sp>
          <p:nvSpPr>
            <p:cNvPr id="715" name="Google Shape;715;p22"/>
            <p:cNvSpPr/>
            <p:nvPr/>
          </p:nvSpPr>
          <p:spPr>
            <a:xfrm>
              <a:off x="2620468" y="2364696"/>
              <a:ext cx="1658027" cy="2160000"/>
            </a:xfrm>
            <a:custGeom>
              <a:rect b="b" l="l" r="r" t="t"/>
              <a:pathLst>
                <a:path extrusionOk="0" h="2158772" w="1728192">
                  <a:moveTo>
                    <a:pt x="230222" y="0"/>
                  </a:moveTo>
                  <a:lnTo>
                    <a:pt x="1598374" y="0"/>
                  </a:lnTo>
                  <a:lnTo>
                    <a:pt x="1598374" y="576064"/>
                  </a:lnTo>
                  <a:lnTo>
                    <a:pt x="718210" y="576064"/>
                  </a:lnTo>
                  <a:lnTo>
                    <a:pt x="685796" y="779840"/>
                  </a:lnTo>
                  <a:cubicBezTo>
                    <a:pt x="743293" y="769761"/>
                    <a:pt x="802953" y="764638"/>
                    <a:pt x="864096" y="764638"/>
                  </a:cubicBezTo>
                  <a:cubicBezTo>
                    <a:pt x="1341323" y="764638"/>
                    <a:pt x="1728192" y="1076726"/>
                    <a:pt x="1728192" y="1461705"/>
                  </a:cubicBezTo>
                  <a:cubicBezTo>
                    <a:pt x="1728192" y="1846684"/>
                    <a:pt x="1341323" y="2158772"/>
                    <a:pt x="864096" y="2158772"/>
                  </a:cubicBezTo>
                  <a:cubicBezTo>
                    <a:pt x="386869" y="2158772"/>
                    <a:pt x="0" y="1846684"/>
                    <a:pt x="0" y="1461705"/>
                  </a:cubicBezTo>
                  <a:lnTo>
                    <a:pt x="571750" y="1461705"/>
                  </a:lnTo>
                  <a:cubicBezTo>
                    <a:pt x="601946" y="1576072"/>
                    <a:pt x="747125" y="1667785"/>
                    <a:pt x="828205" y="1662227"/>
                  </a:cubicBezTo>
                  <a:cubicBezTo>
                    <a:pt x="1014063" y="1649487"/>
                    <a:pt x="1064403" y="1547333"/>
                    <a:pt x="1053343" y="1385256"/>
                  </a:cubicBezTo>
                  <a:cubicBezTo>
                    <a:pt x="1042283" y="1223179"/>
                    <a:pt x="952244" y="1114684"/>
                    <a:pt x="664377" y="1152747"/>
                  </a:cubicBezTo>
                  <a:lnTo>
                    <a:pt x="32742" y="1152747"/>
                  </a:lnTo>
                  <a:lnTo>
                    <a:pt x="222741" y="23854"/>
                  </a:lnTo>
                  <a:lnTo>
                    <a:pt x="230222" y="25044"/>
                  </a:lnTo>
                  <a:lnTo>
                    <a:pt x="230222" y="0"/>
                  </a:lnTo>
                  <a:close/>
                </a:path>
              </a:pathLst>
            </a:custGeom>
            <a:solidFill>
              <a:srgbClr val="0000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716" name="Google Shape;716;p22"/>
            <p:cNvSpPr/>
            <p:nvPr/>
          </p:nvSpPr>
          <p:spPr>
            <a:xfrm>
              <a:off x="4377019" y="2341685"/>
              <a:ext cx="2160000" cy="2160000"/>
            </a:xfrm>
            <a:custGeom>
              <a:rect b="b" l="l" r="r" t="t"/>
              <a:pathLst>
                <a:path extrusionOk="0" h="1656185" w="1714959">
                  <a:moveTo>
                    <a:pt x="720080" y="0"/>
                  </a:moveTo>
                  <a:cubicBezTo>
                    <a:pt x="888132" y="0"/>
                    <a:pt x="1042739" y="66204"/>
                    <a:pt x="1163634" y="178869"/>
                  </a:cubicBezTo>
                  <a:lnTo>
                    <a:pt x="1163634" y="1"/>
                  </a:lnTo>
                  <a:lnTo>
                    <a:pt x="1530610" y="1"/>
                  </a:lnTo>
                  <a:lnTo>
                    <a:pt x="1530610" y="698903"/>
                  </a:lnTo>
                  <a:lnTo>
                    <a:pt x="1163634" y="698903"/>
                  </a:lnTo>
                  <a:lnTo>
                    <a:pt x="1163634" y="698871"/>
                  </a:lnTo>
                  <a:lnTo>
                    <a:pt x="1154018" y="698871"/>
                  </a:lnTo>
                  <a:cubicBezTo>
                    <a:pt x="1113214" y="529604"/>
                    <a:pt x="997926" y="408345"/>
                    <a:pt x="862309" y="408345"/>
                  </a:cubicBezTo>
                  <a:cubicBezTo>
                    <a:pt x="691022" y="408345"/>
                    <a:pt x="552166" y="601779"/>
                    <a:pt x="552166" y="840393"/>
                  </a:cubicBezTo>
                  <a:cubicBezTo>
                    <a:pt x="552166" y="1079007"/>
                    <a:pt x="691022" y="1272441"/>
                    <a:pt x="862309" y="1272441"/>
                  </a:cubicBezTo>
                  <a:cubicBezTo>
                    <a:pt x="967441" y="1272441"/>
                    <a:pt x="1060356" y="1199570"/>
                    <a:pt x="1113146" y="1086549"/>
                  </a:cubicBezTo>
                  <a:lnTo>
                    <a:pt x="1113146" y="1021987"/>
                  </a:lnTo>
                  <a:lnTo>
                    <a:pt x="922871" y="1021987"/>
                  </a:lnTo>
                  <a:lnTo>
                    <a:pt x="922871" y="805987"/>
                  </a:lnTo>
                  <a:lnTo>
                    <a:pt x="1714959" y="805987"/>
                  </a:lnTo>
                  <a:lnTo>
                    <a:pt x="1714959" y="1021987"/>
                  </a:lnTo>
                  <a:lnTo>
                    <a:pt x="1606810" y="1021987"/>
                  </a:lnTo>
                  <a:lnTo>
                    <a:pt x="1606810" y="1656185"/>
                  </a:lnTo>
                  <a:lnTo>
                    <a:pt x="1113146" y="1656185"/>
                  </a:lnTo>
                  <a:lnTo>
                    <a:pt x="1113146" y="1518603"/>
                  </a:lnTo>
                  <a:cubicBezTo>
                    <a:pt x="1001517" y="1606368"/>
                    <a:pt x="865857" y="1656184"/>
                    <a:pt x="720080" y="1656184"/>
                  </a:cubicBezTo>
                  <a:cubicBezTo>
                    <a:pt x="322391" y="1656184"/>
                    <a:pt x="0" y="1285435"/>
                    <a:pt x="0" y="828092"/>
                  </a:cubicBezTo>
                  <a:cubicBezTo>
                    <a:pt x="0" y="370749"/>
                    <a:pt x="322391" y="0"/>
                    <a:pt x="720080" y="0"/>
                  </a:cubicBezTo>
                  <a:close/>
                </a:path>
              </a:pathLst>
            </a:custGeom>
            <a:solidFill>
              <a:srgbClr val="0000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sp>
        <p:nvSpPr>
          <p:cNvPr id="717" name="Google Shape;717;p22"/>
          <p:cNvSpPr/>
          <p:nvPr/>
        </p:nvSpPr>
        <p:spPr>
          <a:xfrm>
            <a:off x="3852704" y="3664357"/>
            <a:ext cx="707178" cy="706350"/>
          </a:xfrm>
          <a:custGeom>
            <a:rect b="b" l="l" r="r" t="t"/>
            <a:pathLst>
              <a:path extrusionOk="0" h="3905794" w="3910377">
                <a:moveTo>
                  <a:pt x="1" y="3797782"/>
                </a:moveTo>
                <a:lnTo>
                  <a:pt x="3910377" y="3797782"/>
                </a:lnTo>
                <a:lnTo>
                  <a:pt x="3910377" y="3905794"/>
                </a:lnTo>
                <a:lnTo>
                  <a:pt x="1" y="3905794"/>
                </a:lnTo>
                <a:close/>
                <a:moveTo>
                  <a:pt x="1757257" y="3353296"/>
                </a:moveTo>
                <a:cubicBezTo>
                  <a:pt x="1690135" y="3353296"/>
                  <a:pt x="1635721" y="3407710"/>
                  <a:pt x="1635721" y="3474832"/>
                </a:cubicBezTo>
                <a:cubicBezTo>
                  <a:pt x="1635721" y="3541954"/>
                  <a:pt x="1690135" y="3596368"/>
                  <a:pt x="1757257" y="3596368"/>
                </a:cubicBezTo>
                <a:lnTo>
                  <a:pt x="2187409" y="3596368"/>
                </a:lnTo>
                <a:cubicBezTo>
                  <a:pt x="2254531" y="3596368"/>
                  <a:pt x="2308945" y="3541954"/>
                  <a:pt x="2308945" y="3474832"/>
                </a:cubicBezTo>
                <a:cubicBezTo>
                  <a:pt x="2308945" y="3407710"/>
                  <a:pt x="2254531" y="3353296"/>
                  <a:pt x="2187409" y="3353296"/>
                </a:cubicBezTo>
                <a:close/>
                <a:moveTo>
                  <a:pt x="492288" y="2449553"/>
                </a:moveTo>
                <a:lnTo>
                  <a:pt x="472244" y="2517369"/>
                </a:lnTo>
                <a:lnTo>
                  <a:pt x="3438134" y="2517369"/>
                </a:lnTo>
                <a:lnTo>
                  <a:pt x="3418090" y="2449553"/>
                </a:lnTo>
                <a:close/>
                <a:moveTo>
                  <a:pt x="432162" y="2249610"/>
                </a:moveTo>
                <a:lnTo>
                  <a:pt x="3478215" y="2249610"/>
                </a:lnTo>
                <a:lnTo>
                  <a:pt x="3910377" y="3711740"/>
                </a:lnTo>
                <a:lnTo>
                  <a:pt x="0" y="3711740"/>
                </a:lnTo>
                <a:close/>
                <a:moveTo>
                  <a:pt x="1637280" y="544956"/>
                </a:moveTo>
                <a:cubicBezTo>
                  <a:pt x="1626413" y="544956"/>
                  <a:pt x="1615547" y="549102"/>
                  <a:pt x="1607256" y="557393"/>
                </a:cubicBezTo>
                <a:lnTo>
                  <a:pt x="796281" y="1368368"/>
                </a:lnTo>
                <a:cubicBezTo>
                  <a:pt x="779699" y="1384950"/>
                  <a:pt x="779699" y="1411834"/>
                  <a:pt x="796281" y="1428415"/>
                </a:cubicBezTo>
                <a:lnTo>
                  <a:pt x="825565" y="1457699"/>
                </a:lnTo>
                <a:cubicBezTo>
                  <a:pt x="842147" y="1474281"/>
                  <a:pt x="869031" y="1474281"/>
                  <a:pt x="885612" y="1457699"/>
                </a:cubicBezTo>
                <a:lnTo>
                  <a:pt x="1696588" y="646724"/>
                </a:lnTo>
                <a:cubicBezTo>
                  <a:pt x="1713169" y="630143"/>
                  <a:pt x="1713169" y="603258"/>
                  <a:pt x="1696588" y="586677"/>
                </a:cubicBezTo>
                <a:lnTo>
                  <a:pt x="1667304" y="557393"/>
                </a:lnTo>
                <a:cubicBezTo>
                  <a:pt x="1659013" y="549102"/>
                  <a:pt x="1648146" y="544956"/>
                  <a:pt x="1637280" y="544956"/>
                </a:cubicBezTo>
                <a:close/>
                <a:moveTo>
                  <a:pt x="1372791" y="439020"/>
                </a:moveTo>
                <a:cubicBezTo>
                  <a:pt x="1361925" y="439020"/>
                  <a:pt x="1351058" y="443165"/>
                  <a:pt x="1342767" y="451456"/>
                </a:cubicBezTo>
                <a:lnTo>
                  <a:pt x="851745" y="942478"/>
                </a:lnTo>
                <a:cubicBezTo>
                  <a:pt x="835164" y="959060"/>
                  <a:pt x="835164" y="985944"/>
                  <a:pt x="851745" y="1002526"/>
                </a:cubicBezTo>
                <a:lnTo>
                  <a:pt x="881029" y="1031810"/>
                </a:lnTo>
                <a:cubicBezTo>
                  <a:pt x="897611" y="1048392"/>
                  <a:pt x="924495" y="1048392"/>
                  <a:pt x="941077" y="1031810"/>
                </a:cubicBezTo>
                <a:lnTo>
                  <a:pt x="1432099" y="540788"/>
                </a:lnTo>
                <a:cubicBezTo>
                  <a:pt x="1448681" y="524206"/>
                  <a:pt x="1448681" y="497322"/>
                  <a:pt x="1432099" y="480740"/>
                </a:cubicBezTo>
                <a:lnTo>
                  <a:pt x="1402815" y="451456"/>
                </a:lnTo>
                <a:cubicBezTo>
                  <a:pt x="1394524" y="443165"/>
                  <a:pt x="1383658" y="439020"/>
                  <a:pt x="1372791" y="439020"/>
                </a:cubicBezTo>
                <a:close/>
                <a:moveTo>
                  <a:pt x="864042" y="270000"/>
                </a:moveTo>
                <a:lnTo>
                  <a:pt x="2945402" y="270000"/>
                </a:lnTo>
                <a:cubicBezTo>
                  <a:pt x="3094522" y="270000"/>
                  <a:pt x="3215407" y="390885"/>
                  <a:pt x="3215407" y="540005"/>
                </a:cubicBezTo>
                <a:lnTo>
                  <a:pt x="3215407" y="1619995"/>
                </a:lnTo>
                <a:cubicBezTo>
                  <a:pt x="3215407" y="1769115"/>
                  <a:pt x="3094522" y="1890000"/>
                  <a:pt x="2945402" y="1890000"/>
                </a:cubicBezTo>
                <a:lnTo>
                  <a:pt x="864042" y="1890000"/>
                </a:lnTo>
                <a:cubicBezTo>
                  <a:pt x="714922" y="1890000"/>
                  <a:pt x="594037" y="1769115"/>
                  <a:pt x="594037" y="1619995"/>
                </a:cubicBezTo>
                <a:lnTo>
                  <a:pt x="594037" y="540005"/>
                </a:lnTo>
                <a:cubicBezTo>
                  <a:pt x="594037" y="390885"/>
                  <a:pt x="714922" y="270000"/>
                  <a:pt x="864042" y="270000"/>
                </a:cubicBezTo>
                <a:close/>
                <a:moveTo>
                  <a:pt x="804042" y="180000"/>
                </a:moveTo>
                <a:cubicBezTo>
                  <a:pt x="638353" y="180000"/>
                  <a:pt x="504036" y="314317"/>
                  <a:pt x="504036" y="480006"/>
                </a:cubicBezTo>
                <a:lnTo>
                  <a:pt x="504036" y="1679994"/>
                </a:lnTo>
                <a:cubicBezTo>
                  <a:pt x="504036" y="1845683"/>
                  <a:pt x="638353" y="1980000"/>
                  <a:pt x="804042" y="1980000"/>
                </a:cubicBezTo>
                <a:lnTo>
                  <a:pt x="3027043" y="1980000"/>
                </a:lnTo>
                <a:cubicBezTo>
                  <a:pt x="3192732" y="1980000"/>
                  <a:pt x="3327049" y="1845683"/>
                  <a:pt x="3327049" y="1679994"/>
                </a:cubicBezTo>
                <a:lnTo>
                  <a:pt x="3327049" y="480006"/>
                </a:lnTo>
                <a:cubicBezTo>
                  <a:pt x="3327049" y="314317"/>
                  <a:pt x="3192732" y="180000"/>
                  <a:pt x="3027043" y="180000"/>
                </a:cubicBezTo>
                <a:close/>
                <a:moveTo>
                  <a:pt x="684043" y="0"/>
                </a:moveTo>
                <a:lnTo>
                  <a:pt x="3190330" y="0"/>
                </a:lnTo>
                <a:cubicBezTo>
                  <a:pt x="3389156" y="0"/>
                  <a:pt x="3550337" y="161181"/>
                  <a:pt x="3550337" y="360007"/>
                </a:cubicBezTo>
                <a:lnTo>
                  <a:pt x="3550337" y="1799993"/>
                </a:lnTo>
                <a:cubicBezTo>
                  <a:pt x="3550337" y="1998819"/>
                  <a:pt x="3389156" y="2160000"/>
                  <a:pt x="3190330" y="2160000"/>
                </a:cubicBezTo>
                <a:lnTo>
                  <a:pt x="684043" y="2160000"/>
                </a:lnTo>
                <a:cubicBezTo>
                  <a:pt x="485217" y="2160000"/>
                  <a:pt x="324036" y="1998819"/>
                  <a:pt x="324036" y="1799993"/>
                </a:cubicBezTo>
                <a:lnTo>
                  <a:pt x="324036" y="360007"/>
                </a:lnTo>
                <a:cubicBezTo>
                  <a:pt x="324036" y="161181"/>
                  <a:pt x="485217" y="0"/>
                  <a:pt x="684043"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718" name="Google Shape;718;p22"/>
          <p:cNvSpPr/>
          <p:nvPr/>
        </p:nvSpPr>
        <p:spPr>
          <a:xfrm>
            <a:off x="7752109" y="5032647"/>
            <a:ext cx="596412" cy="710732"/>
          </a:xfrm>
          <a:custGeom>
            <a:rect b="b" l="l" r="r" t="t"/>
            <a:pathLst>
              <a:path extrusionOk="0" h="3947283" w="3312367">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719" name="Google Shape;719;p22"/>
          <p:cNvSpPr/>
          <p:nvPr/>
        </p:nvSpPr>
        <p:spPr>
          <a:xfrm>
            <a:off x="3908386" y="5073287"/>
            <a:ext cx="629452" cy="629452"/>
          </a:xfrm>
          <a:custGeom>
            <a:rect b="b" l="l" r="r" t="t"/>
            <a:pathLst>
              <a:path extrusionOk="0" h="3902714" w="3888432">
                <a:moveTo>
                  <a:pt x="1113894" y="3227140"/>
                </a:moveTo>
                <a:lnTo>
                  <a:pt x="2774538" y="3227140"/>
                </a:lnTo>
                <a:cubicBezTo>
                  <a:pt x="2813020" y="3227140"/>
                  <a:pt x="2844216" y="3258336"/>
                  <a:pt x="2844216" y="3296818"/>
                </a:cubicBezTo>
                <a:lnTo>
                  <a:pt x="2844216" y="3337462"/>
                </a:lnTo>
                <a:cubicBezTo>
                  <a:pt x="2844216" y="3375944"/>
                  <a:pt x="2813020" y="3407140"/>
                  <a:pt x="2774538" y="3407140"/>
                </a:cubicBezTo>
                <a:lnTo>
                  <a:pt x="1113894" y="3407140"/>
                </a:lnTo>
                <a:cubicBezTo>
                  <a:pt x="1075412" y="3407140"/>
                  <a:pt x="1044216" y="3375944"/>
                  <a:pt x="1044216" y="3337462"/>
                </a:cubicBezTo>
                <a:lnTo>
                  <a:pt x="1044216" y="3296818"/>
                </a:lnTo>
                <a:cubicBezTo>
                  <a:pt x="1044216" y="3258336"/>
                  <a:pt x="1075412" y="3227140"/>
                  <a:pt x="1113894" y="3227140"/>
                </a:cubicBezTo>
                <a:close/>
                <a:moveTo>
                  <a:pt x="1111898" y="2923315"/>
                </a:moveTo>
                <a:lnTo>
                  <a:pt x="2772542" y="2923315"/>
                </a:lnTo>
                <a:cubicBezTo>
                  <a:pt x="2811024" y="2923315"/>
                  <a:pt x="2842220" y="2954511"/>
                  <a:pt x="2842220" y="2992993"/>
                </a:cubicBezTo>
                <a:lnTo>
                  <a:pt x="2842220" y="3033637"/>
                </a:lnTo>
                <a:cubicBezTo>
                  <a:pt x="2842220" y="3072119"/>
                  <a:pt x="2811024" y="3103315"/>
                  <a:pt x="2772542" y="3103315"/>
                </a:cubicBezTo>
                <a:lnTo>
                  <a:pt x="1111898" y="3103315"/>
                </a:lnTo>
                <a:cubicBezTo>
                  <a:pt x="1073416" y="3103315"/>
                  <a:pt x="1042220" y="3072119"/>
                  <a:pt x="1042220" y="3033637"/>
                </a:cubicBezTo>
                <a:lnTo>
                  <a:pt x="1042220" y="2992993"/>
                </a:lnTo>
                <a:cubicBezTo>
                  <a:pt x="1042220" y="2954511"/>
                  <a:pt x="1073416" y="2923315"/>
                  <a:pt x="1111898" y="2923315"/>
                </a:cubicBezTo>
                <a:close/>
                <a:moveTo>
                  <a:pt x="495275" y="2664296"/>
                </a:moveTo>
                <a:lnTo>
                  <a:pt x="853982" y="2664296"/>
                </a:lnTo>
                <a:lnTo>
                  <a:pt x="853982" y="3560524"/>
                </a:lnTo>
                <a:lnTo>
                  <a:pt x="3006222" y="3560524"/>
                </a:lnTo>
                <a:lnTo>
                  <a:pt x="3006222" y="2664296"/>
                </a:lnTo>
                <a:lnTo>
                  <a:pt x="3364929" y="2664296"/>
                </a:lnTo>
                <a:lnTo>
                  <a:pt x="3364929" y="3902714"/>
                </a:lnTo>
                <a:lnTo>
                  <a:pt x="495275" y="3902714"/>
                </a:lnTo>
                <a:close/>
                <a:moveTo>
                  <a:pt x="1113894" y="2619490"/>
                </a:moveTo>
                <a:lnTo>
                  <a:pt x="2774538" y="2619490"/>
                </a:lnTo>
                <a:cubicBezTo>
                  <a:pt x="2813020" y="2619490"/>
                  <a:pt x="2844216" y="2650686"/>
                  <a:pt x="2844216" y="2689168"/>
                </a:cubicBezTo>
                <a:lnTo>
                  <a:pt x="2844216" y="2729812"/>
                </a:lnTo>
                <a:cubicBezTo>
                  <a:pt x="2844216" y="2768294"/>
                  <a:pt x="2813020" y="2799490"/>
                  <a:pt x="2774538" y="2799490"/>
                </a:cubicBezTo>
                <a:lnTo>
                  <a:pt x="1113894" y="2799490"/>
                </a:lnTo>
                <a:cubicBezTo>
                  <a:pt x="1075412" y="2799490"/>
                  <a:pt x="1044216" y="2768294"/>
                  <a:pt x="1044216" y="2729812"/>
                </a:cubicBezTo>
                <a:lnTo>
                  <a:pt x="1044216" y="2689168"/>
                </a:lnTo>
                <a:cubicBezTo>
                  <a:pt x="1044216" y="2650686"/>
                  <a:pt x="1075412" y="2619490"/>
                  <a:pt x="1113894" y="2619490"/>
                </a:cubicBezTo>
                <a:close/>
                <a:moveTo>
                  <a:pt x="3183220" y="1512740"/>
                </a:moveTo>
                <a:cubicBezTo>
                  <a:pt x="3130821" y="1512740"/>
                  <a:pt x="3088344" y="1555217"/>
                  <a:pt x="3088344" y="1607616"/>
                </a:cubicBezTo>
                <a:lnTo>
                  <a:pt x="3088344" y="1777903"/>
                </a:lnTo>
                <a:cubicBezTo>
                  <a:pt x="3088344" y="1830302"/>
                  <a:pt x="3130821" y="1872779"/>
                  <a:pt x="3183220" y="1872779"/>
                </a:cubicBezTo>
                <a:lnTo>
                  <a:pt x="3334111" y="1872779"/>
                </a:lnTo>
                <a:cubicBezTo>
                  <a:pt x="3386510" y="1872779"/>
                  <a:pt x="3428987" y="1830302"/>
                  <a:pt x="3428987" y="1777903"/>
                </a:cubicBezTo>
                <a:lnTo>
                  <a:pt x="3428987" y="1607616"/>
                </a:lnTo>
                <a:cubicBezTo>
                  <a:pt x="3428987" y="1555217"/>
                  <a:pt x="3386510" y="1512740"/>
                  <a:pt x="3334111" y="1512740"/>
                </a:cubicBezTo>
                <a:close/>
                <a:moveTo>
                  <a:pt x="317370" y="1192161"/>
                </a:moveTo>
                <a:lnTo>
                  <a:pt x="3571062" y="1192161"/>
                </a:lnTo>
                <a:cubicBezTo>
                  <a:pt x="3746341" y="1192161"/>
                  <a:pt x="3888432" y="1369515"/>
                  <a:pt x="3888432" y="1588294"/>
                </a:cubicBezTo>
                <a:lnTo>
                  <a:pt x="3888432" y="3172779"/>
                </a:lnTo>
                <a:cubicBezTo>
                  <a:pt x="3888432" y="3391558"/>
                  <a:pt x="3746341" y="3568912"/>
                  <a:pt x="3571062" y="3568912"/>
                </a:cubicBezTo>
                <a:lnTo>
                  <a:pt x="3484959" y="3568912"/>
                </a:lnTo>
                <a:lnTo>
                  <a:pt x="3484959" y="2490370"/>
                </a:lnTo>
                <a:lnTo>
                  <a:pt x="388615" y="2490370"/>
                </a:lnTo>
                <a:lnTo>
                  <a:pt x="388615" y="3568912"/>
                </a:lnTo>
                <a:lnTo>
                  <a:pt x="317370" y="3568912"/>
                </a:lnTo>
                <a:cubicBezTo>
                  <a:pt x="142091" y="3568912"/>
                  <a:pt x="0" y="3391558"/>
                  <a:pt x="0" y="3172779"/>
                </a:cubicBezTo>
                <a:lnTo>
                  <a:pt x="0" y="1588294"/>
                </a:lnTo>
                <a:cubicBezTo>
                  <a:pt x="0" y="1369515"/>
                  <a:pt x="142091" y="1192161"/>
                  <a:pt x="317370" y="1192161"/>
                </a:cubicBezTo>
                <a:close/>
                <a:moveTo>
                  <a:pt x="3010811" y="792088"/>
                </a:moveTo>
                <a:lnTo>
                  <a:pt x="3369518" y="792088"/>
                </a:lnTo>
                <a:lnTo>
                  <a:pt x="3369518" y="1080119"/>
                </a:lnTo>
                <a:lnTo>
                  <a:pt x="3010811" y="1080119"/>
                </a:lnTo>
                <a:close/>
                <a:moveTo>
                  <a:pt x="2700857" y="0"/>
                </a:moveTo>
                <a:lnTo>
                  <a:pt x="3329483" y="698376"/>
                </a:lnTo>
                <a:lnTo>
                  <a:pt x="2700857" y="698376"/>
                </a:lnTo>
                <a:close/>
                <a:moveTo>
                  <a:pt x="499864" y="0"/>
                </a:moveTo>
                <a:lnTo>
                  <a:pt x="2592288" y="0"/>
                </a:lnTo>
                <a:lnTo>
                  <a:pt x="2592288" y="298450"/>
                </a:lnTo>
                <a:lnTo>
                  <a:pt x="858571" y="298450"/>
                </a:lnTo>
                <a:lnTo>
                  <a:pt x="858571" y="1080119"/>
                </a:lnTo>
                <a:lnTo>
                  <a:pt x="499864" y="108011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720" name="Google Shape;720;p22"/>
          <p:cNvSpPr/>
          <p:nvPr/>
        </p:nvSpPr>
        <p:spPr>
          <a:xfrm>
            <a:off x="7672113" y="3727022"/>
            <a:ext cx="756404" cy="581020"/>
          </a:xfrm>
          <a:custGeom>
            <a:rect b="b" l="l" r="r" t="t"/>
            <a:pathLst>
              <a:path extrusionOk="0" h="2447912" w="3186824">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721" name="Google Shape;721;p22"/>
          <p:cNvGrpSpPr/>
          <p:nvPr/>
        </p:nvGrpSpPr>
        <p:grpSpPr>
          <a:xfrm>
            <a:off x="8632094" y="4742394"/>
            <a:ext cx="2986841" cy="1195989"/>
            <a:chOff x="8632094" y="4742394"/>
            <a:chExt cx="2986841" cy="1195989"/>
          </a:xfrm>
        </p:grpSpPr>
        <p:sp>
          <p:nvSpPr>
            <p:cNvPr id="722" name="Google Shape;722;p22"/>
            <p:cNvSpPr txBox="1"/>
            <p:nvPr/>
          </p:nvSpPr>
          <p:spPr>
            <a:xfrm>
              <a:off x="8641319" y="5107386"/>
              <a:ext cx="2977616"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Get a modern PowerPoint  Presentation that is beautifully designed. I hope and I believe that this Template will your Time, Money and Reputation.   </a:t>
              </a:r>
              <a:endParaRPr sz="1200">
                <a:solidFill>
                  <a:srgbClr val="3F3F3F"/>
                </a:solidFill>
                <a:latin typeface="Arial"/>
                <a:ea typeface="Arial"/>
                <a:cs typeface="Arial"/>
                <a:sym typeface="Arial"/>
              </a:endParaRPr>
            </a:p>
          </p:txBody>
        </p:sp>
        <p:sp>
          <p:nvSpPr>
            <p:cNvPr id="723" name="Google Shape;723;p22"/>
            <p:cNvSpPr txBox="1"/>
            <p:nvPr/>
          </p:nvSpPr>
          <p:spPr>
            <a:xfrm>
              <a:off x="8632094" y="4742394"/>
              <a:ext cx="298684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Contents_Here</a:t>
              </a:r>
              <a:endParaRPr b="1" sz="1200">
                <a:solidFill>
                  <a:srgbClr val="3F3F3F"/>
                </a:solidFill>
                <a:latin typeface="Arial"/>
                <a:ea typeface="Arial"/>
                <a:cs typeface="Arial"/>
                <a:sym typeface="Arial"/>
              </a:endParaRPr>
            </a:p>
          </p:txBody>
        </p:sp>
        <p:cxnSp>
          <p:nvCxnSpPr>
            <p:cNvPr id="724" name="Google Shape;724;p22"/>
            <p:cNvCxnSpPr/>
            <p:nvPr/>
          </p:nvCxnSpPr>
          <p:spPr>
            <a:xfrm>
              <a:off x="8685757" y="5073287"/>
              <a:ext cx="2810918" cy="0"/>
            </a:xfrm>
            <a:prstGeom prst="straightConnector1">
              <a:avLst/>
            </a:prstGeom>
            <a:noFill/>
            <a:ln cap="flat" cmpd="sng" w="19050">
              <a:solidFill>
                <a:schemeClr val="accent1"/>
              </a:solidFill>
              <a:prstDash val="dash"/>
              <a:miter lim="800000"/>
              <a:headEnd len="med" w="med" type="oval"/>
              <a:tailEnd len="med" w="med" type="oval"/>
            </a:ln>
          </p:spPr>
        </p:cxnSp>
      </p:grpSp>
      <p:grpSp>
        <p:nvGrpSpPr>
          <p:cNvPr id="725" name="Google Shape;725;p22"/>
          <p:cNvGrpSpPr/>
          <p:nvPr/>
        </p:nvGrpSpPr>
        <p:grpSpPr>
          <a:xfrm>
            <a:off x="8632094" y="3371913"/>
            <a:ext cx="2986841" cy="1195989"/>
            <a:chOff x="8632094" y="3371913"/>
            <a:chExt cx="2986841" cy="1195989"/>
          </a:xfrm>
        </p:grpSpPr>
        <p:sp>
          <p:nvSpPr>
            <p:cNvPr id="726" name="Google Shape;726;p22"/>
            <p:cNvSpPr txBox="1"/>
            <p:nvPr/>
          </p:nvSpPr>
          <p:spPr>
            <a:xfrm>
              <a:off x="8641319" y="3736905"/>
              <a:ext cx="2977616"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Get a modern PowerPoint  Presentation that is beautifully designed. I hope and I believe that this Template will your Time, Money and Reputation.   </a:t>
              </a:r>
              <a:endParaRPr sz="1200">
                <a:solidFill>
                  <a:srgbClr val="3F3F3F"/>
                </a:solidFill>
                <a:latin typeface="Arial"/>
                <a:ea typeface="Arial"/>
                <a:cs typeface="Arial"/>
                <a:sym typeface="Arial"/>
              </a:endParaRPr>
            </a:p>
          </p:txBody>
        </p:sp>
        <p:sp>
          <p:nvSpPr>
            <p:cNvPr id="727" name="Google Shape;727;p22"/>
            <p:cNvSpPr txBox="1"/>
            <p:nvPr/>
          </p:nvSpPr>
          <p:spPr>
            <a:xfrm>
              <a:off x="8632094" y="3371913"/>
              <a:ext cx="298684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Contents_Here</a:t>
              </a:r>
              <a:endParaRPr b="1" sz="1200">
                <a:solidFill>
                  <a:srgbClr val="3F3F3F"/>
                </a:solidFill>
                <a:latin typeface="Arial"/>
                <a:ea typeface="Arial"/>
                <a:cs typeface="Arial"/>
                <a:sym typeface="Arial"/>
              </a:endParaRPr>
            </a:p>
          </p:txBody>
        </p:sp>
        <p:cxnSp>
          <p:nvCxnSpPr>
            <p:cNvPr id="728" name="Google Shape;728;p22"/>
            <p:cNvCxnSpPr/>
            <p:nvPr/>
          </p:nvCxnSpPr>
          <p:spPr>
            <a:xfrm>
              <a:off x="8641319" y="3690673"/>
              <a:ext cx="2810918" cy="0"/>
            </a:xfrm>
            <a:prstGeom prst="straightConnector1">
              <a:avLst/>
            </a:prstGeom>
            <a:noFill/>
            <a:ln cap="flat" cmpd="sng" w="19050">
              <a:solidFill>
                <a:schemeClr val="accent4"/>
              </a:solidFill>
              <a:prstDash val="dash"/>
              <a:miter lim="800000"/>
              <a:headEnd len="med" w="med" type="oval"/>
              <a:tailEnd len="med" w="med" type="oval"/>
            </a:ln>
          </p:spPr>
        </p:cxnSp>
      </p:grpSp>
      <p:grpSp>
        <p:nvGrpSpPr>
          <p:cNvPr id="729" name="Google Shape;729;p22"/>
          <p:cNvGrpSpPr/>
          <p:nvPr/>
        </p:nvGrpSpPr>
        <p:grpSpPr>
          <a:xfrm>
            <a:off x="573065" y="4742394"/>
            <a:ext cx="2986841" cy="1195989"/>
            <a:chOff x="573065" y="4742394"/>
            <a:chExt cx="2986841" cy="1195989"/>
          </a:xfrm>
        </p:grpSpPr>
        <p:sp>
          <p:nvSpPr>
            <p:cNvPr id="730" name="Google Shape;730;p22"/>
            <p:cNvSpPr txBox="1"/>
            <p:nvPr/>
          </p:nvSpPr>
          <p:spPr>
            <a:xfrm>
              <a:off x="582290" y="5107386"/>
              <a:ext cx="2977616" cy="83099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200">
                  <a:solidFill>
                    <a:srgbClr val="3F3F3F"/>
                  </a:solidFill>
                  <a:latin typeface="Arial"/>
                  <a:ea typeface="Arial"/>
                  <a:cs typeface="Arial"/>
                  <a:sym typeface="Arial"/>
                </a:rPr>
                <a:t>Get a modern PowerPoint  Presentation that is beautifully designed. I hope and I believe that this Template will your Time, Money and Reputation.   </a:t>
              </a:r>
              <a:endParaRPr sz="1200">
                <a:solidFill>
                  <a:srgbClr val="3F3F3F"/>
                </a:solidFill>
                <a:latin typeface="Arial"/>
                <a:ea typeface="Arial"/>
                <a:cs typeface="Arial"/>
                <a:sym typeface="Arial"/>
              </a:endParaRPr>
            </a:p>
          </p:txBody>
        </p:sp>
        <p:sp>
          <p:nvSpPr>
            <p:cNvPr id="731" name="Google Shape;731;p22"/>
            <p:cNvSpPr txBox="1"/>
            <p:nvPr/>
          </p:nvSpPr>
          <p:spPr>
            <a:xfrm>
              <a:off x="573065" y="4742394"/>
              <a:ext cx="2986841" cy="27699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200">
                  <a:solidFill>
                    <a:srgbClr val="3F3F3F"/>
                  </a:solidFill>
                  <a:latin typeface="Arial"/>
                  <a:ea typeface="Arial"/>
                  <a:cs typeface="Arial"/>
                  <a:sym typeface="Arial"/>
                </a:rPr>
                <a:t>Contents_Here</a:t>
              </a:r>
              <a:endParaRPr b="1" sz="1200">
                <a:solidFill>
                  <a:srgbClr val="3F3F3F"/>
                </a:solidFill>
                <a:latin typeface="Arial"/>
                <a:ea typeface="Arial"/>
                <a:cs typeface="Arial"/>
                <a:sym typeface="Arial"/>
              </a:endParaRPr>
            </a:p>
          </p:txBody>
        </p:sp>
        <p:cxnSp>
          <p:nvCxnSpPr>
            <p:cNvPr id="732" name="Google Shape;732;p22"/>
            <p:cNvCxnSpPr/>
            <p:nvPr/>
          </p:nvCxnSpPr>
          <p:spPr>
            <a:xfrm>
              <a:off x="705464" y="5073287"/>
              <a:ext cx="2810918" cy="0"/>
            </a:xfrm>
            <a:prstGeom prst="straightConnector1">
              <a:avLst/>
            </a:prstGeom>
            <a:noFill/>
            <a:ln cap="flat" cmpd="sng" w="19050">
              <a:solidFill>
                <a:schemeClr val="accent3"/>
              </a:solidFill>
              <a:prstDash val="dash"/>
              <a:miter lim="800000"/>
              <a:headEnd len="med" w="med" type="oval"/>
              <a:tailEnd len="med" w="med" type="oval"/>
            </a:ln>
          </p:spPr>
        </p:cxnSp>
      </p:grpSp>
      <p:grpSp>
        <p:nvGrpSpPr>
          <p:cNvPr id="733" name="Google Shape;733;p22"/>
          <p:cNvGrpSpPr/>
          <p:nvPr/>
        </p:nvGrpSpPr>
        <p:grpSpPr>
          <a:xfrm>
            <a:off x="573065" y="3371913"/>
            <a:ext cx="2986841" cy="1195989"/>
            <a:chOff x="573065" y="3371913"/>
            <a:chExt cx="2986841" cy="1195989"/>
          </a:xfrm>
        </p:grpSpPr>
        <p:sp>
          <p:nvSpPr>
            <p:cNvPr id="734" name="Google Shape;734;p22"/>
            <p:cNvSpPr txBox="1"/>
            <p:nvPr/>
          </p:nvSpPr>
          <p:spPr>
            <a:xfrm>
              <a:off x="582290" y="3736905"/>
              <a:ext cx="2977616" cy="83099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200">
                  <a:solidFill>
                    <a:srgbClr val="3F3F3F"/>
                  </a:solidFill>
                  <a:latin typeface="Arial"/>
                  <a:ea typeface="Arial"/>
                  <a:cs typeface="Arial"/>
                  <a:sym typeface="Arial"/>
                </a:rPr>
                <a:t>Get a modern PowerPoint  Presentation that is beautifully designed. I hope and I believe that this Template will your Time, Money and Reputation.   </a:t>
              </a:r>
              <a:endParaRPr sz="1200">
                <a:solidFill>
                  <a:srgbClr val="3F3F3F"/>
                </a:solidFill>
                <a:latin typeface="Arial"/>
                <a:ea typeface="Arial"/>
                <a:cs typeface="Arial"/>
                <a:sym typeface="Arial"/>
              </a:endParaRPr>
            </a:p>
          </p:txBody>
        </p:sp>
        <p:sp>
          <p:nvSpPr>
            <p:cNvPr id="735" name="Google Shape;735;p22"/>
            <p:cNvSpPr txBox="1"/>
            <p:nvPr/>
          </p:nvSpPr>
          <p:spPr>
            <a:xfrm>
              <a:off x="573065" y="3371913"/>
              <a:ext cx="2986841" cy="27699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200">
                  <a:solidFill>
                    <a:srgbClr val="3F3F3F"/>
                  </a:solidFill>
                  <a:latin typeface="Arial"/>
                  <a:ea typeface="Arial"/>
                  <a:cs typeface="Arial"/>
                  <a:sym typeface="Arial"/>
                </a:rPr>
                <a:t>Contents_Here</a:t>
              </a:r>
              <a:endParaRPr b="1" sz="1200">
                <a:solidFill>
                  <a:srgbClr val="3F3F3F"/>
                </a:solidFill>
                <a:latin typeface="Arial"/>
                <a:ea typeface="Arial"/>
                <a:cs typeface="Arial"/>
                <a:sym typeface="Arial"/>
              </a:endParaRPr>
            </a:p>
          </p:txBody>
        </p:sp>
        <p:cxnSp>
          <p:nvCxnSpPr>
            <p:cNvPr id="736" name="Google Shape;736;p22"/>
            <p:cNvCxnSpPr/>
            <p:nvPr/>
          </p:nvCxnSpPr>
          <p:spPr>
            <a:xfrm>
              <a:off x="661026" y="3690673"/>
              <a:ext cx="2810918" cy="0"/>
            </a:xfrm>
            <a:prstGeom prst="straightConnector1">
              <a:avLst/>
            </a:prstGeom>
            <a:noFill/>
            <a:ln cap="flat" cmpd="sng" w="19050">
              <a:solidFill>
                <a:schemeClr val="accent2"/>
              </a:solidFill>
              <a:prstDash val="dash"/>
              <a:miter lim="800000"/>
              <a:headEnd len="med" w="med" type="oval"/>
              <a:tailEnd len="med" w="med" type="oval"/>
            </a:ln>
          </p:spPr>
        </p:cxnSp>
      </p:grpSp>
      <p:sp>
        <p:nvSpPr>
          <p:cNvPr id="737" name="Google Shape;737;p22"/>
          <p:cNvSpPr txBox="1"/>
          <p:nvPr/>
        </p:nvSpPr>
        <p:spPr>
          <a:xfrm>
            <a:off x="7368735" y="1955983"/>
            <a:ext cx="2478222" cy="92333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00">
                <a:solidFill>
                  <a:schemeClr val="accent2"/>
                </a:solidFill>
                <a:latin typeface="Arial"/>
                <a:ea typeface="Arial"/>
                <a:cs typeface="Arial"/>
                <a:sym typeface="Arial"/>
              </a:rPr>
              <a:t>ALLPPT Layout</a:t>
            </a:r>
            <a:endParaRPr/>
          </a:p>
          <a:p>
            <a:pPr indent="0" lvl="0" marL="0" marR="0" rtl="0" algn="l">
              <a:spcBef>
                <a:spcPts val="0"/>
              </a:spcBef>
              <a:spcAft>
                <a:spcPts val="0"/>
              </a:spcAft>
              <a:buNone/>
            </a:pPr>
            <a:r>
              <a:rPr lang="en-US" sz="1800">
                <a:solidFill>
                  <a:schemeClr val="accent2"/>
                </a:solidFill>
                <a:latin typeface="Arial"/>
                <a:ea typeface="Arial"/>
                <a:cs typeface="Arial"/>
                <a:sym typeface="Arial"/>
              </a:rPr>
              <a:t>Clean Text Slide </a:t>
            </a:r>
            <a:endParaRPr/>
          </a:p>
          <a:p>
            <a:pPr indent="0" lvl="0" marL="0" marR="0" rtl="0" algn="l">
              <a:spcBef>
                <a:spcPts val="0"/>
              </a:spcBef>
              <a:spcAft>
                <a:spcPts val="0"/>
              </a:spcAft>
              <a:buNone/>
            </a:pPr>
            <a:r>
              <a:rPr lang="en-US" sz="1800">
                <a:solidFill>
                  <a:schemeClr val="accent2"/>
                </a:solidFill>
                <a:latin typeface="Arial"/>
                <a:ea typeface="Arial"/>
                <a:cs typeface="Arial"/>
                <a:sym typeface="Arial"/>
              </a:rPr>
              <a:t>for your Presentation</a:t>
            </a:r>
            <a:endParaRPr sz="1800">
              <a:solidFill>
                <a:schemeClr val="accent2"/>
              </a:solidFill>
              <a:latin typeface="Arial"/>
              <a:ea typeface="Arial"/>
              <a:cs typeface="Arial"/>
              <a:sym typeface="Arial"/>
            </a:endParaRPr>
          </a:p>
        </p:txBody>
      </p:sp>
      <p:sp>
        <p:nvSpPr>
          <p:cNvPr id="738" name="Google Shape;738;p22"/>
          <p:cNvSpPr txBox="1"/>
          <p:nvPr/>
        </p:nvSpPr>
        <p:spPr>
          <a:xfrm>
            <a:off x="2339645" y="1955983"/>
            <a:ext cx="2478222" cy="923330"/>
          </a:xfrm>
          <a:prstGeom prst="rect">
            <a:avLst/>
          </a:prstGeom>
          <a:noFill/>
          <a:ln>
            <a:noFill/>
          </a:ln>
        </p:spPr>
        <p:txBody>
          <a:bodyPr anchorCtr="0" anchor="ctr" bIns="45700" lIns="91425" spcFirstLastPara="1" rIns="91425" wrap="square" tIns="45700">
            <a:spAutoFit/>
          </a:bodyPr>
          <a:lstStyle/>
          <a:p>
            <a:pPr indent="0" lvl="0" marL="0" marR="0" rtl="0" algn="r">
              <a:spcBef>
                <a:spcPts val="0"/>
              </a:spcBef>
              <a:spcAft>
                <a:spcPts val="0"/>
              </a:spcAft>
              <a:buNone/>
            </a:pPr>
            <a:r>
              <a:rPr lang="en-US" sz="1800">
                <a:solidFill>
                  <a:schemeClr val="accent1"/>
                </a:solidFill>
                <a:latin typeface="Arial"/>
                <a:ea typeface="Arial"/>
                <a:cs typeface="Arial"/>
                <a:sym typeface="Arial"/>
              </a:rPr>
              <a:t>ALLPPT Layout</a:t>
            </a:r>
            <a:endParaRPr/>
          </a:p>
          <a:p>
            <a:pPr indent="0" lvl="0" marL="0" marR="0" rtl="0" algn="r">
              <a:spcBef>
                <a:spcPts val="0"/>
              </a:spcBef>
              <a:spcAft>
                <a:spcPts val="0"/>
              </a:spcAft>
              <a:buNone/>
            </a:pPr>
            <a:r>
              <a:rPr lang="en-US" sz="1800">
                <a:solidFill>
                  <a:schemeClr val="accent1"/>
                </a:solidFill>
                <a:latin typeface="Arial"/>
                <a:ea typeface="Arial"/>
                <a:cs typeface="Arial"/>
                <a:sym typeface="Arial"/>
              </a:rPr>
              <a:t>Clean Text Slide </a:t>
            </a:r>
            <a:endParaRPr/>
          </a:p>
          <a:p>
            <a:pPr indent="0" lvl="0" marL="0" marR="0" rtl="0" algn="r">
              <a:spcBef>
                <a:spcPts val="0"/>
              </a:spcBef>
              <a:spcAft>
                <a:spcPts val="0"/>
              </a:spcAft>
              <a:buNone/>
            </a:pPr>
            <a:r>
              <a:rPr lang="en-US" sz="1800">
                <a:solidFill>
                  <a:schemeClr val="accent1"/>
                </a:solidFill>
                <a:latin typeface="Arial"/>
                <a:ea typeface="Arial"/>
                <a:cs typeface="Arial"/>
                <a:sym typeface="Arial"/>
              </a:rPr>
              <a:t>for your Presentation</a:t>
            </a:r>
            <a:endParaRPr sz="1800">
              <a:solidFill>
                <a:schemeClr val="accen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23"/>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t>Infographic Style</a:t>
            </a:r>
            <a:endParaRPr/>
          </a:p>
        </p:txBody>
      </p:sp>
      <p:grpSp>
        <p:nvGrpSpPr>
          <p:cNvPr id="744" name="Google Shape;744;p23"/>
          <p:cNvGrpSpPr/>
          <p:nvPr/>
        </p:nvGrpSpPr>
        <p:grpSpPr>
          <a:xfrm>
            <a:off x="7146697" y="1542404"/>
            <a:ext cx="4486919" cy="2494258"/>
            <a:chOff x="7469640" y="1630324"/>
            <a:chExt cx="4486919" cy="2494258"/>
          </a:xfrm>
        </p:grpSpPr>
        <p:sp>
          <p:nvSpPr>
            <p:cNvPr id="745" name="Google Shape;745;p23"/>
            <p:cNvSpPr/>
            <p:nvPr/>
          </p:nvSpPr>
          <p:spPr>
            <a:xfrm flipH="1" rot="2700000">
              <a:off x="10039651" y="1783525"/>
              <a:ext cx="1339558" cy="2187856"/>
            </a:xfrm>
            <a:prstGeom prst="upArrow">
              <a:avLst>
                <a:gd fmla="val 50000" name="adj1"/>
                <a:gd fmla="val 51250" name="adj2"/>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46" name="Google Shape;746;p23"/>
            <p:cNvSpPr/>
            <p:nvPr/>
          </p:nvSpPr>
          <p:spPr>
            <a:xfrm flipH="1" rot="5400000">
              <a:off x="8486075" y="2211810"/>
              <a:ext cx="669131" cy="270200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747" name="Google Shape;747;p23"/>
          <p:cNvGrpSpPr/>
          <p:nvPr/>
        </p:nvGrpSpPr>
        <p:grpSpPr>
          <a:xfrm>
            <a:off x="4777514" y="1542404"/>
            <a:ext cx="4483465" cy="2494258"/>
            <a:chOff x="5278475" y="1630324"/>
            <a:chExt cx="4483465" cy="2494258"/>
          </a:xfrm>
        </p:grpSpPr>
        <p:sp>
          <p:nvSpPr>
            <p:cNvPr id="748" name="Google Shape;748;p23"/>
            <p:cNvSpPr/>
            <p:nvPr/>
          </p:nvSpPr>
          <p:spPr>
            <a:xfrm flipH="1" rot="2700000">
              <a:off x="7845032" y="1783525"/>
              <a:ext cx="1339558" cy="2187856"/>
            </a:xfrm>
            <a:prstGeom prst="upArrow">
              <a:avLst>
                <a:gd fmla="val 50000" name="adj1"/>
                <a:gd fmla="val 51250" name="adj2"/>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49" name="Google Shape;749;p23"/>
            <p:cNvSpPr/>
            <p:nvPr/>
          </p:nvSpPr>
          <p:spPr>
            <a:xfrm flipH="1" rot="5400000">
              <a:off x="6294910" y="2211810"/>
              <a:ext cx="669131" cy="270200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750" name="Google Shape;750;p23"/>
          <p:cNvGrpSpPr/>
          <p:nvPr/>
        </p:nvGrpSpPr>
        <p:grpSpPr>
          <a:xfrm>
            <a:off x="2385906" y="1542405"/>
            <a:ext cx="4505889" cy="2494258"/>
            <a:chOff x="3061434" y="1630324"/>
            <a:chExt cx="4505889" cy="2494258"/>
          </a:xfrm>
        </p:grpSpPr>
        <p:sp>
          <p:nvSpPr>
            <p:cNvPr id="751" name="Google Shape;751;p23"/>
            <p:cNvSpPr/>
            <p:nvPr/>
          </p:nvSpPr>
          <p:spPr>
            <a:xfrm flipH="1" rot="2700000">
              <a:off x="5650414" y="1783525"/>
              <a:ext cx="1339558" cy="2187856"/>
            </a:xfrm>
            <a:prstGeom prst="upArrow">
              <a:avLst>
                <a:gd fmla="val 50000" name="adj1"/>
                <a:gd fmla="val 51250" name="adj2"/>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52" name="Google Shape;752;p23"/>
            <p:cNvSpPr/>
            <p:nvPr/>
          </p:nvSpPr>
          <p:spPr>
            <a:xfrm flipH="1" rot="5400000">
              <a:off x="4080180" y="2209498"/>
              <a:ext cx="669131" cy="270662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753" name="Google Shape;753;p23"/>
          <p:cNvGrpSpPr/>
          <p:nvPr/>
        </p:nvGrpSpPr>
        <p:grpSpPr>
          <a:xfrm>
            <a:off x="0" y="1542405"/>
            <a:ext cx="4500189" cy="2494258"/>
            <a:chOff x="872515" y="1630325"/>
            <a:chExt cx="4500189" cy="2494258"/>
          </a:xfrm>
        </p:grpSpPr>
        <p:sp>
          <p:nvSpPr>
            <p:cNvPr id="754" name="Google Shape;754;p23"/>
            <p:cNvSpPr/>
            <p:nvPr/>
          </p:nvSpPr>
          <p:spPr>
            <a:xfrm flipH="1" rot="2700000">
              <a:off x="3455795" y="1783526"/>
              <a:ext cx="1339558" cy="2187856"/>
            </a:xfrm>
            <a:prstGeom prst="upArrow">
              <a:avLst>
                <a:gd fmla="val 50000" name="adj1"/>
                <a:gd fmla="val 5125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55" name="Google Shape;755;p23"/>
            <p:cNvSpPr/>
            <p:nvPr/>
          </p:nvSpPr>
          <p:spPr>
            <a:xfrm flipH="1" rot="5400000">
              <a:off x="1891261" y="2209499"/>
              <a:ext cx="669131" cy="270662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756" name="Google Shape;756;p23"/>
          <p:cNvSpPr txBox="1"/>
          <p:nvPr/>
        </p:nvSpPr>
        <p:spPr>
          <a:xfrm>
            <a:off x="910971" y="3306006"/>
            <a:ext cx="1541920"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Contents Title</a:t>
            </a:r>
            <a:endParaRPr b="1" sz="1600">
              <a:solidFill>
                <a:schemeClr val="lt1"/>
              </a:solidFill>
              <a:latin typeface="Arial"/>
              <a:ea typeface="Arial"/>
              <a:cs typeface="Arial"/>
              <a:sym typeface="Arial"/>
            </a:endParaRPr>
          </a:p>
        </p:txBody>
      </p:sp>
      <p:sp>
        <p:nvSpPr>
          <p:cNvPr id="757" name="Google Shape;757;p23"/>
          <p:cNvSpPr txBox="1"/>
          <p:nvPr/>
        </p:nvSpPr>
        <p:spPr>
          <a:xfrm>
            <a:off x="3298940" y="3306006"/>
            <a:ext cx="1541920"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Contents Title</a:t>
            </a:r>
            <a:endParaRPr b="1" sz="1600">
              <a:solidFill>
                <a:schemeClr val="lt1"/>
              </a:solidFill>
              <a:latin typeface="Arial"/>
              <a:ea typeface="Arial"/>
              <a:cs typeface="Arial"/>
              <a:sym typeface="Arial"/>
            </a:endParaRPr>
          </a:p>
        </p:txBody>
      </p:sp>
      <p:sp>
        <p:nvSpPr>
          <p:cNvPr id="758" name="Google Shape;758;p23"/>
          <p:cNvSpPr txBox="1"/>
          <p:nvPr/>
        </p:nvSpPr>
        <p:spPr>
          <a:xfrm>
            <a:off x="5686909" y="3306006"/>
            <a:ext cx="1541920"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Contents Title</a:t>
            </a:r>
            <a:endParaRPr b="1" sz="1600">
              <a:solidFill>
                <a:schemeClr val="lt1"/>
              </a:solidFill>
              <a:latin typeface="Arial"/>
              <a:ea typeface="Arial"/>
              <a:cs typeface="Arial"/>
              <a:sym typeface="Arial"/>
            </a:endParaRPr>
          </a:p>
        </p:txBody>
      </p:sp>
      <p:sp>
        <p:nvSpPr>
          <p:cNvPr id="759" name="Google Shape;759;p23"/>
          <p:cNvSpPr txBox="1"/>
          <p:nvPr/>
        </p:nvSpPr>
        <p:spPr>
          <a:xfrm>
            <a:off x="8074878" y="3306006"/>
            <a:ext cx="1541920"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Contents Title</a:t>
            </a:r>
            <a:endParaRPr b="1" sz="1600">
              <a:solidFill>
                <a:schemeClr val="lt1"/>
              </a:solidFill>
              <a:latin typeface="Arial"/>
              <a:ea typeface="Arial"/>
              <a:cs typeface="Arial"/>
              <a:sym typeface="Arial"/>
            </a:endParaRPr>
          </a:p>
        </p:txBody>
      </p:sp>
      <p:grpSp>
        <p:nvGrpSpPr>
          <p:cNvPr id="760" name="Google Shape;760;p23"/>
          <p:cNvGrpSpPr/>
          <p:nvPr/>
        </p:nvGrpSpPr>
        <p:grpSpPr>
          <a:xfrm>
            <a:off x="947385" y="5231651"/>
            <a:ext cx="2377803" cy="880254"/>
            <a:chOff x="6860364" y="1880348"/>
            <a:chExt cx="1944216" cy="880254"/>
          </a:xfrm>
        </p:grpSpPr>
        <p:sp>
          <p:nvSpPr>
            <p:cNvPr id="761" name="Google Shape;761;p23"/>
            <p:cNvSpPr txBox="1"/>
            <p:nvPr/>
          </p:nvSpPr>
          <p:spPr>
            <a:xfrm>
              <a:off x="6860364" y="1880348"/>
              <a:ext cx="1944216" cy="30777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400">
                  <a:solidFill>
                    <a:srgbClr val="3F3F3F"/>
                  </a:solidFill>
                  <a:latin typeface="Arial"/>
                  <a:ea typeface="Arial"/>
                  <a:cs typeface="Arial"/>
                  <a:sym typeface="Arial"/>
                </a:rPr>
                <a:t>Content  Here</a:t>
              </a:r>
              <a:endParaRPr b="1" sz="1400">
                <a:solidFill>
                  <a:srgbClr val="3F3F3F"/>
                </a:solidFill>
                <a:latin typeface="Arial"/>
                <a:ea typeface="Arial"/>
                <a:cs typeface="Arial"/>
                <a:sym typeface="Arial"/>
              </a:endParaRPr>
            </a:p>
          </p:txBody>
        </p:sp>
        <p:sp>
          <p:nvSpPr>
            <p:cNvPr id="762" name="Google Shape;762;p23"/>
            <p:cNvSpPr txBox="1"/>
            <p:nvPr/>
          </p:nvSpPr>
          <p:spPr>
            <a:xfrm>
              <a:off x="6860365" y="2114272"/>
              <a:ext cx="1944215" cy="646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Get a modern PowerPoint  Presentation that is beautifully designed.</a:t>
              </a:r>
              <a:endParaRPr sz="1200">
                <a:solidFill>
                  <a:srgbClr val="3F3F3F"/>
                </a:solidFill>
                <a:latin typeface="Arial"/>
                <a:ea typeface="Arial"/>
                <a:cs typeface="Arial"/>
                <a:sym typeface="Arial"/>
              </a:endParaRPr>
            </a:p>
          </p:txBody>
        </p:sp>
      </p:grpSp>
      <p:grpSp>
        <p:nvGrpSpPr>
          <p:cNvPr id="763" name="Google Shape;763;p23"/>
          <p:cNvGrpSpPr/>
          <p:nvPr/>
        </p:nvGrpSpPr>
        <p:grpSpPr>
          <a:xfrm>
            <a:off x="3518189" y="5231651"/>
            <a:ext cx="2377803" cy="880254"/>
            <a:chOff x="6860364" y="1880348"/>
            <a:chExt cx="1944216" cy="880254"/>
          </a:xfrm>
        </p:grpSpPr>
        <p:sp>
          <p:nvSpPr>
            <p:cNvPr id="764" name="Google Shape;764;p23"/>
            <p:cNvSpPr txBox="1"/>
            <p:nvPr/>
          </p:nvSpPr>
          <p:spPr>
            <a:xfrm>
              <a:off x="6860364" y="1880348"/>
              <a:ext cx="1944216" cy="30777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400">
                  <a:solidFill>
                    <a:srgbClr val="3F3F3F"/>
                  </a:solidFill>
                  <a:latin typeface="Arial"/>
                  <a:ea typeface="Arial"/>
                  <a:cs typeface="Arial"/>
                  <a:sym typeface="Arial"/>
                </a:rPr>
                <a:t>Content  Here</a:t>
              </a:r>
              <a:endParaRPr b="1" sz="1400">
                <a:solidFill>
                  <a:srgbClr val="3F3F3F"/>
                </a:solidFill>
                <a:latin typeface="Arial"/>
                <a:ea typeface="Arial"/>
                <a:cs typeface="Arial"/>
                <a:sym typeface="Arial"/>
              </a:endParaRPr>
            </a:p>
          </p:txBody>
        </p:sp>
        <p:sp>
          <p:nvSpPr>
            <p:cNvPr id="765" name="Google Shape;765;p23"/>
            <p:cNvSpPr txBox="1"/>
            <p:nvPr/>
          </p:nvSpPr>
          <p:spPr>
            <a:xfrm>
              <a:off x="6860365" y="2114272"/>
              <a:ext cx="1944215" cy="646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Get a modern PowerPoint  Presentation that is beautifully designed.</a:t>
              </a:r>
              <a:endParaRPr sz="1200">
                <a:solidFill>
                  <a:srgbClr val="3F3F3F"/>
                </a:solidFill>
                <a:latin typeface="Arial"/>
                <a:ea typeface="Arial"/>
                <a:cs typeface="Arial"/>
                <a:sym typeface="Arial"/>
              </a:endParaRPr>
            </a:p>
          </p:txBody>
        </p:sp>
      </p:grpSp>
      <p:grpSp>
        <p:nvGrpSpPr>
          <p:cNvPr id="766" name="Google Shape;766;p23"/>
          <p:cNvGrpSpPr/>
          <p:nvPr/>
        </p:nvGrpSpPr>
        <p:grpSpPr>
          <a:xfrm>
            <a:off x="6088993" y="5231651"/>
            <a:ext cx="2377803" cy="880254"/>
            <a:chOff x="6860364" y="1880348"/>
            <a:chExt cx="1944216" cy="880254"/>
          </a:xfrm>
        </p:grpSpPr>
        <p:sp>
          <p:nvSpPr>
            <p:cNvPr id="767" name="Google Shape;767;p23"/>
            <p:cNvSpPr txBox="1"/>
            <p:nvPr/>
          </p:nvSpPr>
          <p:spPr>
            <a:xfrm>
              <a:off x="6860364" y="1880348"/>
              <a:ext cx="1944216" cy="30777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400">
                  <a:solidFill>
                    <a:srgbClr val="3F3F3F"/>
                  </a:solidFill>
                  <a:latin typeface="Arial"/>
                  <a:ea typeface="Arial"/>
                  <a:cs typeface="Arial"/>
                  <a:sym typeface="Arial"/>
                </a:rPr>
                <a:t>Content  Here</a:t>
              </a:r>
              <a:endParaRPr b="1" sz="1400">
                <a:solidFill>
                  <a:srgbClr val="3F3F3F"/>
                </a:solidFill>
                <a:latin typeface="Arial"/>
                <a:ea typeface="Arial"/>
                <a:cs typeface="Arial"/>
                <a:sym typeface="Arial"/>
              </a:endParaRPr>
            </a:p>
          </p:txBody>
        </p:sp>
        <p:sp>
          <p:nvSpPr>
            <p:cNvPr id="768" name="Google Shape;768;p23"/>
            <p:cNvSpPr txBox="1"/>
            <p:nvPr/>
          </p:nvSpPr>
          <p:spPr>
            <a:xfrm>
              <a:off x="6860365" y="2114272"/>
              <a:ext cx="1944215" cy="646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Get a modern PowerPoint  Presentation that is beautifully designed.</a:t>
              </a:r>
              <a:endParaRPr sz="1200">
                <a:solidFill>
                  <a:srgbClr val="3F3F3F"/>
                </a:solidFill>
                <a:latin typeface="Arial"/>
                <a:ea typeface="Arial"/>
                <a:cs typeface="Arial"/>
                <a:sym typeface="Arial"/>
              </a:endParaRPr>
            </a:p>
          </p:txBody>
        </p:sp>
      </p:grpSp>
      <p:grpSp>
        <p:nvGrpSpPr>
          <p:cNvPr id="769" name="Google Shape;769;p23"/>
          <p:cNvGrpSpPr/>
          <p:nvPr/>
        </p:nvGrpSpPr>
        <p:grpSpPr>
          <a:xfrm>
            <a:off x="8659796" y="5231651"/>
            <a:ext cx="2377803" cy="880254"/>
            <a:chOff x="6860364" y="1880348"/>
            <a:chExt cx="1944216" cy="880254"/>
          </a:xfrm>
        </p:grpSpPr>
        <p:sp>
          <p:nvSpPr>
            <p:cNvPr id="770" name="Google Shape;770;p23"/>
            <p:cNvSpPr txBox="1"/>
            <p:nvPr/>
          </p:nvSpPr>
          <p:spPr>
            <a:xfrm>
              <a:off x="6860364" y="1880348"/>
              <a:ext cx="1944216" cy="30777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400">
                  <a:solidFill>
                    <a:srgbClr val="3F3F3F"/>
                  </a:solidFill>
                  <a:latin typeface="Arial"/>
                  <a:ea typeface="Arial"/>
                  <a:cs typeface="Arial"/>
                  <a:sym typeface="Arial"/>
                </a:rPr>
                <a:t>Content  Here</a:t>
              </a:r>
              <a:endParaRPr b="1" sz="1400">
                <a:solidFill>
                  <a:srgbClr val="3F3F3F"/>
                </a:solidFill>
                <a:latin typeface="Arial"/>
                <a:ea typeface="Arial"/>
                <a:cs typeface="Arial"/>
                <a:sym typeface="Arial"/>
              </a:endParaRPr>
            </a:p>
          </p:txBody>
        </p:sp>
        <p:sp>
          <p:nvSpPr>
            <p:cNvPr id="771" name="Google Shape;771;p23"/>
            <p:cNvSpPr txBox="1"/>
            <p:nvPr/>
          </p:nvSpPr>
          <p:spPr>
            <a:xfrm>
              <a:off x="6860365" y="2114272"/>
              <a:ext cx="1944215" cy="646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Get a modern PowerPoint  Presentation that is beautifully designed.</a:t>
              </a:r>
              <a:endParaRPr sz="1200">
                <a:solidFill>
                  <a:srgbClr val="3F3F3F"/>
                </a:solidFill>
                <a:latin typeface="Arial"/>
                <a:ea typeface="Arial"/>
                <a:cs typeface="Arial"/>
                <a:sym typeface="Arial"/>
              </a:endParaRPr>
            </a:p>
          </p:txBody>
        </p:sp>
      </p:grpSp>
      <p:sp>
        <p:nvSpPr>
          <p:cNvPr id="772" name="Google Shape;772;p23"/>
          <p:cNvSpPr/>
          <p:nvPr/>
        </p:nvSpPr>
        <p:spPr>
          <a:xfrm>
            <a:off x="1674692" y="4238725"/>
            <a:ext cx="953545" cy="806281"/>
          </a:xfrm>
          <a:custGeom>
            <a:rect b="b" l="l" r="r" t="t"/>
            <a:pathLst>
              <a:path extrusionOk="0" h="2313707" w="2736304">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73" name="Google Shape;773;p23"/>
          <p:cNvSpPr/>
          <p:nvPr/>
        </p:nvSpPr>
        <p:spPr>
          <a:xfrm>
            <a:off x="7027206" y="4177334"/>
            <a:ext cx="501377" cy="867672"/>
          </a:xfrm>
          <a:custGeom>
            <a:rect b="b" l="l" r="r" t="t"/>
            <a:pathLst>
              <a:path extrusionOk="0" h="3240000" w="1872208">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74" name="Google Shape;774;p23"/>
          <p:cNvSpPr/>
          <p:nvPr/>
        </p:nvSpPr>
        <p:spPr>
          <a:xfrm>
            <a:off x="9312028" y="4393651"/>
            <a:ext cx="907514" cy="721038"/>
          </a:xfrm>
          <a:custGeom>
            <a:rect b="b" l="l" r="r" t="t"/>
            <a:pathLst>
              <a:path extrusionOk="0" h="2574247" w="3240000">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75" name="Google Shape;775;p23"/>
          <p:cNvSpPr/>
          <p:nvPr/>
        </p:nvSpPr>
        <p:spPr>
          <a:xfrm>
            <a:off x="4430776" y="4267961"/>
            <a:ext cx="552628" cy="777045"/>
          </a:xfrm>
          <a:custGeom>
            <a:rect b="b" l="l" r="r" t="t"/>
            <a:pathLst>
              <a:path extrusionOk="0" h="3240000" w="2304256">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76" name="Google Shape;776;p23"/>
          <p:cNvSpPr txBox="1"/>
          <p:nvPr/>
        </p:nvSpPr>
        <p:spPr>
          <a:xfrm>
            <a:off x="3325188" y="2136535"/>
            <a:ext cx="673720" cy="507831"/>
          </a:xfrm>
          <a:prstGeom prst="rect">
            <a:avLst/>
          </a:prstGeom>
          <a:noFill/>
          <a:ln>
            <a:noFill/>
          </a:ln>
        </p:spPr>
        <p:txBody>
          <a:bodyPr anchorCtr="0" anchor="t" bIns="45700" lIns="108000" spcFirstLastPara="1" rIns="108000" wrap="square" tIns="45700">
            <a:spAutoFit/>
          </a:bodyPr>
          <a:lstStyle/>
          <a:p>
            <a:pPr indent="0" lvl="0" marL="0" marR="0" rtl="0" algn="ctr">
              <a:spcBef>
                <a:spcPts val="0"/>
              </a:spcBef>
              <a:spcAft>
                <a:spcPts val="0"/>
              </a:spcAft>
              <a:buNone/>
            </a:pPr>
            <a:r>
              <a:rPr b="1" lang="en-US" sz="2700">
                <a:solidFill>
                  <a:schemeClr val="lt1"/>
                </a:solidFill>
                <a:latin typeface="Arial"/>
                <a:ea typeface="Arial"/>
                <a:cs typeface="Arial"/>
                <a:sym typeface="Arial"/>
              </a:rPr>
              <a:t>A</a:t>
            </a:r>
            <a:endParaRPr b="1" sz="2700">
              <a:solidFill>
                <a:schemeClr val="lt1"/>
              </a:solidFill>
              <a:latin typeface="Arial"/>
              <a:ea typeface="Arial"/>
              <a:cs typeface="Arial"/>
              <a:sym typeface="Arial"/>
            </a:endParaRPr>
          </a:p>
        </p:txBody>
      </p:sp>
      <p:sp>
        <p:nvSpPr>
          <p:cNvPr id="777" name="Google Shape;777;p23"/>
          <p:cNvSpPr txBox="1"/>
          <p:nvPr/>
        </p:nvSpPr>
        <p:spPr>
          <a:xfrm>
            <a:off x="5708261" y="2136535"/>
            <a:ext cx="673720" cy="507831"/>
          </a:xfrm>
          <a:prstGeom prst="rect">
            <a:avLst/>
          </a:prstGeom>
          <a:noFill/>
          <a:ln>
            <a:noFill/>
          </a:ln>
        </p:spPr>
        <p:txBody>
          <a:bodyPr anchorCtr="0" anchor="t" bIns="45700" lIns="108000" spcFirstLastPara="1" rIns="108000" wrap="square" tIns="45700">
            <a:spAutoFit/>
          </a:bodyPr>
          <a:lstStyle/>
          <a:p>
            <a:pPr indent="0" lvl="0" marL="0" marR="0" rtl="0" algn="ctr">
              <a:spcBef>
                <a:spcPts val="0"/>
              </a:spcBef>
              <a:spcAft>
                <a:spcPts val="0"/>
              </a:spcAft>
              <a:buNone/>
            </a:pPr>
            <a:r>
              <a:rPr b="1" lang="en-US" sz="2700">
                <a:solidFill>
                  <a:schemeClr val="lt1"/>
                </a:solidFill>
                <a:latin typeface="Arial"/>
                <a:ea typeface="Arial"/>
                <a:cs typeface="Arial"/>
                <a:sym typeface="Arial"/>
              </a:rPr>
              <a:t>B</a:t>
            </a:r>
            <a:endParaRPr b="1" sz="2700">
              <a:solidFill>
                <a:schemeClr val="lt1"/>
              </a:solidFill>
              <a:latin typeface="Arial"/>
              <a:ea typeface="Arial"/>
              <a:cs typeface="Arial"/>
              <a:sym typeface="Arial"/>
            </a:endParaRPr>
          </a:p>
        </p:txBody>
      </p:sp>
      <p:sp>
        <p:nvSpPr>
          <p:cNvPr id="778" name="Google Shape;778;p23"/>
          <p:cNvSpPr txBox="1"/>
          <p:nvPr/>
        </p:nvSpPr>
        <p:spPr>
          <a:xfrm>
            <a:off x="8091334" y="2136535"/>
            <a:ext cx="673720" cy="507831"/>
          </a:xfrm>
          <a:prstGeom prst="rect">
            <a:avLst/>
          </a:prstGeom>
          <a:noFill/>
          <a:ln>
            <a:noFill/>
          </a:ln>
        </p:spPr>
        <p:txBody>
          <a:bodyPr anchorCtr="0" anchor="t" bIns="45700" lIns="108000" spcFirstLastPara="1" rIns="108000" wrap="square" tIns="45700">
            <a:spAutoFit/>
          </a:bodyPr>
          <a:lstStyle/>
          <a:p>
            <a:pPr indent="0" lvl="0" marL="0" marR="0" rtl="0" algn="ctr">
              <a:spcBef>
                <a:spcPts val="0"/>
              </a:spcBef>
              <a:spcAft>
                <a:spcPts val="0"/>
              </a:spcAft>
              <a:buNone/>
            </a:pPr>
            <a:r>
              <a:rPr b="1" lang="en-US" sz="2700">
                <a:solidFill>
                  <a:schemeClr val="lt1"/>
                </a:solidFill>
                <a:latin typeface="Arial"/>
                <a:ea typeface="Arial"/>
                <a:cs typeface="Arial"/>
                <a:sym typeface="Arial"/>
              </a:rPr>
              <a:t>C</a:t>
            </a:r>
            <a:endParaRPr b="1" sz="2700">
              <a:solidFill>
                <a:schemeClr val="lt1"/>
              </a:solidFill>
              <a:latin typeface="Arial"/>
              <a:ea typeface="Arial"/>
              <a:cs typeface="Arial"/>
              <a:sym typeface="Arial"/>
            </a:endParaRPr>
          </a:p>
        </p:txBody>
      </p:sp>
      <p:sp>
        <p:nvSpPr>
          <p:cNvPr id="779" name="Google Shape;779;p23"/>
          <p:cNvSpPr txBox="1"/>
          <p:nvPr/>
        </p:nvSpPr>
        <p:spPr>
          <a:xfrm>
            <a:off x="10474407" y="2136535"/>
            <a:ext cx="647859" cy="511192"/>
          </a:xfrm>
          <a:prstGeom prst="rect">
            <a:avLst/>
          </a:prstGeom>
          <a:noFill/>
          <a:ln>
            <a:noFill/>
          </a:ln>
        </p:spPr>
        <p:txBody>
          <a:bodyPr anchorCtr="0" anchor="t" bIns="45700" lIns="108000" spcFirstLastPara="1" rIns="108000" wrap="square" tIns="45700">
            <a:spAutoFit/>
          </a:bodyPr>
          <a:lstStyle/>
          <a:p>
            <a:pPr indent="0" lvl="0" marL="0" marR="0" rtl="0" algn="ctr">
              <a:spcBef>
                <a:spcPts val="0"/>
              </a:spcBef>
              <a:spcAft>
                <a:spcPts val="0"/>
              </a:spcAft>
              <a:buNone/>
            </a:pPr>
            <a:r>
              <a:rPr b="1" lang="en-US" sz="2700">
                <a:solidFill>
                  <a:schemeClr val="lt1"/>
                </a:solidFill>
                <a:latin typeface="Arial"/>
                <a:ea typeface="Arial"/>
                <a:cs typeface="Arial"/>
                <a:sym typeface="Arial"/>
              </a:rPr>
              <a:t>D</a:t>
            </a:r>
            <a:endParaRPr b="1" sz="2700">
              <a:solidFill>
                <a:schemeClr val="lt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24"/>
          <p:cNvSpPr txBox="1"/>
          <p:nvPr/>
        </p:nvSpPr>
        <p:spPr>
          <a:xfrm>
            <a:off x="5742275" y="290836"/>
            <a:ext cx="5737315" cy="92333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5400">
                <a:solidFill>
                  <a:schemeClr val="lt1"/>
                </a:solidFill>
                <a:latin typeface="Arial"/>
                <a:ea typeface="Arial"/>
                <a:cs typeface="Arial"/>
                <a:sym typeface="Arial"/>
              </a:rPr>
              <a:t>Infographic Style</a:t>
            </a:r>
            <a:endParaRPr sz="5400">
              <a:solidFill>
                <a:schemeClr val="lt1"/>
              </a:solidFill>
              <a:latin typeface="Arial"/>
              <a:ea typeface="Arial"/>
              <a:cs typeface="Arial"/>
              <a:sym typeface="Arial"/>
            </a:endParaRPr>
          </a:p>
        </p:txBody>
      </p:sp>
      <p:sp>
        <p:nvSpPr>
          <p:cNvPr id="785" name="Google Shape;785;p24"/>
          <p:cNvSpPr txBox="1"/>
          <p:nvPr/>
        </p:nvSpPr>
        <p:spPr>
          <a:xfrm>
            <a:off x="5736480" y="1170880"/>
            <a:ext cx="571131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Get a modern PowerPoint  Presentation that is beautifully designed. I hope and I believe that this Template will your Time.</a:t>
            </a:r>
            <a:endParaRPr sz="1200">
              <a:solidFill>
                <a:schemeClr val="lt1"/>
              </a:solidFill>
              <a:latin typeface="Arial"/>
              <a:ea typeface="Arial"/>
              <a:cs typeface="Arial"/>
              <a:sym typeface="Arial"/>
            </a:endParaRPr>
          </a:p>
        </p:txBody>
      </p:sp>
      <p:sp>
        <p:nvSpPr>
          <p:cNvPr id="786" name="Google Shape;786;p24"/>
          <p:cNvSpPr txBox="1"/>
          <p:nvPr/>
        </p:nvSpPr>
        <p:spPr>
          <a:xfrm>
            <a:off x="6715087" y="2131101"/>
            <a:ext cx="1768388" cy="1107996"/>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6600">
                <a:solidFill>
                  <a:schemeClr val="lt1"/>
                </a:solidFill>
                <a:latin typeface="Arial"/>
                <a:ea typeface="Arial"/>
                <a:cs typeface="Arial"/>
                <a:sym typeface="Arial"/>
              </a:rPr>
              <a:t>80</a:t>
            </a:r>
            <a:r>
              <a:rPr b="1" lang="en-US" sz="2400">
                <a:solidFill>
                  <a:schemeClr val="lt1"/>
                </a:solidFill>
                <a:latin typeface="Arial"/>
                <a:ea typeface="Arial"/>
                <a:cs typeface="Arial"/>
                <a:sym typeface="Arial"/>
              </a:rPr>
              <a:t>%</a:t>
            </a:r>
            <a:endParaRPr b="1" sz="2400">
              <a:solidFill>
                <a:schemeClr val="lt1"/>
              </a:solidFill>
              <a:latin typeface="Arial"/>
              <a:ea typeface="Arial"/>
              <a:cs typeface="Arial"/>
              <a:sym typeface="Arial"/>
            </a:endParaRPr>
          </a:p>
        </p:txBody>
      </p:sp>
      <p:grpSp>
        <p:nvGrpSpPr>
          <p:cNvPr id="787" name="Google Shape;787;p24"/>
          <p:cNvGrpSpPr/>
          <p:nvPr/>
        </p:nvGrpSpPr>
        <p:grpSpPr>
          <a:xfrm>
            <a:off x="6736508" y="3618788"/>
            <a:ext cx="4897195" cy="1477328"/>
            <a:chOff x="5375474" y="2822446"/>
            <a:chExt cx="3312368" cy="1477328"/>
          </a:xfrm>
        </p:grpSpPr>
        <p:sp>
          <p:nvSpPr>
            <p:cNvPr id="788" name="Google Shape;788;p24"/>
            <p:cNvSpPr txBox="1"/>
            <p:nvPr/>
          </p:nvSpPr>
          <p:spPr>
            <a:xfrm>
              <a:off x="5375474" y="3099445"/>
              <a:ext cx="331236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Get a modern PowerPoint  Presentation that is beautifully designed. I hope and I believe that this Template will your Time, Money and Reputation. Easy to change colors, photos and Text. Get a modern PowerPoint  Presentation that is beautifully designed. </a:t>
              </a:r>
              <a:endParaRPr/>
            </a:p>
            <a:p>
              <a:pPr indent="0" lvl="0" marL="0" marR="0" rtl="0" algn="l">
                <a:spcBef>
                  <a:spcPts val="0"/>
                </a:spcBef>
                <a:spcAft>
                  <a:spcPts val="0"/>
                </a:spcAft>
                <a:buNone/>
              </a:pPr>
              <a:r>
                <a:t/>
              </a:r>
              <a:endParaRPr sz="1200">
                <a:solidFill>
                  <a:schemeClr val="lt1"/>
                </a:solidFill>
                <a:latin typeface="Arial"/>
                <a:ea typeface="Arial"/>
                <a:cs typeface="Arial"/>
                <a:sym typeface="Arial"/>
              </a:endParaRPr>
            </a:p>
            <a:p>
              <a:pPr indent="0" lvl="0" marL="0" marR="0" rtl="0" algn="l">
                <a:spcBef>
                  <a:spcPts val="0"/>
                </a:spcBef>
                <a:spcAft>
                  <a:spcPts val="0"/>
                </a:spcAft>
                <a:buNone/>
              </a:pPr>
              <a:r>
                <a:rPr lang="en-US" sz="1200">
                  <a:solidFill>
                    <a:schemeClr val="lt1"/>
                  </a:solidFill>
                  <a:latin typeface="Arial"/>
                  <a:ea typeface="Arial"/>
                  <a:cs typeface="Arial"/>
                  <a:sym typeface="Arial"/>
                </a:rPr>
                <a:t>Get a modern PowerPoint  Presentation that is beautifully designed.</a:t>
              </a:r>
              <a:endParaRPr sz="1200">
                <a:solidFill>
                  <a:schemeClr val="lt1"/>
                </a:solidFill>
                <a:latin typeface="Arial"/>
                <a:ea typeface="Arial"/>
                <a:cs typeface="Arial"/>
                <a:sym typeface="Arial"/>
              </a:endParaRPr>
            </a:p>
          </p:txBody>
        </p:sp>
        <p:sp>
          <p:nvSpPr>
            <p:cNvPr id="789" name="Google Shape;789;p24"/>
            <p:cNvSpPr txBox="1"/>
            <p:nvPr/>
          </p:nvSpPr>
          <p:spPr>
            <a:xfrm>
              <a:off x="5375474" y="2822446"/>
              <a:ext cx="331236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latin typeface="Arial"/>
                  <a:ea typeface="Arial"/>
                  <a:cs typeface="Arial"/>
                  <a:sym typeface="Arial"/>
                </a:rPr>
                <a:t>Your Content Here</a:t>
              </a:r>
              <a:endParaRPr b="1" sz="1200">
                <a:solidFill>
                  <a:schemeClr val="lt1"/>
                </a:solidFill>
                <a:latin typeface="Arial"/>
                <a:ea typeface="Arial"/>
                <a:cs typeface="Arial"/>
                <a:sym typeface="Arial"/>
              </a:endParaRPr>
            </a:p>
          </p:txBody>
        </p:sp>
      </p:grpSp>
      <p:sp>
        <p:nvSpPr>
          <p:cNvPr id="790" name="Google Shape;790;p24"/>
          <p:cNvSpPr txBox="1"/>
          <p:nvPr/>
        </p:nvSpPr>
        <p:spPr>
          <a:xfrm>
            <a:off x="8474900" y="2624398"/>
            <a:ext cx="133653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Arial"/>
                <a:ea typeface="Arial"/>
                <a:cs typeface="Arial"/>
                <a:sym typeface="Arial"/>
              </a:rPr>
              <a:t>Text</a:t>
            </a:r>
            <a:endParaRPr b="1" sz="2800">
              <a:solidFill>
                <a:schemeClr val="lt1"/>
              </a:solidFill>
              <a:latin typeface="Arial"/>
              <a:ea typeface="Arial"/>
              <a:cs typeface="Arial"/>
              <a:sym typeface="Arial"/>
            </a:endParaRPr>
          </a:p>
        </p:txBody>
      </p:sp>
      <p:sp>
        <p:nvSpPr>
          <p:cNvPr id="791" name="Google Shape;791;p24"/>
          <p:cNvSpPr txBox="1"/>
          <p:nvPr/>
        </p:nvSpPr>
        <p:spPr>
          <a:xfrm>
            <a:off x="6736508" y="5711023"/>
            <a:ext cx="4897195" cy="646331"/>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ALLPPT Layout</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Clean Text Slide for your Presentation</a:t>
            </a:r>
            <a:endParaRPr sz="1800">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25"/>
          <p:cNvSpPr/>
          <p:nvPr/>
        </p:nvSpPr>
        <p:spPr>
          <a:xfrm rot="-1800000">
            <a:off x="5722479" y="4641470"/>
            <a:ext cx="747848" cy="644696"/>
          </a:xfrm>
          <a:prstGeom prst="hexagon">
            <a:avLst>
              <a:gd fmla="val 28647" name="adj"/>
              <a:gd fmla="val 115470" name="vf"/>
            </a:avLst>
          </a:prstGeom>
          <a:solidFill>
            <a:schemeClr val="lt1"/>
          </a:solidFill>
          <a:ln cap="flat" cmpd="sng"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97" name="Google Shape;797;p25"/>
          <p:cNvSpPr/>
          <p:nvPr/>
        </p:nvSpPr>
        <p:spPr>
          <a:xfrm rot="-1800000">
            <a:off x="9705298" y="4638017"/>
            <a:ext cx="747848" cy="644696"/>
          </a:xfrm>
          <a:prstGeom prst="hexagon">
            <a:avLst>
              <a:gd fmla="val 28647" name="adj"/>
              <a:gd fmla="val 115470" name="vf"/>
            </a:avLst>
          </a:prstGeom>
          <a:solidFill>
            <a:schemeClr val="lt1"/>
          </a:solidFill>
          <a:ln cap="flat" cmpd="sng" w="381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98" name="Google Shape;798;p25"/>
          <p:cNvSpPr/>
          <p:nvPr/>
        </p:nvSpPr>
        <p:spPr>
          <a:xfrm rot="-1800000">
            <a:off x="1739660" y="4644923"/>
            <a:ext cx="747848" cy="644696"/>
          </a:xfrm>
          <a:prstGeom prst="hexagon">
            <a:avLst>
              <a:gd fmla="val 28647" name="adj"/>
              <a:gd fmla="val 115470" name="vf"/>
            </a:avLst>
          </a:prstGeom>
          <a:solidFill>
            <a:schemeClr val="lt1"/>
          </a:solidFill>
          <a:ln cap="flat" cmpd="sng" w="381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799" name="Google Shape;799;p25"/>
          <p:cNvGrpSpPr/>
          <p:nvPr/>
        </p:nvGrpSpPr>
        <p:grpSpPr>
          <a:xfrm>
            <a:off x="494122" y="2057523"/>
            <a:ext cx="5503935" cy="2082668"/>
            <a:chOff x="661539" y="2335757"/>
            <a:chExt cx="5503935" cy="2082668"/>
          </a:xfrm>
        </p:grpSpPr>
        <p:sp>
          <p:nvSpPr>
            <p:cNvPr id="800" name="Google Shape;800;p25"/>
            <p:cNvSpPr/>
            <p:nvPr/>
          </p:nvSpPr>
          <p:spPr>
            <a:xfrm>
              <a:off x="930492" y="2808802"/>
              <a:ext cx="4338169" cy="923014"/>
            </a:xfrm>
            <a:custGeom>
              <a:rect b="b" l="l" r="r" t="t"/>
              <a:pathLst>
                <a:path extrusionOk="0" h="762000" w="35814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1" name="Google Shape;801;p25"/>
            <p:cNvSpPr/>
            <p:nvPr/>
          </p:nvSpPr>
          <p:spPr>
            <a:xfrm>
              <a:off x="661539" y="2335757"/>
              <a:ext cx="4303556" cy="934552"/>
            </a:xfrm>
            <a:custGeom>
              <a:rect b="b" l="l" r="r" t="t"/>
              <a:pathLst>
                <a:path extrusionOk="0" h="771525" w="35528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2" name="Google Shape;802;p25"/>
            <p:cNvSpPr/>
            <p:nvPr/>
          </p:nvSpPr>
          <p:spPr>
            <a:xfrm>
              <a:off x="1065818" y="3022366"/>
              <a:ext cx="5099656" cy="1396059"/>
            </a:xfrm>
            <a:custGeom>
              <a:rect b="b" l="l" r="r" t="t"/>
              <a:pathLst>
                <a:path extrusionOk="0" h="1152525" w="4210050">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803" name="Google Shape;803;p25"/>
          <p:cNvGrpSpPr/>
          <p:nvPr/>
        </p:nvGrpSpPr>
        <p:grpSpPr>
          <a:xfrm flipH="1">
            <a:off x="6160777" y="2057523"/>
            <a:ext cx="5194650" cy="2073514"/>
            <a:chOff x="661539" y="2335757"/>
            <a:chExt cx="5194650" cy="2073514"/>
          </a:xfrm>
        </p:grpSpPr>
        <p:sp>
          <p:nvSpPr>
            <p:cNvPr id="804" name="Google Shape;804;p25"/>
            <p:cNvSpPr/>
            <p:nvPr/>
          </p:nvSpPr>
          <p:spPr>
            <a:xfrm>
              <a:off x="930492" y="2808802"/>
              <a:ext cx="4338169" cy="923014"/>
            </a:xfrm>
            <a:custGeom>
              <a:rect b="b" l="l" r="r" t="t"/>
              <a:pathLst>
                <a:path extrusionOk="0" h="762000" w="35814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5" name="Google Shape;805;p25"/>
            <p:cNvSpPr/>
            <p:nvPr/>
          </p:nvSpPr>
          <p:spPr>
            <a:xfrm>
              <a:off x="661539" y="2335757"/>
              <a:ext cx="4303556" cy="934552"/>
            </a:xfrm>
            <a:custGeom>
              <a:rect b="b" l="l" r="r" t="t"/>
              <a:pathLst>
                <a:path extrusionOk="0" h="771525" w="35528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6" name="Google Shape;806;p25"/>
            <p:cNvSpPr/>
            <p:nvPr/>
          </p:nvSpPr>
          <p:spPr>
            <a:xfrm>
              <a:off x="756533" y="3013212"/>
              <a:ext cx="5099656" cy="1396059"/>
            </a:xfrm>
            <a:custGeom>
              <a:rect b="b" l="l" r="r" t="t"/>
              <a:pathLst>
                <a:path extrusionOk="0" h="1152525" w="4210050">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807" name="Google Shape;807;p25"/>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t>Infographic Style</a:t>
            </a:r>
            <a:endParaRPr/>
          </a:p>
        </p:txBody>
      </p:sp>
      <p:grpSp>
        <p:nvGrpSpPr>
          <p:cNvPr id="808" name="Google Shape;808;p25"/>
          <p:cNvGrpSpPr/>
          <p:nvPr/>
        </p:nvGrpSpPr>
        <p:grpSpPr>
          <a:xfrm>
            <a:off x="4487601" y="1263315"/>
            <a:ext cx="2647732" cy="3018632"/>
            <a:chOff x="4183270" y="1308080"/>
            <a:chExt cx="3277367" cy="3736468"/>
          </a:xfrm>
        </p:grpSpPr>
        <p:sp>
          <p:nvSpPr>
            <p:cNvPr id="809" name="Google Shape;809;p25"/>
            <p:cNvSpPr/>
            <p:nvPr/>
          </p:nvSpPr>
          <p:spPr>
            <a:xfrm>
              <a:off x="4183270" y="1308080"/>
              <a:ext cx="3277367" cy="3736468"/>
            </a:xfrm>
            <a:custGeom>
              <a:rect b="b" l="l" r="r" t="t"/>
              <a:pathLst>
                <a:path extrusionOk="0" h="2581176" w="2264026">
                  <a:moveTo>
                    <a:pt x="1166643" y="0"/>
                  </a:moveTo>
                  <a:lnTo>
                    <a:pt x="1265146" y="795"/>
                  </a:lnTo>
                  <a:lnTo>
                    <a:pt x="1357492" y="7949"/>
                  </a:lnTo>
                  <a:lnTo>
                    <a:pt x="1445222" y="19874"/>
                  </a:lnTo>
                  <a:lnTo>
                    <a:pt x="1529103" y="37362"/>
                  </a:lnTo>
                  <a:lnTo>
                    <a:pt x="1609136" y="58826"/>
                  </a:lnTo>
                  <a:lnTo>
                    <a:pt x="1683013" y="86649"/>
                  </a:lnTo>
                  <a:lnTo>
                    <a:pt x="1754582" y="116857"/>
                  </a:lnTo>
                  <a:lnTo>
                    <a:pt x="1819994" y="152629"/>
                  </a:lnTo>
                  <a:lnTo>
                    <a:pt x="1881558" y="193171"/>
                  </a:lnTo>
                  <a:lnTo>
                    <a:pt x="1940814" y="238483"/>
                  </a:lnTo>
                  <a:lnTo>
                    <a:pt x="1993913" y="286974"/>
                  </a:lnTo>
                  <a:lnTo>
                    <a:pt x="2042395" y="341031"/>
                  </a:lnTo>
                  <a:lnTo>
                    <a:pt x="2087798" y="397471"/>
                  </a:lnTo>
                  <a:lnTo>
                    <a:pt x="2127815" y="457886"/>
                  </a:lnTo>
                  <a:lnTo>
                    <a:pt x="2164754" y="521482"/>
                  </a:lnTo>
                  <a:lnTo>
                    <a:pt x="2189380" y="574743"/>
                  </a:lnTo>
                  <a:lnTo>
                    <a:pt x="2210927" y="634364"/>
                  </a:lnTo>
                  <a:lnTo>
                    <a:pt x="2230166" y="699549"/>
                  </a:lnTo>
                  <a:lnTo>
                    <a:pt x="2245557" y="770299"/>
                  </a:lnTo>
                  <a:lnTo>
                    <a:pt x="2257100" y="842638"/>
                  </a:lnTo>
                  <a:lnTo>
                    <a:pt x="2262487" y="917363"/>
                  </a:lnTo>
                  <a:lnTo>
                    <a:pt x="2264026" y="993678"/>
                  </a:lnTo>
                  <a:lnTo>
                    <a:pt x="2259409" y="1069197"/>
                  </a:lnTo>
                  <a:lnTo>
                    <a:pt x="2250174" y="1143127"/>
                  </a:lnTo>
                  <a:lnTo>
                    <a:pt x="2233244" y="1215467"/>
                  </a:lnTo>
                  <a:lnTo>
                    <a:pt x="2210927" y="1277471"/>
                  </a:lnTo>
                  <a:lnTo>
                    <a:pt x="2183993" y="1335503"/>
                  </a:lnTo>
                  <a:lnTo>
                    <a:pt x="2151672" y="1388764"/>
                  </a:lnTo>
                  <a:lnTo>
                    <a:pt x="2118581" y="1440435"/>
                  </a:lnTo>
                  <a:lnTo>
                    <a:pt x="2081642" y="1491311"/>
                  </a:lnTo>
                  <a:lnTo>
                    <a:pt x="2045473" y="1539008"/>
                  </a:lnTo>
                  <a:lnTo>
                    <a:pt x="2009304" y="1588294"/>
                  </a:lnTo>
                  <a:lnTo>
                    <a:pt x="1973904" y="1637580"/>
                  </a:lnTo>
                  <a:lnTo>
                    <a:pt x="1950049" y="1677327"/>
                  </a:lnTo>
                  <a:lnTo>
                    <a:pt x="1930810" y="1722639"/>
                  </a:lnTo>
                  <a:lnTo>
                    <a:pt x="1915418" y="1770336"/>
                  </a:lnTo>
                  <a:lnTo>
                    <a:pt x="1903106" y="1822007"/>
                  </a:lnTo>
                  <a:lnTo>
                    <a:pt x="1901567" y="1846650"/>
                  </a:lnTo>
                  <a:lnTo>
                    <a:pt x="1903106" y="1876063"/>
                  </a:lnTo>
                  <a:lnTo>
                    <a:pt x="1906953" y="1911835"/>
                  </a:lnTo>
                  <a:lnTo>
                    <a:pt x="1912340" y="1949197"/>
                  </a:lnTo>
                  <a:lnTo>
                    <a:pt x="1920805" y="1989739"/>
                  </a:lnTo>
                  <a:lnTo>
                    <a:pt x="1930810" y="2030282"/>
                  </a:lnTo>
                  <a:lnTo>
                    <a:pt x="1940814" y="2069234"/>
                  </a:lnTo>
                  <a:lnTo>
                    <a:pt x="1951588" y="2106596"/>
                  </a:lnTo>
                  <a:lnTo>
                    <a:pt x="1961592" y="2139983"/>
                  </a:lnTo>
                  <a:lnTo>
                    <a:pt x="1971596" y="2169396"/>
                  </a:lnTo>
                  <a:lnTo>
                    <a:pt x="1980061" y="2190860"/>
                  </a:lnTo>
                  <a:lnTo>
                    <a:pt x="1992374" y="2222658"/>
                  </a:lnTo>
                  <a:lnTo>
                    <a:pt x="2003917" y="2261609"/>
                  </a:lnTo>
                  <a:lnTo>
                    <a:pt x="2016230" y="2305332"/>
                  </a:lnTo>
                  <a:lnTo>
                    <a:pt x="2028543" y="2349848"/>
                  </a:lnTo>
                  <a:lnTo>
                    <a:pt x="2042395" y="2390390"/>
                  </a:lnTo>
                  <a:lnTo>
                    <a:pt x="2057017" y="2426163"/>
                  </a:lnTo>
                  <a:lnTo>
                    <a:pt x="1925423" y="2469885"/>
                  </a:lnTo>
                  <a:lnTo>
                    <a:pt x="1797677" y="2507246"/>
                  </a:lnTo>
                  <a:lnTo>
                    <a:pt x="1676088" y="2537455"/>
                  </a:lnTo>
                  <a:lnTo>
                    <a:pt x="1557576" y="2559712"/>
                  </a:lnTo>
                  <a:lnTo>
                    <a:pt x="1442143" y="2575612"/>
                  </a:lnTo>
                  <a:lnTo>
                    <a:pt x="1330558" y="2581176"/>
                  </a:lnTo>
                  <a:lnTo>
                    <a:pt x="1221282" y="2579586"/>
                  </a:lnTo>
                  <a:lnTo>
                    <a:pt x="1115083" y="2569252"/>
                  </a:lnTo>
                  <a:lnTo>
                    <a:pt x="1010424" y="2550968"/>
                  </a:lnTo>
                  <a:lnTo>
                    <a:pt x="1005806" y="2524735"/>
                  </a:lnTo>
                  <a:lnTo>
                    <a:pt x="1000420" y="2494527"/>
                  </a:lnTo>
                  <a:lnTo>
                    <a:pt x="993494" y="2457960"/>
                  </a:lnTo>
                  <a:lnTo>
                    <a:pt x="988107" y="2419008"/>
                  </a:lnTo>
                  <a:lnTo>
                    <a:pt x="980411" y="2376876"/>
                  </a:lnTo>
                  <a:lnTo>
                    <a:pt x="972715" y="2333949"/>
                  </a:lnTo>
                  <a:lnTo>
                    <a:pt x="964250" y="2291817"/>
                  </a:lnTo>
                  <a:lnTo>
                    <a:pt x="954247" y="2251275"/>
                  </a:lnTo>
                  <a:lnTo>
                    <a:pt x="944242" y="2212323"/>
                  </a:lnTo>
                  <a:lnTo>
                    <a:pt x="931929" y="2178141"/>
                  </a:lnTo>
                  <a:lnTo>
                    <a:pt x="918847" y="2148728"/>
                  </a:lnTo>
                  <a:lnTo>
                    <a:pt x="904995" y="2125675"/>
                  </a:lnTo>
                  <a:lnTo>
                    <a:pt x="889604" y="2111366"/>
                  </a:lnTo>
                  <a:lnTo>
                    <a:pt x="872674" y="2104211"/>
                  </a:lnTo>
                  <a:lnTo>
                    <a:pt x="853435" y="2101031"/>
                  </a:lnTo>
                  <a:lnTo>
                    <a:pt x="831118" y="2102622"/>
                  </a:lnTo>
                  <a:lnTo>
                    <a:pt x="808801" y="2105801"/>
                  </a:lnTo>
                  <a:lnTo>
                    <a:pt x="788023" y="2111366"/>
                  </a:lnTo>
                  <a:lnTo>
                    <a:pt x="768014" y="2116930"/>
                  </a:lnTo>
                  <a:lnTo>
                    <a:pt x="749545" y="2122494"/>
                  </a:lnTo>
                  <a:lnTo>
                    <a:pt x="735693" y="2127264"/>
                  </a:lnTo>
                  <a:lnTo>
                    <a:pt x="702602" y="2138394"/>
                  </a:lnTo>
                  <a:lnTo>
                    <a:pt x="664894" y="2148728"/>
                  </a:lnTo>
                  <a:lnTo>
                    <a:pt x="622569" y="2157472"/>
                  </a:lnTo>
                  <a:lnTo>
                    <a:pt x="577935" y="2163037"/>
                  </a:lnTo>
                  <a:lnTo>
                    <a:pt x="533301" y="2167807"/>
                  </a:lnTo>
                  <a:lnTo>
                    <a:pt x="487897" y="2169396"/>
                  </a:lnTo>
                  <a:lnTo>
                    <a:pt x="444802" y="2166217"/>
                  </a:lnTo>
                  <a:lnTo>
                    <a:pt x="404016" y="2159062"/>
                  </a:lnTo>
                  <a:lnTo>
                    <a:pt x="381699" y="2153498"/>
                  </a:lnTo>
                  <a:lnTo>
                    <a:pt x="359382" y="2143163"/>
                  </a:lnTo>
                  <a:lnTo>
                    <a:pt x="337064" y="2131239"/>
                  </a:lnTo>
                  <a:lnTo>
                    <a:pt x="317826" y="2116930"/>
                  </a:lnTo>
                  <a:lnTo>
                    <a:pt x="297818" y="2099441"/>
                  </a:lnTo>
                  <a:lnTo>
                    <a:pt x="282426" y="2081158"/>
                  </a:lnTo>
                  <a:lnTo>
                    <a:pt x="271652" y="2058105"/>
                  </a:lnTo>
                  <a:lnTo>
                    <a:pt x="263187" y="2031871"/>
                  </a:lnTo>
                  <a:lnTo>
                    <a:pt x="260109" y="2003254"/>
                  </a:lnTo>
                  <a:lnTo>
                    <a:pt x="263187" y="1971456"/>
                  </a:lnTo>
                  <a:lnTo>
                    <a:pt x="267035" y="1949197"/>
                  </a:lnTo>
                  <a:lnTo>
                    <a:pt x="272422" y="1924554"/>
                  </a:lnTo>
                  <a:lnTo>
                    <a:pt x="278579" y="1899116"/>
                  </a:lnTo>
                  <a:lnTo>
                    <a:pt x="280887" y="1874473"/>
                  </a:lnTo>
                  <a:lnTo>
                    <a:pt x="280887" y="1848240"/>
                  </a:lnTo>
                  <a:lnTo>
                    <a:pt x="273961" y="1825187"/>
                  </a:lnTo>
                  <a:lnTo>
                    <a:pt x="267035" y="1812467"/>
                  </a:lnTo>
                  <a:lnTo>
                    <a:pt x="254722" y="1800544"/>
                  </a:lnTo>
                  <a:lnTo>
                    <a:pt x="241640" y="1791799"/>
                  </a:lnTo>
                  <a:lnTo>
                    <a:pt x="227788" y="1784644"/>
                  </a:lnTo>
                  <a:lnTo>
                    <a:pt x="213936" y="1774310"/>
                  </a:lnTo>
                  <a:lnTo>
                    <a:pt x="203163" y="1763181"/>
                  </a:lnTo>
                  <a:lnTo>
                    <a:pt x="194697" y="1748872"/>
                  </a:lnTo>
                  <a:lnTo>
                    <a:pt x="191619" y="1732974"/>
                  </a:lnTo>
                  <a:lnTo>
                    <a:pt x="193158" y="1717074"/>
                  </a:lnTo>
                  <a:lnTo>
                    <a:pt x="198545" y="1701970"/>
                  </a:lnTo>
                  <a:lnTo>
                    <a:pt x="205471" y="1689251"/>
                  </a:lnTo>
                  <a:lnTo>
                    <a:pt x="210088" y="1676532"/>
                  </a:lnTo>
                  <a:lnTo>
                    <a:pt x="187771" y="1660634"/>
                  </a:lnTo>
                  <a:lnTo>
                    <a:pt x="172380" y="1644735"/>
                  </a:lnTo>
                  <a:lnTo>
                    <a:pt x="163915" y="1628836"/>
                  </a:lnTo>
                  <a:lnTo>
                    <a:pt x="162376" y="1611347"/>
                  </a:lnTo>
                  <a:lnTo>
                    <a:pt x="164684" y="1595449"/>
                  </a:lnTo>
                  <a:lnTo>
                    <a:pt x="170841" y="1577960"/>
                  </a:lnTo>
                  <a:lnTo>
                    <a:pt x="179306" y="1560471"/>
                  </a:lnTo>
                  <a:lnTo>
                    <a:pt x="188541" y="1542983"/>
                  </a:lnTo>
                  <a:lnTo>
                    <a:pt x="197006" y="1524698"/>
                  </a:lnTo>
                  <a:lnTo>
                    <a:pt x="205471" y="1507210"/>
                  </a:lnTo>
                  <a:lnTo>
                    <a:pt x="210088" y="1488132"/>
                  </a:lnTo>
                  <a:lnTo>
                    <a:pt x="194697" y="1473822"/>
                  </a:lnTo>
                  <a:lnTo>
                    <a:pt x="173149" y="1462693"/>
                  </a:lnTo>
                  <a:lnTo>
                    <a:pt x="149294" y="1452359"/>
                  </a:lnTo>
                  <a:lnTo>
                    <a:pt x="124668" y="1443615"/>
                  </a:lnTo>
                  <a:lnTo>
                    <a:pt x="99272" y="1434870"/>
                  </a:lnTo>
                  <a:lnTo>
                    <a:pt x="73877" y="1426126"/>
                  </a:lnTo>
                  <a:lnTo>
                    <a:pt x="50021" y="1415792"/>
                  </a:lnTo>
                  <a:lnTo>
                    <a:pt x="30783" y="1404662"/>
                  </a:lnTo>
                  <a:lnTo>
                    <a:pt x="13852" y="1388764"/>
                  </a:lnTo>
                  <a:lnTo>
                    <a:pt x="3848" y="1369685"/>
                  </a:lnTo>
                  <a:lnTo>
                    <a:pt x="0" y="1349811"/>
                  </a:lnTo>
                  <a:lnTo>
                    <a:pt x="3079" y="1330733"/>
                  </a:lnTo>
                  <a:lnTo>
                    <a:pt x="10004" y="1313244"/>
                  </a:lnTo>
                  <a:lnTo>
                    <a:pt x="20778" y="1298935"/>
                  </a:lnTo>
                  <a:lnTo>
                    <a:pt x="33860" y="1284626"/>
                  </a:lnTo>
                  <a:lnTo>
                    <a:pt x="46173" y="1272702"/>
                  </a:lnTo>
                  <a:lnTo>
                    <a:pt x="56178" y="1263163"/>
                  </a:lnTo>
                  <a:lnTo>
                    <a:pt x="85421" y="1228186"/>
                  </a:lnTo>
                  <a:lnTo>
                    <a:pt x="116203" y="1196388"/>
                  </a:lnTo>
                  <a:lnTo>
                    <a:pt x="146985" y="1164590"/>
                  </a:lnTo>
                  <a:lnTo>
                    <a:pt x="176228" y="1129612"/>
                  </a:lnTo>
                  <a:lnTo>
                    <a:pt x="203932" y="1095430"/>
                  </a:lnTo>
                  <a:lnTo>
                    <a:pt x="229327" y="1056478"/>
                  </a:lnTo>
                  <a:lnTo>
                    <a:pt x="250105" y="1014346"/>
                  </a:lnTo>
                  <a:lnTo>
                    <a:pt x="261648" y="979368"/>
                  </a:lnTo>
                  <a:lnTo>
                    <a:pt x="265496" y="945186"/>
                  </a:lnTo>
                  <a:lnTo>
                    <a:pt x="265496" y="908619"/>
                  </a:lnTo>
                  <a:lnTo>
                    <a:pt x="264727" y="869666"/>
                  </a:lnTo>
                  <a:lnTo>
                    <a:pt x="263187" y="830715"/>
                  </a:lnTo>
                  <a:lnTo>
                    <a:pt x="264727" y="788583"/>
                  </a:lnTo>
                  <a:lnTo>
                    <a:pt x="268575" y="744066"/>
                  </a:lnTo>
                  <a:lnTo>
                    <a:pt x="311669" y="560434"/>
                  </a:lnTo>
                  <a:lnTo>
                    <a:pt x="338604" y="493659"/>
                  </a:lnTo>
                  <a:lnTo>
                    <a:pt x="370925" y="431654"/>
                  </a:lnTo>
                  <a:lnTo>
                    <a:pt x="408633" y="373623"/>
                  </a:lnTo>
                  <a:lnTo>
                    <a:pt x="451728" y="318772"/>
                  </a:lnTo>
                  <a:lnTo>
                    <a:pt x="499441" y="268691"/>
                  </a:lnTo>
                  <a:lnTo>
                    <a:pt x="551000" y="222584"/>
                  </a:lnTo>
                  <a:lnTo>
                    <a:pt x="607178" y="180452"/>
                  </a:lnTo>
                  <a:lnTo>
                    <a:pt x="665664" y="143089"/>
                  </a:lnTo>
                  <a:lnTo>
                    <a:pt x="728768" y="109702"/>
                  </a:lnTo>
                  <a:lnTo>
                    <a:pt x="793410" y="81879"/>
                  </a:lnTo>
                  <a:lnTo>
                    <a:pt x="858822" y="57236"/>
                  </a:lnTo>
                  <a:lnTo>
                    <a:pt x="1078914" y="715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grpSp>
          <p:nvGrpSpPr>
            <p:cNvPr id="810" name="Google Shape;810;p25"/>
            <p:cNvGrpSpPr/>
            <p:nvPr/>
          </p:nvGrpSpPr>
          <p:grpSpPr>
            <a:xfrm>
              <a:off x="4791305" y="1507787"/>
              <a:ext cx="2609390" cy="2295728"/>
              <a:chOff x="4075204" y="1700703"/>
              <a:chExt cx="3961307" cy="3485138"/>
            </a:xfrm>
          </p:grpSpPr>
          <p:sp>
            <p:nvSpPr>
              <p:cNvPr id="811" name="Google Shape;811;p25"/>
              <p:cNvSpPr/>
              <p:nvPr/>
            </p:nvSpPr>
            <p:spPr>
              <a:xfrm>
                <a:off x="6491531" y="1764198"/>
                <a:ext cx="581269" cy="1745650"/>
              </a:xfrm>
              <a:custGeom>
                <a:rect b="b" l="l" r="r" t="t"/>
                <a:pathLst>
                  <a:path extrusionOk="0" h="1745650" w="581269">
                    <a:moveTo>
                      <a:pt x="146202" y="62084"/>
                    </a:moveTo>
                    <a:cubicBezTo>
                      <a:pt x="158385" y="24747"/>
                      <a:pt x="182359" y="3917"/>
                      <a:pt x="219303" y="380"/>
                    </a:cubicBezTo>
                    <a:cubicBezTo>
                      <a:pt x="250744" y="-2371"/>
                      <a:pt x="277076" y="9812"/>
                      <a:pt x="294762" y="36931"/>
                    </a:cubicBezTo>
                    <a:cubicBezTo>
                      <a:pt x="320701" y="76232"/>
                      <a:pt x="307731" y="130075"/>
                      <a:pt x="267251" y="152870"/>
                    </a:cubicBezTo>
                    <a:cubicBezTo>
                      <a:pt x="225198" y="176844"/>
                      <a:pt x="172534" y="161123"/>
                      <a:pt x="152490" y="117106"/>
                    </a:cubicBezTo>
                    <a:cubicBezTo>
                      <a:pt x="146988" y="104922"/>
                      <a:pt x="141092" y="100992"/>
                      <a:pt x="128123" y="101385"/>
                    </a:cubicBezTo>
                    <a:cubicBezTo>
                      <a:pt x="99433" y="102564"/>
                      <a:pt x="70743" y="101778"/>
                      <a:pt x="40481" y="101778"/>
                    </a:cubicBezTo>
                    <a:cubicBezTo>
                      <a:pt x="40481" y="352129"/>
                      <a:pt x="40481" y="601301"/>
                      <a:pt x="40481" y="852831"/>
                    </a:cubicBezTo>
                    <a:cubicBezTo>
                      <a:pt x="48341" y="852831"/>
                      <a:pt x="56201" y="852831"/>
                      <a:pt x="63669" y="852831"/>
                    </a:cubicBezTo>
                    <a:cubicBezTo>
                      <a:pt x="224019" y="852831"/>
                      <a:pt x="384762" y="852831"/>
                      <a:pt x="545113" y="852831"/>
                    </a:cubicBezTo>
                    <a:cubicBezTo>
                      <a:pt x="577733" y="852831"/>
                      <a:pt x="581270" y="855975"/>
                      <a:pt x="581270" y="888595"/>
                    </a:cubicBezTo>
                    <a:cubicBezTo>
                      <a:pt x="581270" y="1142090"/>
                      <a:pt x="581270" y="1395585"/>
                      <a:pt x="581270" y="1649080"/>
                    </a:cubicBezTo>
                    <a:cubicBezTo>
                      <a:pt x="581270" y="1680522"/>
                      <a:pt x="577733" y="1684059"/>
                      <a:pt x="546685" y="1684059"/>
                    </a:cubicBezTo>
                    <a:cubicBezTo>
                      <a:pt x="514457" y="1684059"/>
                      <a:pt x="482623" y="1684452"/>
                      <a:pt x="450396" y="1684059"/>
                    </a:cubicBezTo>
                    <a:cubicBezTo>
                      <a:pt x="440177" y="1684059"/>
                      <a:pt x="434675" y="1686024"/>
                      <a:pt x="429959" y="1696635"/>
                    </a:cubicBezTo>
                    <a:cubicBezTo>
                      <a:pt x="413059" y="1734758"/>
                      <a:pt x="374544" y="1752836"/>
                      <a:pt x="334456" y="1743011"/>
                    </a:cubicBezTo>
                    <a:cubicBezTo>
                      <a:pt x="298299" y="1734365"/>
                      <a:pt x="273539" y="1700958"/>
                      <a:pt x="273932" y="1661264"/>
                    </a:cubicBezTo>
                    <a:cubicBezTo>
                      <a:pt x="274325" y="1623141"/>
                      <a:pt x="299871" y="1591700"/>
                      <a:pt x="336421" y="1583447"/>
                    </a:cubicBezTo>
                    <a:cubicBezTo>
                      <a:pt x="376116" y="1574407"/>
                      <a:pt x="413452" y="1594058"/>
                      <a:pt x="431531" y="1632181"/>
                    </a:cubicBezTo>
                    <a:cubicBezTo>
                      <a:pt x="433889" y="1637290"/>
                      <a:pt x="438998" y="1641220"/>
                      <a:pt x="443714" y="1644364"/>
                    </a:cubicBezTo>
                    <a:cubicBezTo>
                      <a:pt x="446466" y="1645936"/>
                      <a:pt x="451575" y="1644757"/>
                      <a:pt x="455505" y="1644757"/>
                    </a:cubicBezTo>
                    <a:cubicBezTo>
                      <a:pt x="483409" y="1644757"/>
                      <a:pt x="511706" y="1644757"/>
                      <a:pt x="540789" y="1644757"/>
                    </a:cubicBezTo>
                    <a:cubicBezTo>
                      <a:pt x="540789" y="1393620"/>
                      <a:pt x="540789" y="1144841"/>
                      <a:pt x="540789" y="892918"/>
                    </a:cubicBezTo>
                    <a:cubicBezTo>
                      <a:pt x="532929" y="892918"/>
                      <a:pt x="525462" y="892918"/>
                      <a:pt x="517994" y="892918"/>
                    </a:cubicBezTo>
                    <a:cubicBezTo>
                      <a:pt x="357644" y="892918"/>
                      <a:pt x="196901" y="892918"/>
                      <a:pt x="36550" y="892918"/>
                    </a:cubicBezTo>
                    <a:cubicBezTo>
                      <a:pt x="3144" y="892918"/>
                      <a:pt x="0" y="889381"/>
                      <a:pt x="0" y="855582"/>
                    </a:cubicBezTo>
                    <a:cubicBezTo>
                      <a:pt x="0" y="603266"/>
                      <a:pt x="0" y="351343"/>
                      <a:pt x="0" y="99027"/>
                    </a:cubicBezTo>
                    <a:cubicBezTo>
                      <a:pt x="0" y="66407"/>
                      <a:pt x="3930" y="62477"/>
                      <a:pt x="37729" y="62477"/>
                    </a:cubicBezTo>
                    <a:cubicBezTo>
                      <a:pt x="73101" y="62084"/>
                      <a:pt x="109258" y="62084"/>
                      <a:pt x="146202" y="62084"/>
                    </a:cubicBezTo>
                    <a:close/>
                    <a:moveTo>
                      <a:pt x="227163" y="124180"/>
                    </a:moveTo>
                    <a:cubicBezTo>
                      <a:pt x="251137" y="123787"/>
                      <a:pt x="269216" y="104922"/>
                      <a:pt x="268822" y="80948"/>
                    </a:cubicBezTo>
                    <a:cubicBezTo>
                      <a:pt x="268430" y="57367"/>
                      <a:pt x="249172" y="38896"/>
                      <a:pt x="225591" y="39289"/>
                    </a:cubicBezTo>
                    <a:cubicBezTo>
                      <a:pt x="201617" y="39682"/>
                      <a:pt x="183538" y="58546"/>
                      <a:pt x="183931" y="82520"/>
                    </a:cubicBezTo>
                    <a:cubicBezTo>
                      <a:pt x="184717" y="106494"/>
                      <a:pt x="203189" y="124573"/>
                      <a:pt x="227163" y="124180"/>
                    </a:cubicBezTo>
                    <a:close/>
                    <a:moveTo>
                      <a:pt x="396946" y="1662836"/>
                    </a:moveTo>
                    <a:cubicBezTo>
                      <a:pt x="396946" y="1638469"/>
                      <a:pt x="379260" y="1621176"/>
                      <a:pt x="354500" y="1621176"/>
                    </a:cubicBezTo>
                    <a:cubicBezTo>
                      <a:pt x="330133" y="1621176"/>
                      <a:pt x="312840" y="1638862"/>
                      <a:pt x="312840" y="1663229"/>
                    </a:cubicBezTo>
                    <a:cubicBezTo>
                      <a:pt x="312840" y="1687989"/>
                      <a:pt x="330133" y="1704889"/>
                      <a:pt x="354893" y="1704496"/>
                    </a:cubicBezTo>
                    <a:cubicBezTo>
                      <a:pt x="380046" y="1704889"/>
                      <a:pt x="397339" y="1687596"/>
                      <a:pt x="396946" y="166283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2" name="Google Shape;812;p25"/>
              <p:cNvSpPr/>
              <p:nvPr/>
            </p:nvSpPr>
            <p:spPr>
              <a:xfrm>
                <a:off x="4357439" y="2811716"/>
                <a:ext cx="1622011" cy="443980"/>
              </a:xfrm>
              <a:custGeom>
                <a:rect b="b" l="l" r="r" t="t"/>
                <a:pathLst>
                  <a:path extrusionOk="0" h="443980" w="1622011">
                    <a:moveTo>
                      <a:pt x="1459285" y="63131"/>
                    </a:moveTo>
                    <a:cubicBezTo>
                      <a:pt x="1478936" y="15969"/>
                      <a:pt x="1513128" y="-6040"/>
                      <a:pt x="1553216" y="1428"/>
                    </a:cubicBezTo>
                    <a:cubicBezTo>
                      <a:pt x="1593696" y="8895"/>
                      <a:pt x="1621207" y="40729"/>
                      <a:pt x="1621993" y="80424"/>
                    </a:cubicBezTo>
                    <a:cubicBezTo>
                      <a:pt x="1622779" y="118939"/>
                      <a:pt x="1597233" y="152739"/>
                      <a:pt x="1560683" y="161385"/>
                    </a:cubicBezTo>
                    <a:cubicBezTo>
                      <a:pt x="1515879" y="171997"/>
                      <a:pt x="1483259" y="153525"/>
                      <a:pt x="1458892" y="102826"/>
                    </a:cubicBezTo>
                    <a:cubicBezTo>
                      <a:pt x="1282428" y="102826"/>
                      <a:pt x="1105571" y="102826"/>
                      <a:pt x="926356" y="102826"/>
                    </a:cubicBezTo>
                    <a:cubicBezTo>
                      <a:pt x="926356" y="110293"/>
                      <a:pt x="926356" y="117367"/>
                      <a:pt x="926356" y="124049"/>
                    </a:cubicBezTo>
                    <a:cubicBezTo>
                      <a:pt x="926356" y="199508"/>
                      <a:pt x="926356" y="274573"/>
                      <a:pt x="926356" y="350033"/>
                    </a:cubicBezTo>
                    <a:cubicBezTo>
                      <a:pt x="926356" y="377937"/>
                      <a:pt x="922426" y="381867"/>
                      <a:pt x="894522" y="381867"/>
                    </a:cubicBezTo>
                    <a:cubicBezTo>
                      <a:pt x="657926" y="381867"/>
                      <a:pt x="421724" y="381867"/>
                      <a:pt x="185128" y="381474"/>
                    </a:cubicBezTo>
                    <a:cubicBezTo>
                      <a:pt x="170194" y="381474"/>
                      <a:pt x="161155" y="383046"/>
                      <a:pt x="154080" y="399553"/>
                    </a:cubicBezTo>
                    <a:cubicBezTo>
                      <a:pt x="139146" y="434138"/>
                      <a:pt x="98272" y="451038"/>
                      <a:pt x="61722" y="441212"/>
                    </a:cubicBezTo>
                    <a:cubicBezTo>
                      <a:pt x="23992" y="431387"/>
                      <a:pt x="-768" y="398766"/>
                      <a:pt x="18" y="360251"/>
                    </a:cubicBezTo>
                    <a:cubicBezTo>
                      <a:pt x="804" y="322128"/>
                      <a:pt x="26350" y="289901"/>
                      <a:pt x="62508" y="282041"/>
                    </a:cubicBezTo>
                    <a:cubicBezTo>
                      <a:pt x="101809" y="273394"/>
                      <a:pt x="139146" y="290687"/>
                      <a:pt x="156045" y="326059"/>
                    </a:cubicBezTo>
                    <a:cubicBezTo>
                      <a:pt x="158403" y="330775"/>
                      <a:pt x="159976" y="335491"/>
                      <a:pt x="162334" y="340993"/>
                    </a:cubicBezTo>
                    <a:cubicBezTo>
                      <a:pt x="403252" y="340993"/>
                      <a:pt x="644171" y="340993"/>
                      <a:pt x="886661" y="340993"/>
                    </a:cubicBezTo>
                    <a:cubicBezTo>
                      <a:pt x="886661" y="333133"/>
                      <a:pt x="886661" y="326059"/>
                      <a:pt x="886661" y="318984"/>
                    </a:cubicBezTo>
                    <a:cubicBezTo>
                      <a:pt x="886661" y="243525"/>
                      <a:pt x="886661" y="168459"/>
                      <a:pt x="886661" y="93000"/>
                    </a:cubicBezTo>
                    <a:cubicBezTo>
                      <a:pt x="886661" y="66668"/>
                      <a:pt x="891377" y="61952"/>
                      <a:pt x="917317" y="61952"/>
                    </a:cubicBezTo>
                    <a:cubicBezTo>
                      <a:pt x="1090243" y="61952"/>
                      <a:pt x="1263170" y="61952"/>
                      <a:pt x="1436097" y="61952"/>
                    </a:cubicBezTo>
                    <a:cubicBezTo>
                      <a:pt x="1443564" y="63131"/>
                      <a:pt x="1451032" y="63131"/>
                      <a:pt x="1459285" y="63131"/>
                    </a:cubicBezTo>
                    <a:close/>
                    <a:moveTo>
                      <a:pt x="1540639" y="39943"/>
                    </a:moveTo>
                    <a:cubicBezTo>
                      <a:pt x="1517451" y="39550"/>
                      <a:pt x="1498194" y="58415"/>
                      <a:pt x="1497800" y="81603"/>
                    </a:cubicBezTo>
                    <a:cubicBezTo>
                      <a:pt x="1497407" y="104398"/>
                      <a:pt x="1516272" y="124049"/>
                      <a:pt x="1539067" y="124835"/>
                    </a:cubicBezTo>
                    <a:cubicBezTo>
                      <a:pt x="1563041" y="125621"/>
                      <a:pt x="1583085" y="105970"/>
                      <a:pt x="1583085" y="81996"/>
                    </a:cubicBezTo>
                    <a:cubicBezTo>
                      <a:pt x="1582692" y="59201"/>
                      <a:pt x="1563827" y="40336"/>
                      <a:pt x="1540639" y="39943"/>
                    </a:cubicBezTo>
                    <a:close/>
                    <a:moveTo>
                      <a:pt x="82158" y="405055"/>
                    </a:moveTo>
                    <a:cubicBezTo>
                      <a:pt x="106132" y="405055"/>
                      <a:pt x="124604" y="386976"/>
                      <a:pt x="124997" y="363002"/>
                    </a:cubicBezTo>
                    <a:cubicBezTo>
                      <a:pt x="125390" y="339421"/>
                      <a:pt x="106918" y="320556"/>
                      <a:pt x="82944" y="320163"/>
                    </a:cubicBezTo>
                    <a:cubicBezTo>
                      <a:pt x="58971" y="319770"/>
                      <a:pt x="40499" y="338242"/>
                      <a:pt x="40499" y="362216"/>
                    </a:cubicBezTo>
                    <a:cubicBezTo>
                      <a:pt x="40499" y="386583"/>
                      <a:pt x="58184" y="405055"/>
                      <a:pt x="82158" y="40505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3" name="Google Shape;813;p25"/>
              <p:cNvSpPr/>
              <p:nvPr/>
            </p:nvSpPr>
            <p:spPr>
              <a:xfrm>
                <a:off x="5201257" y="3031454"/>
                <a:ext cx="778568" cy="607069"/>
              </a:xfrm>
              <a:custGeom>
                <a:rect b="b" l="l" r="r" t="t"/>
                <a:pathLst>
                  <a:path extrusionOk="0" h="607069" w="778568">
                    <a:moveTo>
                      <a:pt x="738481" y="504052"/>
                    </a:moveTo>
                    <a:cubicBezTo>
                      <a:pt x="738481" y="369641"/>
                      <a:pt x="738481" y="237587"/>
                      <a:pt x="738481" y="103569"/>
                    </a:cubicBezTo>
                    <a:cubicBezTo>
                      <a:pt x="731799" y="103176"/>
                      <a:pt x="725511" y="102783"/>
                      <a:pt x="719223" y="102783"/>
                    </a:cubicBezTo>
                    <a:cubicBezTo>
                      <a:pt x="596602" y="102783"/>
                      <a:pt x="474374" y="102783"/>
                      <a:pt x="351754" y="102390"/>
                    </a:cubicBezTo>
                    <a:cubicBezTo>
                      <a:pt x="338391" y="102390"/>
                      <a:pt x="331710" y="105534"/>
                      <a:pt x="325814" y="118897"/>
                    </a:cubicBezTo>
                    <a:cubicBezTo>
                      <a:pt x="310094" y="154268"/>
                      <a:pt x="270792" y="170775"/>
                      <a:pt x="231884" y="161342"/>
                    </a:cubicBezTo>
                    <a:cubicBezTo>
                      <a:pt x="196512" y="153089"/>
                      <a:pt x="171359" y="119683"/>
                      <a:pt x="171752" y="81560"/>
                    </a:cubicBezTo>
                    <a:cubicBezTo>
                      <a:pt x="171752" y="42259"/>
                      <a:pt x="196905" y="10817"/>
                      <a:pt x="234635" y="2171"/>
                    </a:cubicBezTo>
                    <a:cubicBezTo>
                      <a:pt x="271578" y="-6475"/>
                      <a:pt x="310880" y="11211"/>
                      <a:pt x="326208" y="46189"/>
                    </a:cubicBezTo>
                    <a:cubicBezTo>
                      <a:pt x="332103" y="59944"/>
                      <a:pt x="339177" y="63875"/>
                      <a:pt x="353719" y="63482"/>
                    </a:cubicBezTo>
                    <a:cubicBezTo>
                      <a:pt x="484593" y="62695"/>
                      <a:pt x="615860" y="63088"/>
                      <a:pt x="746734" y="63088"/>
                    </a:cubicBezTo>
                    <a:cubicBezTo>
                      <a:pt x="774638" y="63088"/>
                      <a:pt x="778568" y="67019"/>
                      <a:pt x="778568" y="94923"/>
                    </a:cubicBezTo>
                    <a:cubicBezTo>
                      <a:pt x="778568" y="233657"/>
                      <a:pt x="778568" y="372785"/>
                      <a:pt x="778568" y="511519"/>
                    </a:cubicBezTo>
                    <a:cubicBezTo>
                      <a:pt x="778568" y="540995"/>
                      <a:pt x="773852" y="545712"/>
                      <a:pt x="744376" y="545712"/>
                    </a:cubicBezTo>
                    <a:cubicBezTo>
                      <a:pt x="556908" y="545712"/>
                      <a:pt x="369832" y="545712"/>
                      <a:pt x="182364" y="545319"/>
                    </a:cubicBezTo>
                    <a:cubicBezTo>
                      <a:pt x="168608" y="545319"/>
                      <a:pt x="160355" y="547677"/>
                      <a:pt x="154067" y="561825"/>
                    </a:cubicBezTo>
                    <a:cubicBezTo>
                      <a:pt x="138346" y="596804"/>
                      <a:pt x="99045" y="613703"/>
                      <a:pt x="62101" y="604664"/>
                    </a:cubicBezTo>
                    <a:cubicBezTo>
                      <a:pt x="24372" y="595625"/>
                      <a:pt x="-388" y="563397"/>
                      <a:pt x="5" y="524489"/>
                    </a:cubicBezTo>
                    <a:cubicBezTo>
                      <a:pt x="5" y="486366"/>
                      <a:pt x="25944" y="453353"/>
                      <a:pt x="61315" y="445493"/>
                    </a:cubicBezTo>
                    <a:cubicBezTo>
                      <a:pt x="100617" y="436846"/>
                      <a:pt x="138739" y="454139"/>
                      <a:pt x="155246" y="489117"/>
                    </a:cubicBezTo>
                    <a:cubicBezTo>
                      <a:pt x="159962" y="499336"/>
                      <a:pt x="163499" y="506017"/>
                      <a:pt x="177255" y="506017"/>
                    </a:cubicBezTo>
                    <a:cubicBezTo>
                      <a:pt x="359221" y="505624"/>
                      <a:pt x="541187" y="505624"/>
                      <a:pt x="723546" y="505624"/>
                    </a:cubicBezTo>
                    <a:cubicBezTo>
                      <a:pt x="727869" y="505231"/>
                      <a:pt x="732193" y="504445"/>
                      <a:pt x="738481" y="504052"/>
                    </a:cubicBezTo>
                    <a:close/>
                    <a:moveTo>
                      <a:pt x="81752" y="483222"/>
                    </a:moveTo>
                    <a:cubicBezTo>
                      <a:pt x="56992" y="483222"/>
                      <a:pt x="39699" y="500515"/>
                      <a:pt x="39699" y="524882"/>
                    </a:cubicBezTo>
                    <a:cubicBezTo>
                      <a:pt x="39699" y="548856"/>
                      <a:pt x="57778" y="566934"/>
                      <a:pt x="81752" y="566541"/>
                    </a:cubicBezTo>
                    <a:cubicBezTo>
                      <a:pt x="106119" y="566541"/>
                      <a:pt x="123805" y="548856"/>
                      <a:pt x="123805" y="524489"/>
                    </a:cubicBezTo>
                    <a:cubicBezTo>
                      <a:pt x="123805" y="500515"/>
                      <a:pt x="106119" y="483222"/>
                      <a:pt x="81752" y="483222"/>
                    </a:cubicBezTo>
                    <a:close/>
                    <a:moveTo>
                      <a:pt x="295552" y="82739"/>
                    </a:moveTo>
                    <a:cubicBezTo>
                      <a:pt x="295945" y="58372"/>
                      <a:pt x="278653" y="40294"/>
                      <a:pt x="254286" y="39901"/>
                    </a:cubicBezTo>
                    <a:cubicBezTo>
                      <a:pt x="229526" y="39508"/>
                      <a:pt x="212233" y="56407"/>
                      <a:pt x="211840" y="81167"/>
                    </a:cubicBezTo>
                    <a:cubicBezTo>
                      <a:pt x="211447" y="106320"/>
                      <a:pt x="228347" y="123613"/>
                      <a:pt x="252714" y="124006"/>
                    </a:cubicBezTo>
                    <a:cubicBezTo>
                      <a:pt x="277474" y="124006"/>
                      <a:pt x="295159" y="107106"/>
                      <a:pt x="295552" y="8273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4" name="Google Shape;814;p25"/>
              <p:cNvSpPr/>
              <p:nvPr/>
            </p:nvSpPr>
            <p:spPr>
              <a:xfrm>
                <a:off x="4082346" y="3277979"/>
                <a:ext cx="1739884" cy="170017"/>
              </a:xfrm>
              <a:custGeom>
                <a:rect b="b" l="l" r="r" t="t"/>
                <a:pathLst>
                  <a:path extrusionOk="0" h="170017" w="1739884">
                    <a:moveTo>
                      <a:pt x="162315" y="68094"/>
                    </a:moveTo>
                    <a:cubicBezTo>
                      <a:pt x="248386" y="68094"/>
                      <a:pt x="334063" y="68487"/>
                      <a:pt x="419741" y="68094"/>
                    </a:cubicBezTo>
                    <a:cubicBezTo>
                      <a:pt x="798215" y="66522"/>
                      <a:pt x="1176689" y="64557"/>
                      <a:pt x="1555556" y="62985"/>
                    </a:cubicBezTo>
                    <a:cubicBezTo>
                      <a:pt x="1570097" y="62985"/>
                      <a:pt x="1577957" y="60233"/>
                      <a:pt x="1584639" y="44906"/>
                    </a:cubicBezTo>
                    <a:cubicBezTo>
                      <a:pt x="1599180" y="10713"/>
                      <a:pt x="1638482" y="-6186"/>
                      <a:pt x="1676997" y="2067"/>
                    </a:cubicBezTo>
                    <a:cubicBezTo>
                      <a:pt x="1712762" y="9928"/>
                      <a:pt x="1740273" y="45299"/>
                      <a:pt x="1739880" y="82635"/>
                    </a:cubicBezTo>
                    <a:cubicBezTo>
                      <a:pt x="1739487" y="119972"/>
                      <a:pt x="1713548" y="152592"/>
                      <a:pt x="1677783" y="161632"/>
                    </a:cubicBezTo>
                    <a:cubicBezTo>
                      <a:pt x="1640840" y="171064"/>
                      <a:pt x="1600359" y="154164"/>
                      <a:pt x="1585425" y="119579"/>
                    </a:cubicBezTo>
                    <a:cubicBezTo>
                      <a:pt x="1578744" y="103858"/>
                      <a:pt x="1570490" y="102286"/>
                      <a:pt x="1555948" y="102286"/>
                    </a:cubicBezTo>
                    <a:cubicBezTo>
                      <a:pt x="1098871" y="104251"/>
                      <a:pt x="641794" y="106216"/>
                      <a:pt x="184717" y="107788"/>
                    </a:cubicBezTo>
                    <a:cubicBezTo>
                      <a:pt x="168997" y="107788"/>
                      <a:pt x="161136" y="112112"/>
                      <a:pt x="154062" y="126653"/>
                    </a:cubicBezTo>
                    <a:cubicBezTo>
                      <a:pt x="137948" y="161239"/>
                      <a:pt x="98647" y="176959"/>
                      <a:pt x="61310" y="167134"/>
                    </a:cubicBezTo>
                    <a:cubicBezTo>
                      <a:pt x="24760" y="157701"/>
                      <a:pt x="0" y="125867"/>
                      <a:pt x="0" y="88138"/>
                    </a:cubicBezTo>
                    <a:cubicBezTo>
                      <a:pt x="0" y="50408"/>
                      <a:pt x="25939" y="17395"/>
                      <a:pt x="61310" y="9141"/>
                    </a:cubicBezTo>
                    <a:cubicBezTo>
                      <a:pt x="100612" y="102"/>
                      <a:pt x="138341" y="17002"/>
                      <a:pt x="155634" y="51587"/>
                    </a:cubicBezTo>
                    <a:cubicBezTo>
                      <a:pt x="157599" y="57089"/>
                      <a:pt x="159957" y="62199"/>
                      <a:pt x="162315" y="68094"/>
                    </a:cubicBezTo>
                    <a:close/>
                    <a:moveTo>
                      <a:pt x="124193" y="87745"/>
                    </a:moveTo>
                    <a:cubicBezTo>
                      <a:pt x="123800" y="64557"/>
                      <a:pt x="104935" y="45692"/>
                      <a:pt x="81354" y="45692"/>
                    </a:cubicBezTo>
                    <a:cubicBezTo>
                      <a:pt x="57773" y="45692"/>
                      <a:pt x="38909" y="64557"/>
                      <a:pt x="38909" y="87745"/>
                    </a:cubicBezTo>
                    <a:cubicBezTo>
                      <a:pt x="38516" y="111719"/>
                      <a:pt x="58559" y="131369"/>
                      <a:pt x="82533" y="130583"/>
                    </a:cubicBezTo>
                    <a:cubicBezTo>
                      <a:pt x="105721" y="130190"/>
                      <a:pt x="124586" y="110932"/>
                      <a:pt x="124193" y="87745"/>
                    </a:cubicBezTo>
                    <a:close/>
                    <a:moveTo>
                      <a:pt x="1657740" y="123902"/>
                    </a:moveTo>
                    <a:cubicBezTo>
                      <a:pt x="1681713" y="123509"/>
                      <a:pt x="1700185" y="105037"/>
                      <a:pt x="1699792" y="81456"/>
                    </a:cubicBezTo>
                    <a:cubicBezTo>
                      <a:pt x="1699399" y="57875"/>
                      <a:pt x="1680928" y="40190"/>
                      <a:pt x="1656561" y="40190"/>
                    </a:cubicBezTo>
                    <a:cubicBezTo>
                      <a:pt x="1632194" y="40583"/>
                      <a:pt x="1614508" y="58268"/>
                      <a:pt x="1614901" y="82242"/>
                    </a:cubicBezTo>
                    <a:cubicBezTo>
                      <a:pt x="1615294" y="106609"/>
                      <a:pt x="1633373" y="124295"/>
                      <a:pt x="1657740" y="12390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5" name="Google Shape;815;p25"/>
              <p:cNvSpPr/>
              <p:nvPr/>
            </p:nvSpPr>
            <p:spPr>
              <a:xfrm>
                <a:off x="6035236" y="3659260"/>
                <a:ext cx="1497186" cy="326820"/>
              </a:xfrm>
              <a:custGeom>
                <a:rect b="b" l="l" r="r" t="t"/>
                <a:pathLst>
                  <a:path extrusionOk="0" h="326820" w="1497186">
                    <a:moveTo>
                      <a:pt x="162713" y="264546"/>
                    </a:moveTo>
                    <a:cubicBezTo>
                      <a:pt x="141097" y="314852"/>
                      <a:pt x="106119" y="334896"/>
                      <a:pt x="62101" y="323891"/>
                    </a:cubicBezTo>
                    <a:cubicBezTo>
                      <a:pt x="24765" y="314852"/>
                      <a:pt x="-388" y="281839"/>
                      <a:pt x="5" y="243323"/>
                    </a:cubicBezTo>
                    <a:cubicBezTo>
                      <a:pt x="791" y="204808"/>
                      <a:pt x="26337" y="173759"/>
                      <a:pt x="64459" y="164720"/>
                    </a:cubicBezTo>
                    <a:cubicBezTo>
                      <a:pt x="100224" y="156074"/>
                      <a:pt x="139918" y="173366"/>
                      <a:pt x="154853" y="207166"/>
                    </a:cubicBezTo>
                    <a:cubicBezTo>
                      <a:pt x="161141" y="221707"/>
                      <a:pt x="169001" y="225245"/>
                      <a:pt x="183543" y="225245"/>
                    </a:cubicBezTo>
                    <a:cubicBezTo>
                      <a:pt x="531362" y="224851"/>
                      <a:pt x="878787" y="224851"/>
                      <a:pt x="1226606" y="225245"/>
                    </a:cubicBezTo>
                    <a:cubicBezTo>
                      <a:pt x="1240362" y="225245"/>
                      <a:pt x="1249794" y="221314"/>
                      <a:pt x="1259226" y="211882"/>
                    </a:cubicBezTo>
                    <a:cubicBezTo>
                      <a:pt x="1283593" y="186336"/>
                      <a:pt x="1309139" y="161576"/>
                      <a:pt x="1334686" y="137209"/>
                    </a:cubicBezTo>
                    <a:cubicBezTo>
                      <a:pt x="1342546" y="129742"/>
                      <a:pt x="1344118" y="124239"/>
                      <a:pt x="1339795" y="114021"/>
                    </a:cubicBezTo>
                    <a:cubicBezTo>
                      <a:pt x="1323681" y="76292"/>
                      <a:pt x="1335864" y="36597"/>
                      <a:pt x="1369271" y="13802"/>
                    </a:cubicBezTo>
                    <a:cubicBezTo>
                      <a:pt x="1400319" y="-7421"/>
                      <a:pt x="1442765" y="-3884"/>
                      <a:pt x="1470276" y="22448"/>
                    </a:cubicBezTo>
                    <a:cubicBezTo>
                      <a:pt x="1499752" y="50353"/>
                      <a:pt x="1505647" y="90833"/>
                      <a:pt x="1484817" y="124239"/>
                    </a:cubicBezTo>
                    <a:cubicBezTo>
                      <a:pt x="1463987" y="158039"/>
                      <a:pt x="1423900" y="172580"/>
                      <a:pt x="1385778" y="158432"/>
                    </a:cubicBezTo>
                    <a:cubicBezTo>
                      <a:pt x="1376345" y="154895"/>
                      <a:pt x="1370843" y="156074"/>
                      <a:pt x="1363769" y="163148"/>
                    </a:cubicBezTo>
                    <a:cubicBezTo>
                      <a:pt x="1335472" y="192231"/>
                      <a:pt x="1305995" y="220135"/>
                      <a:pt x="1277698" y="249218"/>
                    </a:cubicBezTo>
                    <a:cubicBezTo>
                      <a:pt x="1266694" y="260616"/>
                      <a:pt x="1255296" y="264939"/>
                      <a:pt x="1239576" y="264939"/>
                    </a:cubicBezTo>
                    <a:cubicBezTo>
                      <a:pt x="888613" y="264546"/>
                      <a:pt x="537650" y="264546"/>
                      <a:pt x="186687" y="264546"/>
                    </a:cubicBezTo>
                    <a:cubicBezTo>
                      <a:pt x="179220" y="264546"/>
                      <a:pt x="171359" y="264546"/>
                      <a:pt x="162713" y="264546"/>
                    </a:cubicBezTo>
                    <a:close/>
                    <a:moveTo>
                      <a:pt x="124591" y="245288"/>
                    </a:moveTo>
                    <a:cubicBezTo>
                      <a:pt x="124984" y="222100"/>
                      <a:pt x="106119" y="203236"/>
                      <a:pt x="82931" y="202449"/>
                    </a:cubicBezTo>
                    <a:cubicBezTo>
                      <a:pt x="59350" y="202057"/>
                      <a:pt x="40485" y="220135"/>
                      <a:pt x="39699" y="243716"/>
                    </a:cubicBezTo>
                    <a:cubicBezTo>
                      <a:pt x="38913" y="267297"/>
                      <a:pt x="58957" y="287734"/>
                      <a:pt x="82538" y="287734"/>
                    </a:cubicBezTo>
                    <a:cubicBezTo>
                      <a:pt x="104940" y="287734"/>
                      <a:pt x="124591" y="268476"/>
                      <a:pt x="124591" y="245288"/>
                    </a:cubicBezTo>
                    <a:close/>
                    <a:moveTo>
                      <a:pt x="1416040" y="39741"/>
                    </a:moveTo>
                    <a:cubicBezTo>
                      <a:pt x="1393245" y="38562"/>
                      <a:pt x="1372415" y="57427"/>
                      <a:pt x="1371236" y="80222"/>
                    </a:cubicBezTo>
                    <a:cubicBezTo>
                      <a:pt x="1370057" y="102624"/>
                      <a:pt x="1389315" y="123453"/>
                      <a:pt x="1412110" y="124239"/>
                    </a:cubicBezTo>
                    <a:cubicBezTo>
                      <a:pt x="1435297" y="125026"/>
                      <a:pt x="1455734" y="106947"/>
                      <a:pt x="1456913" y="84152"/>
                    </a:cubicBezTo>
                    <a:cubicBezTo>
                      <a:pt x="1458485" y="62143"/>
                      <a:pt x="1438835" y="40920"/>
                      <a:pt x="1416040" y="3974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6" name="Google Shape;816;p25"/>
              <p:cNvSpPr/>
              <p:nvPr/>
            </p:nvSpPr>
            <p:spPr>
              <a:xfrm>
                <a:off x="4336229" y="3509502"/>
                <a:ext cx="1387389" cy="316398"/>
              </a:xfrm>
              <a:custGeom>
                <a:rect b="b" l="l" r="r" t="t"/>
                <a:pathLst>
                  <a:path extrusionOk="0" h="316398" w="1387389">
                    <a:moveTo>
                      <a:pt x="671668" y="101857"/>
                    </a:moveTo>
                    <a:cubicBezTo>
                      <a:pt x="664987" y="101857"/>
                      <a:pt x="658699" y="101857"/>
                      <a:pt x="652017" y="101857"/>
                    </a:cubicBezTo>
                    <a:cubicBezTo>
                      <a:pt x="494811" y="101857"/>
                      <a:pt x="337605" y="101857"/>
                      <a:pt x="180792" y="101464"/>
                    </a:cubicBezTo>
                    <a:cubicBezTo>
                      <a:pt x="167429" y="101464"/>
                      <a:pt x="160355" y="104608"/>
                      <a:pt x="154460" y="117970"/>
                    </a:cubicBezTo>
                    <a:cubicBezTo>
                      <a:pt x="138739" y="152949"/>
                      <a:pt x="99830" y="170634"/>
                      <a:pt x="62887" y="161988"/>
                    </a:cubicBezTo>
                    <a:cubicBezTo>
                      <a:pt x="24765" y="152949"/>
                      <a:pt x="-388" y="120721"/>
                      <a:pt x="5" y="80241"/>
                    </a:cubicBezTo>
                    <a:cubicBezTo>
                      <a:pt x="398" y="42118"/>
                      <a:pt x="26337" y="9498"/>
                      <a:pt x="62101" y="2031"/>
                    </a:cubicBezTo>
                    <a:cubicBezTo>
                      <a:pt x="101796" y="-6223"/>
                      <a:pt x="139525" y="11070"/>
                      <a:pt x="154853" y="46835"/>
                    </a:cubicBezTo>
                    <a:cubicBezTo>
                      <a:pt x="160355" y="59411"/>
                      <a:pt x="167036" y="62162"/>
                      <a:pt x="179613" y="62162"/>
                    </a:cubicBezTo>
                    <a:cubicBezTo>
                      <a:pt x="345072" y="61769"/>
                      <a:pt x="510925" y="61769"/>
                      <a:pt x="676384" y="61769"/>
                    </a:cubicBezTo>
                    <a:cubicBezTo>
                      <a:pt x="709791" y="61769"/>
                      <a:pt x="712935" y="65306"/>
                      <a:pt x="712935" y="99106"/>
                    </a:cubicBezTo>
                    <a:cubicBezTo>
                      <a:pt x="712935" y="136835"/>
                      <a:pt x="712935" y="174565"/>
                      <a:pt x="712935" y="213473"/>
                    </a:cubicBezTo>
                    <a:cubicBezTo>
                      <a:pt x="884683" y="213473"/>
                      <a:pt x="1054072" y="213473"/>
                      <a:pt x="1223462" y="213473"/>
                    </a:cubicBezTo>
                    <a:cubicBezTo>
                      <a:pt x="1252938" y="160809"/>
                      <a:pt x="1284379" y="143516"/>
                      <a:pt x="1328397" y="155307"/>
                    </a:cubicBezTo>
                    <a:cubicBezTo>
                      <a:pt x="1363376" y="164739"/>
                      <a:pt x="1388528" y="198931"/>
                      <a:pt x="1387349" y="236268"/>
                    </a:cubicBezTo>
                    <a:cubicBezTo>
                      <a:pt x="1386170" y="274784"/>
                      <a:pt x="1360231" y="305439"/>
                      <a:pt x="1321716" y="314085"/>
                    </a:cubicBezTo>
                    <a:cubicBezTo>
                      <a:pt x="1280842" y="323517"/>
                      <a:pt x="1249401" y="304260"/>
                      <a:pt x="1223462" y="253561"/>
                    </a:cubicBezTo>
                    <a:cubicBezTo>
                      <a:pt x="1215995" y="253561"/>
                      <a:pt x="1208527" y="253561"/>
                      <a:pt x="1200667" y="253561"/>
                    </a:cubicBezTo>
                    <a:cubicBezTo>
                      <a:pt x="1035600" y="253561"/>
                      <a:pt x="870534" y="253561"/>
                      <a:pt x="705860" y="253561"/>
                    </a:cubicBezTo>
                    <a:cubicBezTo>
                      <a:pt x="677563" y="253561"/>
                      <a:pt x="673240" y="249238"/>
                      <a:pt x="673240" y="220547"/>
                    </a:cubicBezTo>
                    <a:cubicBezTo>
                      <a:pt x="673240" y="183211"/>
                      <a:pt x="673240" y="145874"/>
                      <a:pt x="672847" y="108538"/>
                    </a:cubicBezTo>
                    <a:cubicBezTo>
                      <a:pt x="673240" y="107752"/>
                      <a:pt x="672847" y="106573"/>
                      <a:pt x="671668" y="101857"/>
                    </a:cubicBezTo>
                    <a:close/>
                    <a:moveTo>
                      <a:pt x="1348441" y="234303"/>
                    </a:moveTo>
                    <a:cubicBezTo>
                      <a:pt x="1348834" y="211115"/>
                      <a:pt x="1329576" y="191857"/>
                      <a:pt x="1305995" y="191464"/>
                    </a:cubicBezTo>
                    <a:cubicBezTo>
                      <a:pt x="1282414" y="191071"/>
                      <a:pt x="1263549" y="209936"/>
                      <a:pt x="1263157" y="233517"/>
                    </a:cubicBezTo>
                    <a:cubicBezTo>
                      <a:pt x="1263157" y="257098"/>
                      <a:pt x="1282021" y="276355"/>
                      <a:pt x="1305602" y="276355"/>
                    </a:cubicBezTo>
                    <a:cubicBezTo>
                      <a:pt x="1329183" y="276749"/>
                      <a:pt x="1348441" y="257884"/>
                      <a:pt x="1348441" y="234303"/>
                    </a:cubicBezTo>
                    <a:close/>
                    <a:moveTo>
                      <a:pt x="80966" y="39760"/>
                    </a:moveTo>
                    <a:cubicBezTo>
                      <a:pt x="56206" y="39760"/>
                      <a:pt x="39306" y="57053"/>
                      <a:pt x="39699" y="82206"/>
                    </a:cubicBezTo>
                    <a:cubicBezTo>
                      <a:pt x="39699" y="106573"/>
                      <a:pt x="57385" y="124258"/>
                      <a:pt x="81752" y="124258"/>
                    </a:cubicBezTo>
                    <a:cubicBezTo>
                      <a:pt x="106119" y="124258"/>
                      <a:pt x="123411" y="106180"/>
                      <a:pt x="123411" y="81813"/>
                    </a:cubicBezTo>
                    <a:cubicBezTo>
                      <a:pt x="123411" y="57053"/>
                      <a:pt x="105726" y="39760"/>
                      <a:pt x="80966" y="3976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7" name="Google Shape;817;p25"/>
              <p:cNvSpPr/>
              <p:nvPr/>
            </p:nvSpPr>
            <p:spPr>
              <a:xfrm>
                <a:off x="6636928" y="4011691"/>
                <a:ext cx="385191" cy="826314"/>
              </a:xfrm>
              <a:custGeom>
                <a:rect b="b" l="l" r="r" t="t"/>
                <a:pathLst>
                  <a:path extrusionOk="0" h="826314" w="385191">
                    <a:moveTo>
                      <a:pt x="221286" y="103120"/>
                    </a:moveTo>
                    <a:cubicBezTo>
                      <a:pt x="187094" y="103120"/>
                      <a:pt x="152509" y="103120"/>
                      <a:pt x="117137" y="103120"/>
                    </a:cubicBezTo>
                    <a:cubicBezTo>
                      <a:pt x="117137" y="199409"/>
                      <a:pt x="117137" y="294912"/>
                      <a:pt x="117137" y="393165"/>
                    </a:cubicBezTo>
                    <a:cubicBezTo>
                      <a:pt x="124212" y="393165"/>
                      <a:pt x="130893" y="393165"/>
                      <a:pt x="137967" y="393165"/>
                    </a:cubicBezTo>
                    <a:cubicBezTo>
                      <a:pt x="185129" y="393165"/>
                      <a:pt x="232291" y="393165"/>
                      <a:pt x="279453" y="393165"/>
                    </a:cubicBezTo>
                    <a:cubicBezTo>
                      <a:pt x="301462" y="393165"/>
                      <a:pt x="307750" y="399454"/>
                      <a:pt x="308143" y="421070"/>
                    </a:cubicBezTo>
                    <a:cubicBezTo>
                      <a:pt x="308536" y="526398"/>
                      <a:pt x="308536" y="631726"/>
                      <a:pt x="308143" y="737447"/>
                    </a:cubicBezTo>
                    <a:cubicBezTo>
                      <a:pt x="308143" y="758670"/>
                      <a:pt x="301462" y="764565"/>
                      <a:pt x="279060" y="764958"/>
                    </a:cubicBezTo>
                    <a:cubicBezTo>
                      <a:pt x="246440" y="765351"/>
                      <a:pt x="213426" y="765351"/>
                      <a:pt x="180806" y="764958"/>
                    </a:cubicBezTo>
                    <a:cubicBezTo>
                      <a:pt x="167836" y="764565"/>
                      <a:pt x="160369" y="767316"/>
                      <a:pt x="154474" y="780679"/>
                    </a:cubicBezTo>
                    <a:cubicBezTo>
                      <a:pt x="138753" y="816050"/>
                      <a:pt x="99845" y="832950"/>
                      <a:pt x="60936" y="823911"/>
                    </a:cubicBezTo>
                    <a:cubicBezTo>
                      <a:pt x="26351" y="816050"/>
                      <a:pt x="805" y="783037"/>
                      <a:pt x="19" y="746486"/>
                    </a:cubicBezTo>
                    <a:cubicBezTo>
                      <a:pt x="-767" y="707185"/>
                      <a:pt x="23207" y="675351"/>
                      <a:pt x="60936" y="665132"/>
                    </a:cubicBezTo>
                    <a:cubicBezTo>
                      <a:pt x="99452" y="654914"/>
                      <a:pt x="139932" y="672993"/>
                      <a:pt x="155653" y="709150"/>
                    </a:cubicBezTo>
                    <a:cubicBezTo>
                      <a:pt x="161548" y="722512"/>
                      <a:pt x="168622" y="725657"/>
                      <a:pt x="181592" y="725264"/>
                    </a:cubicBezTo>
                    <a:cubicBezTo>
                      <a:pt x="209496" y="724477"/>
                      <a:pt x="237793" y="724871"/>
                      <a:pt x="267269" y="724871"/>
                    </a:cubicBezTo>
                    <a:cubicBezTo>
                      <a:pt x="267269" y="627403"/>
                      <a:pt x="267269" y="531507"/>
                      <a:pt x="267269" y="433253"/>
                    </a:cubicBezTo>
                    <a:cubicBezTo>
                      <a:pt x="260588" y="432860"/>
                      <a:pt x="253514" y="432467"/>
                      <a:pt x="246832" y="432467"/>
                    </a:cubicBezTo>
                    <a:cubicBezTo>
                      <a:pt x="199671" y="432467"/>
                      <a:pt x="152509" y="432467"/>
                      <a:pt x="105347" y="432467"/>
                    </a:cubicBezTo>
                    <a:cubicBezTo>
                      <a:pt x="82159" y="432467"/>
                      <a:pt x="77050" y="427751"/>
                      <a:pt x="77050" y="404956"/>
                    </a:cubicBezTo>
                    <a:cubicBezTo>
                      <a:pt x="77050" y="300021"/>
                      <a:pt x="77050" y="195479"/>
                      <a:pt x="77050" y="90543"/>
                    </a:cubicBezTo>
                    <a:cubicBezTo>
                      <a:pt x="77050" y="67749"/>
                      <a:pt x="83338" y="62246"/>
                      <a:pt x="106919" y="62246"/>
                    </a:cubicBezTo>
                    <a:cubicBezTo>
                      <a:pt x="145435" y="62246"/>
                      <a:pt x="183950" y="62246"/>
                      <a:pt x="222073" y="62246"/>
                    </a:cubicBezTo>
                    <a:cubicBezTo>
                      <a:pt x="246046" y="11547"/>
                      <a:pt x="278274" y="-7317"/>
                      <a:pt x="322292" y="2508"/>
                    </a:cubicBezTo>
                    <a:cubicBezTo>
                      <a:pt x="358842" y="10368"/>
                      <a:pt x="384388" y="42595"/>
                      <a:pt x="385174" y="80325"/>
                    </a:cubicBezTo>
                    <a:cubicBezTo>
                      <a:pt x="385960" y="119627"/>
                      <a:pt x="360807" y="152247"/>
                      <a:pt x="322292" y="162072"/>
                    </a:cubicBezTo>
                    <a:cubicBezTo>
                      <a:pt x="279846" y="172291"/>
                      <a:pt x="246046" y="152247"/>
                      <a:pt x="221286" y="103120"/>
                    </a:cubicBezTo>
                    <a:close/>
                    <a:moveTo>
                      <a:pt x="301462" y="124343"/>
                    </a:moveTo>
                    <a:cubicBezTo>
                      <a:pt x="325043" y="124736"/>
                      <a:pt x="344300" y="106657"/>
                      <a:pt x="345086" y="83076"/>
                    </a:cubicBezTo>
                    <a:cubicBezTo>
                      <a:pt x="345872" y="59495"/>
                      <a:pt x="327401" y="40237"/>
                      <a:pt x="303820" y="39451"/>
                    </a:cubicBezTo>
                    <a:cubicBezTo>
                      <a:pt x="280239" y="38665"/>
                      <a:pt x="260981" y="57137"/>
                      <a:pt x="260195" y="80718"/>
                    </a:cubicBezTo>
                    <a:cubicBezTo>
                      <a:pt x="259409" y="105085"/>
                      <a:pt x="277488" y="123950"/>
                      <a:pt x="301462" y="124343"/>
                    </a:cubicBezTo>
                    <a:close/>
                    <a:moveTo>
                      <a:pt x="80587" y="785788"/>
                    </a:moveTo>
                    <a:cubicBezTo>
                      <a:pt x="104954" y="785788"/>
                      <a:pt x="123033" y="768495"/>
                      <a:pt x="123425" y="744521"/>
                    </a:cubicBezTo>
                    <a:cubicBezTo>
                      <a:pt x="123819" y="720547"/>
                      <a:pt x="105740" y="702469"/>
                      <a:pt x="81373" y="702469"/>
                    </a:cubicBezTo>
                    <a:cubicBezTo>
                      <a:pt x="57006" y="702469"/>
                      <a:pt x="38927" y="720154"/>
                      <a:pt x="38534" y="743735"/>
                    </a:cubicBezTo>
                    <a:cubicBezTo>
                      <a:pt x="38534" y="768102"/>
                      <a:pt x="56220" y="785788"/>
                      <a:pt x="80587" y="78578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8" name="Google Shape;818;p25"/>
              <p:cNvSpPr/>
              <p:nvPr/>
            </p:nvSpPr>
            <p:spPr>
              <a:xfrm>
                <a:off x="5644971" y="2385957"/>
                <a:ext cx="1017129" cy="555480"/>
              </a:xfrm>
              <a:custGeom>
                <a:rect b="b" l="l" r="r" t="t"/>
                <a:pathLst>
                  <a:path extrusionOk="0" h="555480" w="1017129">
                    <a:moveTo>
                      <a:pt x="674812" y="102949"/>
                    </a:moveTo>
                    <a:cubicBezTo>
                      <a:pt x="666952" y="102949"/>
                      <a:pt x="661057" y="102949"/>
                      <a:pt x="655161" y="102949"/>
                    </a:cubicBezTo>
                    <a:cubicBezTo>
                      <a:pt x="496776" y="102949"/>
                      <a:pt x="337998" y="102949"/>
                      <a:pt x="179613" y="102556"/>
                    </a:cubicBezTo>
                    <a:cubicBezTo>
                      <a:pt x="167036" y="102556"/>
                      <a:pt x="160355" y="105307"/>
                      <a:pt x="154460" y="117883"/>
                    </a:cubicBezTo>
                    <a:cubicBezTo>
                      <a:pt x="137953" y="153648"/>
                      <a:pt x="100617" y="170547"/>
                      <a:pt x="61315" y="161901"/>
                    </a:cubicBezTo>
                    <a:cubicBezTo>
                      <a:pt x="25158" y="153648"/>
                      <a:pt x="-388" y="120241"/>
                      <a:pt x="4" y="80940"/>
                    </a:cubicBezTo>
                    <a:cubicBezTo>
                      <a:pt x="398" y="42817"/>
                      <a:pt x="25158" y="10983"/>
                      <a:pt x="61708" y="2337"/>
                    </a:cubicBezTo>
                    <a:cubicBezTo>
                      <a:pt x="99831" y="-6703"/>
                      <a:pt x="139525" y="10983"/>
                      <a:pt x="154853" y="46747"/>
                    </a:cubicBezTo>
                    <a:cubicBezTo>
                      <a:pt x="161141" y="61682"/>
                      <a:pt x="169394" y="63254"/>
                      <a:pt x="182757" y="63254"/>
                    </a:cubicBezTo>
                    <a:cubicBezTo>
                      <a:pt x="348609" y="62861"/>
                      <a:pt x="514069" y="62861"/>
                      <a:pt x="679921" y="62861"/>
                    </a:cubicBezTo>
                    <a:cubicBezTo>
                      <a:pt x="710970" y="62861"/>
                      <a:pt x="714507" y="66398"/>
                      <a:pt x="714507" y="97840"/>
                    </a:cubicBezTo>
                    <a:cubicBezTo>
                      <a:pt x="714507" y="207884"/>
                      <a:pt x="714507" y="317928"/>
                      <a:pt x="714507" y="427973"/>
                    </a:cubicBezTo>
                    <a:cubicBezTo>
                      <a:pt x="714507" y="435833"/>
                      <a:pt x="714507" y="443300"/>
                      <a:pt x="714507" y="453912"/>
                    </a:cubicBezTo>
                    <a:cubicBezTo>
                      <a:pt x="760097" y="453912"/>
                      <a:pt x="804507" y="454305"/>
                      <a:pt x="848918" y="453126"/>
                    </a:cubicBezTo>
                    <a:cubicBezTo>
                      <a:pt x="852848" y="453126"/>
                      <a:pt x="857564" y="445265"/>
                      <a:pt x="860316" y="440156"/>
                    </a:cubicBezTo>
                    <a:cubicBezTo>
                      <a:pt x="879966" y="398889"/>
                      <a:pt x="925949" y="380811"/>
                      <a:pt x="967609" y="398496"/>
                    </a:cubicBezTo>
                    <a:cubicBezTo>
                      <a:pt x="1008483" y="415789"/>
                      <a:pt x="1028133" y="463344"/>
                      <a:pt x="1010841" y="505004"/>
                    </a:cubicBezTo>
                    <a:cubicBezTo>
                      <a:pt x="997871" y="536445"/>
                      <a:pt x="973897" y="553345"/>
                      <a:pt x="939705" y="555310"/>
                    </a:cubicBezTo>
                    <a:cubicBezTo>
                      <a:pt x="904333" y="557275"/>
                      <a:pt x="876822" y="542340"/>
                      <a:pt x="861888" y="509720"/>
                    </a:cubicBezTo>
                    <a:cubicBezTo>
                      <a:pt x="855599" y="496357"/>
                      <a:pt x="848918" y="493213"/>
                      <a:pt x="835556" y="493606"/>
                    </a:cubicBezTo>
                    <a:cubicBezTo>
                      <a:pt x="796254" y="494392"/>
                      <a:pt x="756953" y="493999"/>
                      <a:pt x="717651" y="493999"/>
                    </a:cubicBezTo>
                    <a:cubicBezTo>
                      <a:pt x="674419" y="493999"/>
                      <a:pt x="674419" y="493999"/>
                      <a:pt x="674419" y="449588"/>
                    </a:cubicBezTo>
                    <a:cubicBezTo>
                      <a:pt x="674419" y="342295"/>
                      <a:pt x="674419" y="234609"/>
                      <a:pt x="674419" y="127316"/>
                    </a:cubicBezTo>
                    <a:cubicBezTo>
                      <a:pt x="674812" y="120241"/>
                      <a:pt x="674812" y="112381"/>
                      <a:pt x="674812" y="102949"/>
                    </a:cubicBezTo>
                    <a:close/>
                    <a:moveTo>
                      <a:pt x="81359" y="124172"/>
                    </a:moveTo>
                    <a:cubicBezTo>
                      <a:pt x="106119" y="124172"/>
                      <a:pt x="123411" y="107665"/>
                      <a:pt x="123411" y="82905"/>
                    </a:cubicBezTo>
                    <a:cubicBezTo>
                      <a:pt x="123411" y="58145"/>
                      <a:pt x="106512" y="40852"/>
                      <a:pt x="81752" y="40852"/>
                    </a:cubicBezTo>
                    <a:cubicBezTo>
                      <a:pt x="56992" y="40852"/>
                      <a:pt x="39699" y="57752"/>
                      <a:pt x="39699" y="82512"/>
                    </a:cubicBezTo>
                    <a:cubicBezTo>
                      <a:pt x="39699" y="106879"/>
                      <a:pt x="56206" y="124172"/>
                      <a:pt x="81359" y="124172"/>
                    </a:cubicBezTo>
                    <a:close/>
                    <a:moveTo>
                      <a:pt x="936168" y="516401"/>
                    </a:moveTo>
                    <a:cubicBezTo>
                      <a:pt x="960141" y="516008"/>
                      <a:pt x="978220" y="497536"/>
                      <a:pt x="977827" y="473562"/>
                    </a:cubicBezTo>
                    <a:cubicBezTo>
                      <a:pt x="977434" y="449588"/>
                      <a:pt x="958962" y="431903"/>
                      <a:pt x="934595" y="432296"/>
                    </a:cubicBezTo>
                    <a:cubicBezTo>
                      <a:pt x="910229" y="432689"/>
                      <a:pt x="892936" y="450767"/>
                      <a:pt x="893329" y="475134"/>
                    </a:cubicBezTo>
                    <a:cubicBezTo>
                      <a:pt x="893329" y="499108"/>
                      <a:pt x="911801" y="516794"/>
                      <a:pt x="936168" y="51640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9" name="Google Shape;819;p25"/>
              <p:cNvSpPr/>
              <p:nvPr/>
            </p:nvSpPr>
            <p:spPr>
              <a:xfrm>
                <a:off x="6225383" y="3030874"/>
                <a:ext cx="798619" cy="763320"/>
              </a:xfrm>
              <a:custGeom>
                <a:rect b="b" l="l" r="r" t="t"/>
                <a:pathLst>
                  <a:path extrusionOk="0" h="763320" w="798619">
                    <a:moveTo>
                      <a:pt x="101475" y="661838"/>
                    </a:moveTo>
                    <a:cubicBezTo>
                      <a:pt x="281476" y="661838"/>
                      <a:pt x="458333" y="661838"/>
                      <a:pt x="635976" y="661838"/>
                    </a:cubicBezTo>
                    <a:cubicBezTo>
                      <a:pt x="647374" y="630004"/>
                      <a:pt x="667024" y="607602"/>
                      <a:pt x="701610" y="601314"/>
                    </a:cubicBezTo>
                    <a:cubicBezTo>
                      <a:pt x="743269" y="593846"/>
                      <a:pt x="783750" y="617820"/>
                      <a:pt x="795147" y="657122"/>
                    </a:cubicBezTo>
                    <a:cubicBezTo>
                      <a:pt x="807331" y="698389"/>
                      <a:pt x="786501" y="742013"/>
                      <a:pt x="747593" y="757341"/>
                    </a:cubicBezTo>
                    <a:cubicBezTo>
                      <a:pt x="707898" y="773062"/>
                      <a:pt x="661129" y="756948"/>
                      <a:pt x="644229" y="718825"/>
                    </a:cubicBezTo>
                    <a:cubicBezTo>
                      <a:pt x="637548" y="703891"/>
                      <a:pt x="630081" y="700747"/>
                      <a:pt x="615146" y="700747"/>
                    </a:cubicBezTo>
                    <a:cubicBezTo>
                      <a:pt x="444971" y="701533"/>
                      <a:pt x="274795" y="701533"/>
                      <a:pt x="104226" y="701926"/>
                    </a:cubicBezTo>
                    <a:cubicBezTo>
                      <a:pt x="63352" y="701926"/>
                      <a:pt x="61780" y="700354"/>
                      <a:pt x="61780" y="660266"/>
                    </a:cubicBezTo>
                    <a:cubicBezTo>
                      <a:pt x="61780" y="501095"/>
                      <a:pt x="61780" y="341924"/>
                      <a:pt x="62173" y="182752"/>
                    </a:cubicBezTo>
                    <a:cubicBezTo>
                      <a:pt x="62173" y="168997"/>
                      <a:pt x="59815" y="160743"/>
                      <a:pt x="45667" y="154455"/>
                    </a:cubicBezTo>
                    <a:cubicBezTo>
                      <a:pt x="9902" y="138734"/>
                      <a:pt x="-6604" y="99826"/>
                      <a:pt x="2435" y="60917"/>
                    </a:cubicBezTo>
                    <a:cubicBezTo>
                      <a:pt x="11081" y="25153"/>
                      <a:pt x="43309" y="0"/>
                      <a:pt x="81824" y="0"/>
                    </a:cubicBezTo>
                    <a:cubicBezTo>
                      <a:pt x="121126" y="0"/>
                      <a:pt x="152960" y="24760"/>
                      <a:pt x="161999" y="62489"/>
                    </a:cubicBezTo>
                    <a:cubicBezTo>
                      <a:pt x="171039" y="99433"/>
                      <a:pt x="153353" y="138734"/>
                      <a:pt x="118768" y="154455"/>
                    </a:cubicBezTo>
                    <a:cubicBezTo>
                      <a:pt x="105405" y="160743"/>
                      <a:pt x="101475" y="167425"/>
                      <a:pt x="101475" y="181966"/>
                    </a:cubicBezTo>
                    <a:cubicBezTo>
                      <a:pt x="102261" y="334456"/>
                      <a:pt x="101868" y="486946"/>
                      <a:pt x="101868" y="639829"/>
                    </a:cubicBezTo>
                    <a:cubicBezTo>
                      <a:pt x="101475" y="646903"/>
                      <a:pt x="101475" y="653585"/>
                      <a:pt x="101475" y="661838"/>
                    </a:cubicBezTo>
                    <a:close/>
                    <a:moveTo>
                      <a:pt x="716151" y="639043"/>
                    </a:moveTo>
                    <a:cubicBezTo>
                      <a:pt x="692177" y="639436"/>
                      <a:pt x="674099" y="658301"/>
                      <a:pt x="674491" y="681882"/>
                    </a:cubicBezTo>
                    <a:cubicBezTo>
                      <a:pt x="674885" y="705463"/>
                      <a:pt x="693749" y="723935"/>
                      <a:pt x="717330" y="723935"/>
                    </a:cubicBezTo>
                    <a:cubicBezTo>
                      <a:pt x="740911" y="723542"/>
                      <a:pt x="759383" y="704677"/>
                      <a:pt x="759383" y="680703"/>
                    </a:cubicBezTo>
                    <a:cubicBezTo>
                      <a:pt x="758990" y="657515"/>
                      <a:pt x="739732" y="638650"/>
                      <a:pt x="716151" y="639043"/>
                    </a:cubicBezTo>
                    <a:close/>
                    <a:moveTo>
                      <a:pt x="39771" y="81747"/>
                    </a:moveTo>
                    <a:cubicBezTo>
                      <a:pt x="39378" y="105721"/>
                      <a:pt x="57064" y="123800"/>
                      <a:pt x="81431" y="124193"/>
                    </a:cubicBezTo>
                    <a:cubicBezTo>
                      <a:pt x="105798" y="124586"/>
                      <a:pt x="123877" y="107293"/>
                      <a:pt x="124270" y="82926"/>
                    </a:cubicBezTo>
                    <a:cubicBezTo>
                      <a:pt x="124663" y="58952"/>
                      <a:pt x="106977" y="40874"/>
                      <a:pt x="82610" y="40481"/>
                    </a:cubicBezTo>
                    <a:cubicBezTo>
                      <a:pt x="58243" y="40088"/>
                      <a:pt x="40165" y="57773"/>
                      <a:pt x="39771" y="8174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0" name="Google Shape;820;p25"/>
              <p:cNvSpPr/>
              <p:nvPr/>
            </p:nvSpPr>
            <p:spPr>
              <a:xfrm>
                <a:off x="6859791" y="1956454"/>
                <a:ext cx="858417" cy="984828"/>
              </a:xfrm>
              <a:custGeom>
                <a:rect b="b" l="l" r="r" t="t"/>
                <a:pathLst>
                  <a:path extrusionOk="0" h="984828" w="858417">
                    <a:moveTo>
                      <a:pt x="755764" y="821711"/>
                    </a:moveTo>
                    <a:cubicBezTo>
                      <a:pt x="755764" y="783981"/>
                      <a:pt x="756158" y="745859"/>
                      <a:pt x="755371" y="708129"/>
                    </a:cubicBezTo>
                    <a:cubicBezTo>
                      <a:pt x="755371" y="702234"/>
                      <a:pt x="751048" y="695946"/>
                      <a:pt x="747118" y="691230"/>
                    </a:cubicBezTo>
                    <a:cubicBezTo>
                      <a:pt x="593842" y="497866"/>
                      <a:pt x="440566" y="304503"/>
                      <a:pt x="286897" y="111532"/>
                    </a:cubicBezTo>
                    <a:cubicBezTo>
                      <a:pt x="282574" y="106423"/>
                      <a:pt x="274320" y="101706"/>
                      <a:pt x="267639" y="101706"/>
                    </a:cubicBezTo>
                    <a:cubicBezTo>
                      <a:pt x="233054" y="100920"/>
                      <a:pt x="198468" y="101314"/>
                      <a:pt x="162704" y="101314"/>
                    </a:cubicBezTo>
                    <a:cubicBezTo>
                      <a:pt x="152092" y="130790"/>
                      <a:pt x="134800" y="152799"/>
                      <a:pt x="102965" y="161052"/>
                    </a:cubicBezTo>
                    <a:cubicBezTo>
                      <a:pt x="60520" y="171663"/>
                      <a:pt x="17681" y="148868"/>
                      <a:pt x="4319" y="107995"/>
                    </a:cubicBezTo>
                    <a:cubicBezTo>
                      <a:pt x="-9437" y="66335"/>
                      <a:pt x="10607" y="22317"/>
                      <a:pt x="51088" y="6204"/>
                    </a:cubicBezTo>
                    <a:cubicBezTo>
                      <a:pt x="92354" y="-10303"/>
                      <a:pt x="138730" y="6990"/>
                      <a:pt x="156416" y="47863"/>
                    </a:cubicBezTo>
                    <a:cubicBezTo>
                      <a:pt x="161525" y="60047"/>
                      <a:pt x="167813" y="62405"/>
                      <a:pt x="179603" y="62405"/>
                    </a:cubicBezTo>
                    <a:cubicBezTo>
                      <a:pt x="213010" y="61619"/>
                      <a:pt x="246416" y="61226"/>
                      <a:pt x="279822" y="62798"/>
                    </a:cubicBezTo>
                    <a:cubicBezTo>
                      <a:pt x="290041" y="63191"/>
                      <a:pt x="303010" y="69086"/>
                      <a:pt x="309299" y="76947"/>
                    </a:cubicBezTo>
                    <a:cubicBezTo>
                      <a:pt x="468470" y="276205"/>
                      <a:pt x="627248" y="476250"/>
                      <a:pt x="785634" y="676688"/>
                    </a:cubicBezTo>
                    <a:cubicBezTo>
                      <a:pt x="791136" y="683762"/>
                      <a:pt x="794673" y="694374"/>
                      <a:pt x="795066" y="703413"/>
                    </a:cubicBezTo>
                    <a:cubicBezTo>
                      <a:pt x="796245" y="738785"/>
                      <a:pt x="795066" y="774156"/>
                      <a:pt x="795852" y="809527"/>
                    </a:cubicBezTo>
                    <a:cubicBezTo>
                      <a:pt x="795852" y="815423"/>
                      <a:pt x="801354" y="823676"/>
                      <a:pt x="806856" y="826034"/>
                    </a:cubicBezTo>
                    <a:cubicBezTo>
                      <a:pt x="845765" y="844899"/>
                      <a:pt x="865023" y="880663"/>
                      <a:pt x="856377" y="920358"/>
                    </a:cubicBezTo>
                    <a:cubicBezTo>
                      <a:pt x="848516" y="957694"/>
                      <a:pt x="813538" y="985598"/>
                      <a:pt x="775415" y="984812"/>
                    </a:cubicBezTo>
                    <a:cubicBezTo>
                      <a:pt x="737293" y="984026"/>
                      <a:pt x="703100" y="956515"/>
                      <a:pt x="696026" y="920751"/>
                    </a:cubicBezTo>
                    <a:cubicBezTo>
                      <a:pt x="687773" y="878698"/>
                      <a:pt x="707031" y="842934"/>
                      <a:pt x="747118" y="825641"/>
                    </a:cubicBezTo>
                    <a:cubicBezTo>
                      <a:pt x="749476" y="824069"/>
                      <a:pt x="751834" y="823283"/>
                      <a:pt x="755764" y="821711"/>
                    </a:cubicBezTo>
                    <a:close/>
                    <a:moveTo>
                      <a:pt x="39690" y="80877"/>
                    </a:moveTo>
                    <a:cubicBezTo>
                      <a:pt x="39297" y="104458"/>
                      <a:pt x="57769" y="123715"/>
                      <a:pt x="81350" y="124108"/>
                    </a:cubicBezTo>
                    <a:cubicBezTo>
                      <a:pt x="104538" y="124501"/>
                      <a:pt x="123795" y="106030"/>
                      <a:pt x="124581" y="82056"/>
                    </a:cubicBezTo>
                    <a:cubicBezTo>
                      <a:pt x="124974" y="58475"/>
                      <a:pt x="106503" y="39217"/>
                      <a:pt x="82922" y="38824"/>
                    </a:cubicBezTo>
                    <a:cubicBezTo>
                      <a:pt x="59341" y="38431"/>
                      <a:pt x="40083" y="56903"/>
                      <a:pt x="39690" y="80877"/>
                    </a:cubicBezTo>
                    <a:close/>
                    <a:moveTo>
                      <a:pt x="734148" y="902672"/>
                    </a:moveTo>
                    <a:cubicBezTo>
                      <a:pt x="734542" y="926646"/>
                      <a:pt x="753013" y="944725"/>
                      <a:pt x="776987" y="944725"/>
                    </a:cubicBezTo>
                    <a:cubicBezTo>
                      <a:pt x="800568" y="944332"/>
                      <a:pt x="818647" y="925860"/>
                      <a:pt x="818254" y="901493"/>
                    </a:cubicBezTo>
                    <a:cubicBezTo>
                      <a:pt x="817861" y="877519"/>
                      <a:pt x="799782" y="859834"/>
                      <a:pt x="775415" y="859834"/>
                    </a:cubicBezTo>
                    <a:cubicBezTo>
                      <a:pt x="751441" y="859834"/>
                      <a:pt x="734148" y="878305"/>
                      <a:pt x="734148" y="90267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1" name="Google Shape;821;p25"/>
              <p:cNvSpPr/>
              <p:nvPr/>
            </p:nvSpPr>
            <p:spPr>
              <a:xfrm>
                <a:off x="5307768" y="1953037"/>
                <a:ext cx="1080399" cy="349944"/>
              </a:xfrm>
              <a:custGeom>
                <a:rect b="b" l="l" r="r" t="t"/>
                <a:pathLst>
                  <a:path extrusionOk="0" h="349944" w="1080399">
                    <a:moveTo>
                      <a:pt x="560440" y="104338"/>
                    </a:moveTo>
                    <a:cubicBezTo>
                      <a:pt x="560440" y="149927"/>
                      <a:pt x="560440" y="193945"/>
                      <a:pt x="560440" y="238356"/>
                    </a:cubicBezTo>
                    <a:cubicBezTo>
                      <a:pt x="560440" y="246216"/>
                      <a:pt x="560833" y="254076"/>
                      <a:pt x="560440" y="261937"/>
                    </a:cubicBezTo>
                    <a:cubicBezTo>
                      <a:pt x="559654" y="282374"/>
                      <a:pt x="553759" y="288662"/>
                      <a:pt x="532929" y="288662"/>
                    </a:cubicBezTo>
                    <a:cubicBezTo>
                      <a:pt x="492448" y="289055"/>
                      <a:pt x="451575" y="288662"/>
                      <a:pt x="411094" y="288662"/>
                    </a:cubicBezTo>
                    <a:cubicBezTo>
                      <a:pt x="333277" y="288662"/>
                      <a:pt x="255067" y="288662"/>
                      <a:pt x="177250" y="288269"/>
                    </a:cubicBezTo>
                    <a:cubicBezTo>
                      <a:pt x="166246" y="288269"/>
                      <a:pt x="160350" y="291020"/>
                      <a:pt x="155634" y="302024"/>
                    </a:cubicBezTo>
                    <a:cubicBezTo>
                      <a:pt x="139127" y="338968"/>
                      <a:pt x="101398" y="356653"/>
                      <a:pt x="61703" y="347614"/>
                    </a:cubicBezTo>
                    <a:cubicBezTo>
                      <a:pt x="24760" y="339361"/>
                      <a:pt x="0" y="306347"/>
                      <a:pt x="0" y="267046"/>
                    </a:cubicBezTo>
                    <a:cubicBezTo>
                      <a:pt x="393" y="227744"/>
                      <a:pt x="26725" y="195124"/>
                      <a:pt x="65241" y="187264"/>
                    </a:cubicBezTo>
                    <a:cubicBezTo>
                      <a:pt x="102970" y="179796"/>
                      <a:pt x="140307" y="199447"/>
                      <a:pt x="156813" y="235605"/>
                    </a:cubicBezTo>
                    <a:cubicBezTo>
                      <a:pt x="158778" y="239928"/>
                      <a:pt x="160350" y="243858"/>
                      <a:pt x="162315" y="248181"/>
                    </a:cubicBezTo>
                    <a:cubicBezTo>
                      <a:pt x="281006" y="248181"/>
                      <a:pt x="399304" y="248181"/>
                      <a:pt x="519173" y="248181"/>
                    </a:cubicBezTo>
                    <a:cubicBezTo>
                      <a:pt x="519567" y="241893"/>
                      <a:pt x="520353" y="236391"/>
                      <a:pt x="520353" y="230496"/>
                    </a:cubicBezTo>
                    <a:cubicBezTo>
                      <a:pt x="520353" y="185299"/>
                      <a:pt x="520353" y="140102"/>
                      <a:pt x="520353" y="94905"/>
                    </a:cubicBezTo>
                    <a:cubicBezTo>
                      <a:pt x="520353" y="67001"/>
                      <a:pt x="524676" y="62678"/>
                      <a:pt x="552187" y="62678"/>
                    </a:cubicBezTo>
                    <a:cubicBezTo>
                      <a:pt x="667340" y="62678"/>
                      <a:pt x="782494" y="62285"/>
                      <a:pt x="898041" y="63071"/>
                    </a:cubicBezTo>
                    <a:cubicBezTo>
                      <a:pt x="912189" y="63071"/>
                      <a:pt x="919656" y="59927"/>
                      <a:pt x="925552" y="45778"/>
                    </a:cubicBezTo>
                    <a:cubicBezTo>
                      <a:pt x="940879" y="10407"/>
                      <a:pt x="980967" y="-6886"/>
                      <a:pt x="1019089" y="2546"/>
                    </a:cubicBezTo>
                    <a:cubicBezTo>
                      <a:pt x="1055247" y="11193"/>
                      <a:pt x="1080400" y="43813"/>
                      <a:pt x="1080400" y="81543"/>
                    </a:cubicBezTo>
                    <a:cubicBezTo>
                      <a:pt x="1080400" y="120058"/>
                      <a:pt x="1054461" y="153464"/>
                      <a:pt x="1017910" y="161718"/>
                    </a:cubicBezTo>
                    <a:cubicBezTo>
                      <a:pt x="979788" y="170364"/>
                      <a:pt x="941665" y="153464"/>
                      <a:pt x="925945" y="118879"/>
                    </a:cubicBezTo>
                    <a:cubicBezTo>
                      <a:pt x="920049" y="105910"/>
                      <a:pt x="913368" y="102372"/>
                      <a:pt x="900006" y="102372"/>
                    </a:cubicBezTo>
                    <a:cubicBezTo>
                      <a:pt x="793891" y="102765"/>
                      <a:pt x="687777" y="102765"/>
                      <a:pt x="581663" y="102765"/>
                    </a:cubicBezTo>
                    <a:cubicBezTo>
                      <a:pt x="575375" y="103158"/>
                      <a:pt x="569086" y="103944"/>
                      <a:pt x="560440" y="104338"/>
                    </a:cubicBezTo>
                    <a:close/>
                    <a:moveTo>
                      <a:pt x="123407" y="269011"/>
                    </a:moveTo>
                    <a:cubicBezTo>
                      <a:pt x="123800" y="244644"/>
                      <a:pt x="106507" y="226565"/>
                      <a:pt x="82140" y="226172"/>
                    </a:cubicBezTo>
                    <a:cubicBezTo>
                      <a:pt x="58166" y="225779"/>
                      <a:pt x="39695" y="243465"/>
                      <a:pt x="39695" y="267832"/>
                    </a:cubicBezTo>
                    <a:cubicBezTo>
                      <a:pt x="39302" y="291806"/>
                      <a:pt x="57380" y="310671"/>
                      <a:pt x="80961" y="311064"/>
                    </a:cubicBezTo>
                    <a:cubicBezTo>
                      <a:pt x="104542" y="311457"/>
                      <a:pt x="123014" y="293378"/>
                      <a:pt x="123407" y="269011"/>
                    </a:cubicBezTo>
                    <a:close/>
                    <a:moveTo>
                      <a:pt x="999046" y="41062"/>
                    </a:moveTo>
                    <a:cubicBezTo>
                      <a:pt x="974679" y="41062"/>
                      <a:pt x="956207" y="59141"/>
                      <a:pt x="956600" y="82722"/>
                    </a:cubicBezTo>
                    <a:cubicBezTo>
                      <a:pt x="956600" y="106303"/>
                      <a:pt x="975071" y="124381"/>
                      <a:pt x="999046" y="124381"/>
                    </a:cubicBezTo>
                    <a:cubicBezTo>
                      <a:pt x="1023413" y="124381"/>
                      <a:pt x="1041491" y="106303"/>
                      <a:pt x="1041491" y="82722"/>
                    </a:cubicBezTo>
                    <a:cubicBezTo>
                      <a:pt x="1041491" y="58748"/>
                      <a:pt x="1023413" y="41062"/>
                      <a:pt x="999046" y="4106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2" name="Google Shape;822;p25"/>
              <p:cNvSpPr/>
              <p:nvPr/>
            </p:nvSpPr>
            <p:spPr>
              <a:xfrm>
                <a:off x="4931648" y="3662702"/>
                <a:ext cx="1045832" cy="357009"/>
              </a:xfrm>
              <a:custGeom>
                <a:rect b="b" l="l" r="r" t="t"/>
                <a:pathLst>
                  <a:path extrusionOk="0" h="357009" w="1045832">
                    <a:moveTo>
                      <a:pt x="945207" y="251671"/>
                    </a:moveTo>
                    <a:cubicBezTo>
                      <a:pt x="945207" y="223374"/>
                      <a:pt x="945993" y="197042"/>
                      <a:pt x="944421" y="171103"/>
                    </a:cubicBezTo>
                    <a:cubicBezTo>
                      <a:pt x="944028" y="165600"/>
                      <a:pt x="935381" y="158919"/>
                      <a:pt x="928700" y="155775"/>
                    </a:cubicBezTo>
                    <a:cubicBezTo>
                      <a:pt x="896080" y="139269"/>
                      <a:pt x="878787" y="107827"/>
                      <a:pt x="882717" y="70098"/>
                    </a:cubicBezTo>
                    <a:cubicBezTo>
                      <a:pt x="886254" y="37477"/>
                      <a:pt x="912194" y="8787"/>
                      <a:pt x="944421" y="2106"/>
                    </a:cubicBezTo>
                    <a:cubicBezTo>
                      <a:pt x="980971" y="-5754"/>
                      <a:pt x="1016343" y="8787"/>
                      <a:pt x="1034028" y="39050"/>
                    </a:cubicBezTo>
                    <a:cubicBezTo>
                      <a:pt x="1061146" y="85032"/>
                      <a:pt x="1040316" y="138089"/>
                      <a:pt x="984115" y="162063"/>
                    </a:cubicBezTo>
                    <a:cubicBezTo>
                      <a:pt x="984115" y="193898"/>
                      <a:pt x="984115" y="226518"/>
                      <a:pt x="984115" y="259138"/>
                    </a:cubicBezTo>
                    <a:cubicBezTo>
                      <a:pt x="984115" y="287042"/>
                      <a:pt x="978613" y="292545"/>
                      <a:pt x="951102" y="292545"/>
                    </a:cubicBezTo>
                    <a:cubicBezTo>
                      <a:pt x="694856" y="293330"/>
                      <a:pt x="439003" y="294117"/>
                      <a:pt x="182757" y="294117"/>
                    </a:cubicBezTo>
                    <a:cubicBezTo>
                      <a:pt x="169001" y="294117"/>
                      <a:pt x="161141" y="296082"/>
                      <a:pt x="154853" y="310623"/>
                    </a:cubicBezTo>
                    <a:cubicBezTo>
                      <a:pt x="139525" y="346388"/>
                      <a:pt x="99830" y="363680"/>
                      <a:pt x="61708" y="354641"/>
                    </a:cubicBezTo>
                    <a:cubicBezTo>
                      <a:pt x="25943" y="345995"/>
                      <a:pt x="4" y="312981"/>
                      <a:pt x="4" y="275645"/>
                    </a:cubicBezTo>
                    <a:cubicBezTo>
                      <a:pt x="-389" y="237522"/>
                      <a:pt x="26336" y="203330"/>
                      <a:pt x="62494" y="195077"/>
                    </a:cubicBezTo>
                    <a:cubicBezTo>
                      <a:pt x="101402" y="186430"/>
                      <a:pt x="139525" y="204116"/>
                      <a:pt x="155638" y="239880"/>
                    </a:cubicBezTo>
                    <a:cubicBezTo>
                      <a:pt x="160355" y="249706"/>
                      <a:pt x="164285" y="254815"/>
                      <a:pt x="176468" y="254815"/>
                    </a:cubicBezTo>
                    <a:cubicBezTo>
                      <a:pt x="427212" y="254029"/>
                      <a:pt x="678349" y="253636"/>
                      <a:pt x="929093" y="252850"/>
                    </a:cubicBezTo>
                    <a:cubicBezTo>
                      <a:pt x="934202" y="252850"/>
                      <a:pt x="938525" y="252457"/>
                      <a:pt x="945207" y="251671"/>
                    </a:cubicBezTo>
                    <a:close/>
                    <a:moveTo>
                      <a:pt x="1006124" y="80709"/>
                    </a:moveTo>
                    <a:cubicBezTo>
                      <a:pt x="1005731" y="56735"/>
                      <a:pt x="987652" y="38656"/>
                      <a:pt x="963286" y="39050"/>
                    </a:cubicBezTo>
                    <a:cubicBezTo>
                      <a:pt x="939311" y="39443"/>
                      <a:pt x="921626" y="57914"/>
                      <a:pt x="922019" y="82281"/>
                    </a:cubicBezTo>
                    <a:cubicBezTo>
                      <a:pt x="922412" y="105862"/>
                      <a:pt x="941277" y="124334"/>
                      <a:pt x="964857" y="123941"/>
                    </a:cubicBezTo>
                    <a:cubicBezTo>
                      <a:pt x="988832" y="123548"/>
                      <a:pt x="1006517" y="105076"/>
                      <a:pt x="1006124" y="80709"/>
                    </a:cubicBezTo>
                    <a:close/>
                    <a:moveTo>
                      <a:pt x="82145" y="316911"/>
                    </a:moveTo>
                    <a:cubicBezTo>
                      <a:pt x="106512" y="316911"/>
                      <a:pt x="124197" y="299619"/>
                      <a:pt x="124590" y="275252"/>
                    </a:cubicBezTo>
                    <a:cubicBezTo>
                      <a:pt x="124983" y="250885"/>
                      <a:pt x="107298" y="233592"/>
                      <a:pt x="82538" y="233199"/>
                    </a:cubicBezTo>
                    <a:cubicBezTo>
                      <a:pt x="57778" y="233199"/>
                      <a:pt x="40485" y="250099"/>
                      <a:pt x="40092" y="274859"/>
                    </a:cubicBezTo>
                    <a:cubicBezTo>
                      <a:pt x="40092" y="299226"/>
                      <a:pt x="57778" y="316911"/>
                      <a:pt x="82145" y="31691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3" name="Google Shape;823;p25"/>
              <p:cNvSpPr/>
              <p:nvPr/>
            </p:nvSpPr>
            <p:spPr>
              <a:xfrm>
                <a:off x="4676188" y="2335444"/>
                <a:ext cx="449614" cy="606981"/>
              </a:xfrm>
              <a:custGeom>
                <a:rect b="b" l="l" r="r" t="t"/>
                <a:pathLst>
                  <a:path extrusionOk="0" h="606981" w="449614">
                    <a:moveTo>
                      <a:pt x="408740" y="504818"/>
                    </a:moveTo>
                    <a:cubicBezTo>
                      <a:pt x="408740" y="369620"/>
                      <a:pt x="408740" y="236781"/>
                      <a:pt x="408740" y="102763"/>
                    </a:cubicBezTo>
                    <a:cubicBezTo>
                      <a:pt x="353325" y="102763"/>
                      <a:pt x="299089" y="102370"/>
                      <a:pt x="244853" y="103549"/>
                    </a:cubicBezTo>
                    <a:cubicBezTo>
                      <a:pt x="240137" y="103549"/>
                      <a:pt x="233848" y="112195"/>
                      <a:pt x="230704" y="118090"/>
                    </a:cubicBezTo>
                    <a:cubicBezTo>
                      <a:pt x="215377" y="147959"/>
                      <a:pt x="185901" y="166038"/>
                      <a:pt x="152494" y="163680"/>
                    </a:cubicBezTo>
                    <a:cubicBezTo>
                      <a:pt x="117909" y="161322"/>
                      <a:pt x="92756" y="144422"/>
                      <a:pt x="80572" y="111802"/>
                    </a:cubicBezTo>
                    <a:cubicBezTo>
                      <a:pt x="68389" y="78789"/>
                      <a:pt x="74284" y="48133"/>
                      <a:pt x="99437" y="23373"/>
                    </a:cubicBezTo>
                    <a:cubicBezTo>
                      <a:pt x="139525" y="-16321"/>
                      <a:pt x="207910" y="-3745"/>
                      <a:pt x="230704" y="48133"/>
                    </a:cubicBezTo>
                    <a:cubicBezTo>
                      <a:pt x="236207" y="60710"/>
                      <a:pt x="242888" y="63461"/>
                      <a:pt x="255464" y="63461"/>
                    </a:cubicBezTo>
                    <a:cubicBezTo>
                      <a:pt x="310487" y="62675"/>
                      <a:pt x="365509" y="63068"/>
                      <a:pt x="420531" y="63068"/>
                    </a:cubicBezTo>
                    <a:cubicBezTo>
                      <a:pt x="443719" y="63068"/>
                      <a:pt x="449614" y="68570"/>
                      <a:pt x="449614" y="91758"/>
                    </a:cubicBezTo>
                    <a:cubicBezTo>
                      <a:pt x="449614" y="233244"/>
                      <a:pt x="449614" y="374729"/>
                      <a:pt x="449614" y="515822"/>
                    </a:cubicBezTo>
                    <a:cubicBezTo>
                      <a:pt x="449614" y="539010"/>
                      <a:pt x="443719" y="544512"/>
                      <a:pt x="420138" y="544512"/>
                    </a:cubicBezTo>
                    <a:cubicBezTo>
                      <a:pt x="339570" y="544512"/>
                      <a:pt x="259002" y="544905"/>
                      <a:pt x="178433" y="544512"/>
                    </a:cubicBezTo>
                    <a:cubicBezTo>
                      <a:pt x="167429" y="544512"/>
                      <a:pt x="161534" y="547263"/>
                      <a:pt x="156424" y="558268"/>
                    </a:cubicBezTo>
                    <a:cubicBezTo>
                      <a:pt x="140311" y="594818"/>
                      <a:pt x="102974" y="613290"/>
                      <a:pt x="64459" y="605037"/>
                    </a:cubicBezTo>
                    <a:cubicBezTo>
                      <a:pt x="26729" y="597176"/>
                      <a:pt x="-389" y="562984"/>
                      <a:pt x="4" y="524075"/>
                    </a:cubicBezTo>
                    <a:cubicBezTo>
                      <a:pt x="4" y="486739"/>
                      <a:pt x="26336" y="452939"/>
                      <a:pt x="61708" y="445079"/>
                    </a:cubicBezTo>
                    <a:cubicBezTo>
                      <a:pt x="102581" y="435647"/>
                      <a:pt x="139918" y="454118"/>
                      <a:pt x="157603" y="491455"/>
                    </a:cubicBezTo>
                    <a:cubicBezTo>
                      <a:pt x="159962" y="496564"/>
                      <a:pt x="166643" y="504031"/>
                      <a:pt x="171359" y="504031"/>
                    </a:cubicBezTo>
                    <a:cubicBezTo>
                      <a:pt x="249962" y="505210"/>
                      <a:pt x="328565" y="504818"/>
                      <a:pt x="408740" y="504818"/>
                    </a:cubicBezTo>
                    <a:close/>
                    <a:moveTo>
                      <a:pt x="82931" y="482809"/>
                    </a:moveTo>
                    <a:cubicBezTo>
                      <a:pt x="58564" y="482809"/>
                      <a:pt x="40485" y="500101"/>
                      <a:pt x="40485" y="524468"/>
                    </a:cubicBezTo>
                    <a:cubicBezTo>
                      <a:pt x="40485" y="548835"/>
                      <a:pt x="58171" y="566914"/>
                      <a:pt x="82537" y="566914"/>
                    </a:cubicBezTo>
                    <a:cubicBezTo>
                      <a:pt x="106511" y="566914"/>
                      <a:pt x="124983" y="548835"/>
                      <a:pt x="124983" y="525254"/>
                    </a:cubicBezTo>
                    <a:cubicBezTo>
                      <a:pt x="124983" y="501280"/>
                      <a:pt x="107298" y="483202"/>
                      <a:pt x="82931" y="482809"/>
                    </a:cubicBezTo>
                    <a:close/>
                    <a:moveTo>
                      <a:pt x="156424" y="39880"/>
                    </a:moveTo>
                    <a:cubicBezTo>
                      <a:pt x="132057" y="40273"/>
                      <a:pt x="114765" y="58352"/>
                      <a:pt x="115158" y="82719"/>
                    </a:cubicBezTo>
                    <a:cubicBezTo>
                      <a:pt x="115551" y="107086"/>
                      <a:pt x="133630" y="124378"/>
                      <a:pt x="157997" y="123985"/>
                    </a:cubicBezTo>
                    <a:cubicBezTo>
                      <a:pt x="181970" y="123592"/>
                      <a:pt x="200049" y="105514"/>
                      <a:pt x="199656" y="81147"/>
                    </a:cubicBezTo>
                    <a:cubicBezTo>
                      <a:pt x="198870" y="57566"/>
                      <a:pt x="180398" y="39880"/>
                      <a:pt x="156424" y="3988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4" name="Google Shape;824;p25"/>
              <p:cNvSpPr/>
              <p:nvPr/>
            </p:nvSpPr>
            <p:spPr>
              <a:xfrm>
                <a:off x="5279074" y="1700703"/>
                <a:ext cx="1080631" cy="353922"/>
              </a:xfrm>
              <a:custGeom>
                <a:rect b="b" l="l" r="r" t="t"/>
                <a:pathLst>
                  <a:path extrusionOk="0" h="353922" w="1080631">
                    <a:moveTo>
                      <a:pt x="917696" y="62303"/>
                    </a:moveTo>
                    <a:cubicBezTo>
                      <a:pt x="939704" y="10425"/>
                      <a:pt x="980185" y="-10405"/>
                      <a:pt x="1025775" y="4923"/>
                    </a:cubicBezTo>
                    <a:cubicBezTo>
                      <a:pt x="1060753" y="16713"/>
                      <a:pt x="1083155" y="50513"/>
                      <a:pt x="1080404" y="86670"/>
                    </a:cubicBezTo>
                    <a:cubicBezTo>
                      <a:pt x="1077653" y="125579"/>
                      <a:pt x="1052107" y="155055"/>
                      <a:pt x="1015163" y="162915"/>
                    </a:cubicBezTo>
                    <a:cubicBezTo>
                      <a:pt x="979399" y="170382"/>
                      <a:pt x="940098" y="152304"/>
                      <a:pt x="925556" y="118111"/>
                    </a:cubicBezTo>
                    <a:cubicBezTo>
                      <a:pt x="919661" y="104356"/>
                      <a:pt x="912586" y="101605"/>
                      <a:pt x="899617" y="101605"/>
                    </a:cubicBezTo>
                    <a:cubicBezTo>
                      <a:pt x="824944" y="101998"/>
                      <a:pt x="750271" y="101605"/>
                      <a:pt x="675598" y="102391"/>
                    </a:cubicBezTo>
                    <a:cubicBezTo>
                      <a:pt x="663022" y="102391"/>
                      <a:pt x="649659" y="105535"/>
                      <a:pt x="638655" y="111430"/>
                    </a:cubicBezTo>
                    <a:cubicBezTo>
                      <a:pt x="530575" y="167238"/>
                      <a:pt x="423282" y="224226"/>
                      <a:pt x="315203" y="279641"/>
                    </a:cubicBezTo>
                    <a:cubicBezTo>
                      <a:pt x="301447" y="286715"/>
                      <a:pt x="284547" y="289859"/>
                      <a:pt x="268827" y="290645"/>
                    </a:cubicBezTo>
                    <a:cubicBezTo>
                      <a:pt x="238172" y="292217"/>
                      <a:pt x="207123" y="291431"/>
                      <a:pt x="176468" y="291038"/>
                    </a:cubicBezTo>
                    <a:cubicBezTo>
                      <a:pt x="165464" y="290645"/>
                      <a:pt x="160748" y="294182"/>
                      <a:pt x="156424" y="304401"/>
                    </a:cubicBezTo>
                    <a:cubicBezTo>
                      <a:pt x="139918" y="342130"/>
                      <a:pt x="102974" y="360209"/>
                      <a:pt x="63280" y="351956"/>
                    </a:cubicBezTo>
                    <a:cubicBezTo>
                      <a:pt x="26729" y="344488"/>
                      <a:pt x="4" y="310689"/>
                      <a:pt x="4" y="272567"/>
                    </a:cubicBezTo>
                    <a:cubicBezTo>
                      <a:pt x="-389" y="234051"/>
                      <a:pt x="26336" y="200252"/>
                      <a:pt x="62494" y="192391"/>
                    </a:cubicBezTo>
                    <a:cubicBezTo>
                      <a:pt x="102188" y="183745"/>
                      <a:pt x="139918" y="201824"/>
                      <a:pt x="156424" y="238767"/>
                    </a:cubicBezTo>
                    <a:cubicBezTo>
                      <a:pt x="160748" y="248593"/>
                      <a:pt x="165464" y="252130"/>
                      <a:pt x="176468" y="252130"/>
                    </a:cubicBezTo>
                    <a:cubicBezTo>
                      <a:pt x="208695" y="251344"/>
                      <a:pt x="240530" y="252523"/>
                      <a:pt x="272757" y="251344"/>
                    </a:cubicBezTo>
                    <a:cubicBezTo>
                      <a:pt x="281403" y="250951"/>
                      <a:pt x="290836" y="248200"/>
                      <a:pt x="298696" y="243876"/>
                    </a:cubicBezTo>
                    <a:cubicBezTo>
                      <a:pt x="408740" y="186496"/>
                      <a:pt x="518785" y="128723"/>
                      <a:pt x="629222" y="71736"/>
                    </a:cubicBezTo>
                    <a:cubicBezTo>
                      <a:pt x="640226" y="65840"/>
                      <a:pt x="653982" y="62696"/>
                      <a:pt x="666166" y="62696"/>
                    </a:cubicBezTo>
                    <a:cubicBezTo>
                      <a:pt x="749092" y="61910"/>
                      <a:pt x="832804" y="62303"/>
                      <a:pt x="917696" y="62303"/>
                    </a:cubicBezTo>
                    <a:close/>
                    <a:moveTo>
                      <a:pt x="1040316" y="81168"/>
                    </a:moveTo>
                    <a:cubicBezTo>
                      <a:pt x="1039923" y="57194"/>
                      <a:pt x="1021059" y="39115"/>
                      <a:pt x="997085" y="39901"/>
                    </a:cubicBezTo>
                    <a:cubicBezTo>
                      <a:pt x="973504" y="40687"/>
                      <a:pt x="955425" y="59552"/>
                      <a:pt x="955818" y="83526"/>
                    </a:cubicBezTo>
                    <a:cubicBezTo>
                      <a:pt x="956211" y="107107"/>
                      <a:pt x="975076" y="125186"/>
                      <a:pt x="999050" y="124793"/>
                    </a:cubicBezTo>
                    <a:cubicBezTo>
                      <a:pt x="1023417" y="124007"/>
                      <a:pt x="1040709" y="105928"/>
                      <a:pt x="1040316" y="81168"/>
                    </a:cubicBezTo>
                    <a:close/>
                    <a:moveTo>
                      <a:pt x="123018" y="272174"/>
                    </a:moveTo>
                    <a:cubicBezTo>
                      <a:pt x="123018" y="247807"/>
                      <a:pt x="106118" y="230514"/>
                      <a:pt x="80965" y="230514"/>
                    </a:cubicBezTo>
                    <a:cubicBezTo>
                      <a:pt x="56205" y="230514"/>
                      <a:pt x="38913" y="247414"/>
                      <a:pt x="38913" y="272174"/>
                    </a:cubicBezTo>
                    <a:cubicBezTo>
                      <a:pt x="38913" y="296540"/>
                      <a:pt x="56205" y="313833"/>
                      <a:pt x="80965" y="314226"/>
                    </a:cubicBezTo>
                    <a:cubicBezTo>
                      <a:pt x="105332" y="314226"/>
                      <a:pt x="123018" y="296540"/>
                      <a:pt x="123018" y="27217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5" name="Google Shape;825;p25"/>
              <p:cNvSpPr/>
              <p:nvPr/>
            </p:nvSpPr>
            <p:spPr>
              <a:xfrm>
                <a:off x="5782799" y="4201835"/>
                <a:ext cx="671343" cy="857412"/>
              </a:xfrm>
              <a:custGeom>
                <a:rect b="b" l="l" r="r" t="t"/>
                <a:pathLst>
                  <a:path extrusionOk="0" h="857412" w="671343">
                    <a:moveTo>
                      <a:pt x="208817" y="101624"/>
                    </a:moveTo>
                    <a:cubicBezTo>
                      <a:pt x="205673" y="101624"/>
                      <a:pt x="202135" y="102017"/>
                      <a:pt x="198991" y="101624"/>
                    </a:cubicBezTo>
                    <a:cubicBezTo>
                      <a:pt x="176589" y="98872"/>
                      <a:pt x="160476" y="102410"/>
                      <a:pt x="148685" y="127170"/>
                    </a:cubicBezTo>
                    <a:cubicBezTo>
                      <a:pt x="133358" y="159397"/>
                      <a:pt x="91305" y="171187"/>
                      <a:pt x="56327" y="159790"/>
                    </a:cubicBezTo>
                    <a:cubicBezTo>
                      <a:pt x="19383" y="147606"/>
                      <a:pt x="-1840" y="116165"/>
                      <a:pt x="125" y="75292"/>
                    </a:cubicBezTo>
                    <a:cubicBezTo>
                      <a:pt x="2091" y="39920"/>
                      <a:pt x="28816" y="8872"/>
                      <a:pt x="63401" y="1798"/>
                    </a:cubicBezTo>
                    <a:cubicBezTo>
                      <a:pt x="101130" y="-5670"/>
                      <a:pt x="138860" y="10444"/>
                      <a:pt x="153794" y="44243"/>
                    </a:cubicBezTo>
                    <a:cubicBezTo>
                      <a:pt x="160476" y="59178"/>
                      <a:pt x="169122" y="62322"/>
                      <a:pt x="183271" y="61536"/>
                    </a:cubicBezTo>
                    <a:cubicBezTo>
                      <a:pt x="208031" y="60750"/>
                      <a:pt x="233184" y="62322"/>
                      <a:pt x="257944" y="61143"/>
                    </a:cubicBezTo>
                    <a:cubicBezTo>
                      <a:pt x="276808" y="60357"/>
                      <a:pt x="287420" y="67038"/>
                      <a:pt x="295673" y="84724"/>
                    </a:cubicBezTo>
                    <a:cubicBezTo>
                      <a:pt x="385674" y="281232"/>
                      <a:pt x="476853" y="477346"/>
                      <a:pt x="567247" y="673854"/>
                    </a:cubicBezTo>
                    <a:cubicBezTo>
                      <a:pt x="573142" y="686431"/>
                      <a:pt x="579037" y="693505"/>
                      <a:pt x="595544" y="693898"/>
                    </a:cubicBezTo>
                    <a:cubicBezTo>
                      <a:pt x="635239" y="695077"/>
                      <a:pt x="664715" y="725732"/>
                      <a:pt x="670610" y="766606"/>
                    </a:cubicBezTo>
                    <a:cubicBezTo>
                      <a:pt x="675719" y="802763"/>
                      <a:pt x="653710" y="838528"/>
                      <a:pt x="618339" y="851890"/>
                    </a:cubicBezTo>
                    <a:cubicBezTo>
                      <a:pt x="582181" y="865646"/>
                      <a:pt x="542880" y="853069"/>
                      <a:pt x="521264" y="821235"/>
                    </a:cubicBezTo>
                    <a:cubicBezTo>
                      <a:pt x="499648" y="789401"/>
                      <a:pt x="502399" y="747348"/>
                      <a:pt x="529124" y="720230"/>
                    </a:cubicBezTo>
                    <a:cubicBezTo>
                      <a:pt x="538164" y="711191"/>
                      <a:pt x="538950" y="704902"/>
                      <a:pt x="533447" y="693505"/>
                    </a:cubicBezTo>
                    <a:cubicBezTo>
                      <a:pt x="444233" y="501320"/>
                      <a:pt x="355805" y="309136"/>
                      <a:pt x="267376" y="116951"/>
                    </a:cubicBezTo>
                    <a:cubicBezTo>
                      <a:pt x="261874" y="105161"/>
                      <a:pt x="255978" y="99266"/>
                      <a:pt x="242223" y="100838"/>
                    </a:cubicBezTo>
                    <a:cubicBezTo>
                      <a:pt x="231219" y="102410"/>
                      <a:pt x="219821" y="101624"/>
                      <a:pt x="208817" y="101624"/>
                    </a:cubicBezTo>
                    <a:close/>
                    <a:moveTo>
                      <a:pt x="546810" y="774073"/>
                    </a:moveTo>
                    <a:cubicBezTo>
                      <a:pt x="546024" y="797654"/>
                      <a:pt x="564496" y="817698"/>
                      <a:pt x="587291" y="818484"/>
                    </a:cubicBezTo>
                    <a:cubicBezTo>
                      <a:pt x="610085" y="819270"/>
                      <a:pt x="630915" y="800405"/>
                      <a:pt x="631308" y="777610"/>
                    </a:cubicBezTo>
                    <a:cubicBezTo>
                      <a:pt x="632094" y="754422"/>
                      <a:pt x="613230" y="733593"/>
                      <a:pt x="590828" y="732806"/>
                    </a:cubicBezTo>
                    <a:cubicBezTo>
                      <a:pt x="567640" y="732021"/>
                      <a:pt x="547203" y="751278"/>
                      <a:pt x="546810" y="774073"/>
                    </a:cubicBezTo>
                    <a:close/>
                    <a:moveTo>
                      <a:pt x="82266" y="123632"/>
                    </a:moveTo>
                    <a:cubicBezTo>
                      <a:pt x="106633" y="123632"/>
                      <a:pt x="123532" y="105947"/>
                      <a:pt x="123532" y="81187"/>
                    </a:cubicBezTo>
                    <a:cubicBezTo>
                      <a:pt x="123532" y="56427"/>
                      <a:pt x="105847" y="39920"/>
                      <a:pt x="81087" y="39920"/>
                    </a:cubicBezTo>
                    <a:cubicBezTo>
                      <a:pt x="56720" y="40313"/>
                      <a:pt x="39427" y="57606"/>
                      <a:pt x="39820" y="82366"/>
                    </a:cubicBezTo>
                    <a:cubicBezTo>
                      <a:pt x="39820" y="106733"/>
                      <a:pt x="57506" y="124026"/>
                      <a:pt x="82266" y="12363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6" name="Google Shape;826;p25"/>
              <p:cNvSpPr/>
              <p:nvPr/>
            </p:nvSpPr>
            <p:spPr>
              <a:xfrm>
                <a:off x="7490573" y="3346068"/>
                <a:ext cx="545938" cy="798931"/>
              </a:xfrm>
              <a:custGeom>
                <a:rect b="b" l="l" r="r" t="t"/>
                <a:pathLst>
                  <a:path extrusionOk="0" h="798931" w="545938">
                    <a:moveTo>
                      <a:pt x="444112" y="309701"/>
                    </a:moveTo>
                    <a:cubicBezTo>
                      <a:pt x="444112" y="265683"/>
                      <a:pt x="443719" y="222058"/>
                      <a:pt x="444505" y="178041"/>
                    </a:cubicBezTo>
                    <a:cubicBezTo>
                      <a:pt x="444505" y="167036"/>
                      <a:pt x="441754" y="161141"/>
                      <a:pt x="430356" y="156032"/>
                    </a:cubicBezTo>
                    <a:cubicBezTo>
                      <a:pt x="393020" y="139525"/>
                      <a:pt x="375334" y="102582"/>
                      <a:pt x="383980" y="62101"/>
                    </a:cubicBezTo>
                    <a:cubicBezTo>
                      <a:pt x="391448" y="26337"/>
                      <a:pt x="424461" y="398"/>
                      <a:pt x="462190" y="4"/>
                    </a:cubicBezTo>
                    <a:cubicBezTo>
                      <a:pt x="502671" y="-389"/>
                      <a:pt x="535291" y="25157"/>
                      <a:pt x="543938" y="62887"/>
                    </a:cubicBezTo>
                    <a:cubicBezTo>
                      <a:pt x="552191" y="101010"/>
                      <a:pt x="534505" y="139525"/>
                      <a:pt x="498348" y="155639"/>
                    </a:cubicBezTo>
                    <a:cubicBezTo>
                      <a:pt x="486164" y="161141"/>
                      <a:pt x="483806" y="167822"/>
                      <a:pt x="484199" y="179220"/>
                    </a:cubicBezTo>
                    <a:cubicBezTo>
                      <a:pt x="484592" y="268827"/>
                      <a:pt x="484986" y="358435"/>
                      <a:pt x="483806" y="448042"/>
                    </a:cubicBezTo>
                    <a:cubicBezTo>
                      <a:pt x="483806" y="460226"/>
                      <a:pt x="479483" y="473981"/>
                      <a:pt x="472409" y="484200"/>
                    </a:cubicBezTo>
                    <a:cubicBezTo>
                      <a:pt x="419745" y="562017"/>
                      <a:pt x="365509" y="639441"/>
                      <a:pt x="312452" y="717258"/>
                    </a:cubicBezTo>
                    <a:cubicBezTo>
                      <a:pt x="303412" y="730620"/>
                      <a:pt x="293587" y="736516"/>
                      <a:pt x="277080" y="736123"/>
                    </a:cubicBezTo>
                    <a:cubicBezTo>
                      <a:pt x="244460" y="734944"/>
                      <a:pt x="211446" y="736123"/>
                      <a:pt x="178826" y="735730"/>
                    </a:cubicBezTo>
                    <a:cubicBezTo>
                      <a:pt x="168215" y="735730"/>
                      <a:pt x="161534" y="737302"/>
                      <a:pt x="156818" y="749092"/>
                    </a:cubicBezTo>
                    <a:cubicBezTo>
                      <a:pt x="141097" y="786036"/>
                      <a:pt x="102974" y="805293"/>
                      <a:pt x="65638" y="797040"/>
                    </a:cubicBezTo>
                    <a:cubicBezTo>
                      <a:pt x="26729" y="788394"/>
                      <a:pt x="397" y="756166"/>
                      <a:pt x="4" y="717258"/>
                    </a:cubicBezTo>
                    <a:cubicBezTo>
                      <a:pt x="-389" y="678349"/>
                      <a:pt x="26336" y="645336"/>
                      <a:pt x="64459" y="637083"/>
                    </a:cubicBezTo>
                    <a:cubicBezTo>
                      <a:pt x="104153" y="628436"/>
                      <a:pt x="140704" y="646515"/>
                      <a:pt x="157211" y="684637"/>
                    </a:cubicBezTo>
                    <a:cubicBezTo>
                      <a:pt x="161534" y="694463"/>
                      <a:pt x="166250" y="697214"/>
                      <a:pt x="175682" y="696821"/>
                    </a:cubicBezTo>
                    <a:cubicBezTo>
                      <a:pt x="205945" y="696428"/>
                      <a:pt x="235814" y="697214"/>
                      <a:pt x="266076" y="696035"/>
                    </a:cubicBezTo>
                    <a:cubicBezTo>
                      <a:pt x="272364" y="695642"/>
                      <a:pt x="281010" y="691319"/>
                      <a:pt x="284941" y="686210"/>
                    </a:cubicBezTo>
                    <a:cubicBezTo>
                      <a:pt x="336425" y="612716"/>
                      <a:pt x="387125" y="539222"/>
                      <a:pt x="437824" y="465335"/>
                    </a:cubicBezTo>
                    <a:cubicBezTo>
                      <a:pt x="442147" y="459047"/>
                      <a:pt x="443719" y="449614"/>
                      <a:pt x="443719" y="441361"/>
                    </a:cubicBezTo>
                    <a:cubicBezTo>
                      <a:pt x="444505" y="397343"/>
                      <a:pt x="444112" y="353325"/>
                      <a:pt x="444112" y="309701"/>
                    </a:cubicBezTo>
                    <a:close/>
                    <a:moveTo>
                      <a:pt x="124197" y="715686"/>
                    </a:moveTo>
                    <a:cubicBezTo>
                      <a:pt x="124197" y="692105"/>
                      <a:pt x="105332" y="673240"/>
                      <a:pt x="81358" y="673633"/>
                    </a:cubicBezTo>
                    <a:cubicBezTo>
                      <a:pt x="57777" y="674026"/>
                      <a:pt x="39306" y="692891"/>
                      <a:pt x="39699" y="716865"/>
                    </a:cubicBezTo>
                    <a:cubicBezTo>
                      <a:pt x="40092" y="740446"/>
                      <a:pt x="58564" y="758918"/>
                      <a:pt x="82538" y="758525"/>
                    </a:cubicBezTo>
                    <a:cubicBezTo>
                      <a:pt x="106511" y="758525"/>
                      <a:pt x="124590" y="739660"/>
                      <a:pt x="124197" y="715686"/>
                    </a:cubicBezTo>
                    <a:close/>
                    <a:moveTo>
                      <a:pt x="505815" y="81752"/>
                    </a:moveTo>
                    <a:cubicBezTo>
                      <a:pt x="506208" y="57385"/>
                      <a:pt x="488916" y="39699"/>
                      <a:pt x="464156" y="39306"/>
                    </a:cubicBezTo>
                    <a:cubicBezTo>
                      <a:pt x="439789" y="38913"/>
                      <a:pt x="422103" y="56206"/>
                      <a:pt x="422103" y="80966"/>
                    </a:cubicBezTo>
                    <a:cubicBezTo>
                      <a:pt x="421710" y="105726"/>
                      <a:pt x="438610" y="123018"/>
                      <a:pt x="463370" y="123018"/>
                    </a:cubicBezTo>
                    <a:cubicBezTo>
                      <a:pt x="488129" y="123804"/>
                      <a:pt x="505422" y="106512"/>
                      <a:pt x="505815" y="8175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7" name="Google Shape;827;p25"/>
              <p:cNvSpPr/>
              <p:nvPr/>
            </p:nvSpPr>
            <p:spPr>
              <a:xfrm>
                <a:off x="6176534" y="4245553"/>
                <a:ext cx="499086" cy="940288"/>
              </a:xfrm>
              <a:custGeom>
                <a:rect b="b" l="l" r="r" t="t"/>
                <a:pathLst>
                  <a:path extrusionOk="0" h="940288" w="499086">
                    <a:moveTo>
                      <a:pt x="405391" y="777124"/>
                    </a:moveTo>
                    <a:cubicBezTo>
                      <a:pt x="451766" y="773587"/>
                      <a:pt x="485566" y="796775"/>
                      <a:pt x="496570" y="840006"/>
                    </a:cubicBezTo>
                    <a:cubicBezTo>
                      <a:pt x="506396" y="878129"/>
                      <a:pt x="486745" y="917037"/>
                      <a:pt x="449801" y="933151"/>
                    </a:cubicBezTo>
                    <a:cubicBezTo>
                      <a:pt x="412858" y="949265"/>
                      <a:pt x="371591" y="937474"/>
                      <a:pt x="349582" y="904068"/>
                    </a:cubicBezTo>
                    <a:cubicBezTo>
                      <a:pt x="324822" y="867124"/>
                      <a:pt x="331504" y="826251"/>
                      <a:pt x="368840" y="790879"/>
                    </a:cubicBezTo>
                    <a:cubicBezTo>
                      <a:pt x="325215" y="691446"/>
                      <a:pt x="281591" y="591620"/>
                      <a:pt x="237966" y="491795"/>
                    </a:cubicBezTo>
                    <a:cubicBezTo>
                      <a:pt x="192769" y="388431"/>
                      <a:pt x="147179" y="285068"/>
                      <a:pt x="102375" y="181312"/>
                    </a:cubicBezTo>
                    <a:cubicBezTo>
                      <a:pt x="97659" y="169915"/>
                      <a:pt x="92550" y="164412"/>
                      <a:pt x="78794" y="164020"/>
                    </a:cubicBezTo>
                    <a:cubicBezTo>
                      <a:pt x="38707" y="162841"/>
                      <a:pt x="6873" y="132971"/>
                      <a:pt x="977" y="93670"/>
                    </a:cubicBezTo>
                    <a:cubicBezTo>
                      <a:pt x="-4918" y="56333"/>
                      <a:pt x="16305" y="20176"/>
                      <a:pt x="52463" y="6027"/>
                    </a:cubicBezTo>
                    <a:cubicBezTo>
                      <a:pt x="87834" y="-8121"/>
                      <a:pt x="127136" y="3276"/>
                      <a:pt x="148358" y="33538"/>
                    </a:cubicBezTo>
                    <a:cubicBezTo>
                      <a:pt x="171939" y="66945"/>
                      <a:pt x="170367" y="108211"/>
                      <a:pt x="141677" y="137687"/>
                    </a:cubicBezTo>
                    <a:cubicBezTo>
                      <a:pt x="132245" y="147513"/>
                      <a:pt x="133817" y="154587"/>
                      <a:pt x="138140" y="164806"/>
                    </a:cubicBezTo>
                    <a:cubicBezTo>
                      <a:pt x="224603" y="362099"/>
                      <a:pt x="311067" y="559393"/>
                      <a:pt x="397530" y="757080"/>
                    </a:cubicBezTo>
                    <a:cubicBezTo>
                      <a:pt x="399888" y="763761"/>
                      <a:pt x="402246" y="770050"/>
                      <a:pt x="405391" y="777124"/>
                    </a:cubicBezTo>
                    <a:close/>
                    <a:moveTo>
                      <a:pt x="82332" y="40220"/>
                    </a:moveTo>
                    <a:cubicBezTo>
                      <a:pt x="58358" y="40220"/>
                      <a:pt x="39100" y="59084"/>
                      <a:pt x="39100" y="82272"/>
                    </a:cubicBezTo>
                    <a:cubicBezTo>
                      <a:pt x="39100" y="105460"/>
                      <a:pt x="59144" y="125897"/>
                      <a:pt x="81153" y="125504"/>
                    </a:cubicBezTo>
                    <a:cubicBezTo>
                      <a:pt x="103948" y="125504"/>
                      <a:pt x="124777" y="105067"/>
                      <a:pt x="124384" y="83058"/>
                    </a:cubicBezTo>
                    <a:cubicBezTo>
                      <a:pt x="124777" y="59870"/>
                      <a:pt x="105520" y="40220"/>
                      <a:pt x="82332" y="40220"/>
                    </a:cubicBezTo>
                    <a:close/>
                    <a:moveTo>
                      <a:pt x="459627" y="859264"/>
                    </a:moveTo>
                    <a:cubicBezTo>
                      <a:pt x="459627" y="835290"/>
                      <a:pt x="441155" y="816032"/>
                      <a:pt x="417967" y="816032"/>
                    </a:cubicBezTo>
                    <a:cubicBezTo>
                      <a:pt x="393993" y="816032"/>
                      <a:pt x="374735" y="834897"/>
                      <a:pt x="374735" y="857692"/>
                    </a:cubicBezTo>
                    <a:cubicBezTo>
                      <a:pt x="374735" y="881273"/>
                      <a:pt x="393600" y="900924"/>
                      <a:pt x="416395" y="900924"/>
                    </a:cubicBezTo>
                    <a:cubicBezTo>
                      <a:pt x="439976" y="900924"/>
                      <a:pt x="459627" y="882452"/>
                      <a:pt x="459627" y="85926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8" name="Google Shape;828;p25"/>
              <p:cNvSpPr/>
              <p:nvPr/>
            </p:nvSpPr>
            <p:spPr>
              <a:xfrm>
                <a:off x="6034991" y="2651610"/>
                <a:ext cx="166473" cy="1012023"/>
              </a:xfrm>
              <a:custGeom>
                <a:rect b="b" l="l" r="r" t="t"/>
                <a:pathLst>
                  <a:path extrusionOk="0" h="1012023" w="166473">
                    <a:moveTo>
                      <a:pt x="62345" y="163499"/>
                    </a:moveTo>
                    <a:cubicBezTo>
                      <a:pt x="13611" y="141097"/>
                      <a:pt x="-7218" y="106904"/>
                      <a:pt x="2214" y="65638"/>
                    </a:cubicBezTo>
                    <a:cubicBezTo>
                      <a:pt x="11253" y="26336"/>
                      <a:pt x="43088" y="397"/>
                      <a:pt x="81996" y="4"/>
                    </a:cubicBezTo>
                    <a:cubicBezTo>
                      <a:pt x="121691" y="-389"/>
                      <a:pt x="154311" y="26729"/>
                      <a:pt x="162957" y="66817"/>
                    </a:cubicBezTo>
                    <a:cubicBezTo>
                      <a:pt x="171604" y="107297"/>
                      <a:pt x="150381" y="141883"/>
                      <a:pt x="103219" y="163106"/>
                    </a:cubicBezTo>
                    <a:cubicBezTo>
                      <a:pt x="102826" y="167822"/>
                      <a:pt x="102433" y="172931"/>
                      <a:pt x="102433" y="178040"/>
                    </a:cubicBezTo>
                    <a:cubicBezTo>
                      <a:pt x="102826" y="395378"/>
                      <a:pt x="103219" y="612715"/>
                      <a:pt x="103612" y="830053"/>
                    </a:cubicBezTo>
                    <a:cubicBezTo>
                      <a:pt x="103612" y="842629"/>
                      <a:pt x="105577" y="850490"/>
                      <a:pt x="119726" y="856385"/>
                    </a:cubicBezTo>
                    <a:cubicBezTo>
                      <a:pt x="155490" y="871320"/>
                      <a:pt x="173176" y="910228"/>
                      <a:pt x="164136" y="949137"/>
                    </a:cubicBezTo>
                    <a:cubicBezTo>
                      <a:pt x="155883" y="985294"/>
                      <a:pt x="121298" y="1012412"/>
                      <a:pt x="83961" y="1012019"/>
                    </a:cubicBezTo>
                    <a:cubicBezTo>
                      <a:pt x="46625" y="1011626"/>
                      <a:pt x="13219" y="985294"/>
                      <a:pt x="4965" y="950316"/>
                    </a:cubicBezTo>
                    <a:cubicBezTo>
                      <a:pt x="-4467" y="912193"/>
                      <a:pt x="13219" y="872892"/>
                      <a:pt x="48197" y="856778"/>
                    </a:cubicBezTo>
                    <a:cubicBezTo>
                      <a:pt x="58415" y="852062"/>
                      <a:pt x="64311" y="847739"/>
                      <a:pt x="64311" y="834769"/>
                    </a:cubicBezTo>
                    <a:cubicBezTo>
                      <a:pt x="63524" y="614681"/>
                      <a:pt x="63131" y="394985"/>
                      <a:pt x="63131" y="174896"/>
                    </a:cubicBezTo>
                    <a:cubicBezTo>
                      <a:pt x="62738" y="170573"/>
                      <a:pt x="62345" y="166643"/>
                      <a:pt x="62345" y="163499"/>
                    </a:cubicBezTo>
                    <a:close/>
                    <a:moveTo>
                      <a:pt x="82782" y="124590"/>
                    </a:moveTo>
                    <a:cubicBezTo>
                      <a:pt x="105970" y="124590"/>
                      <a:pt x="124835" y="105725"/>
                      <a:pt x="125228" y="82144"/>
                    </a:cubicBezTo>
                    <a:cubicBezTo>
                      <a:pt x="125621" y="59349"/>
                      <a:pt x="106363" y="39699"/>
                      <a:pt x="83175" y="39306"/>
                    </a:cubicBezTo>
                    <a:cubicBezTo>
                      <a:pt x="59594" y="38913"/>
                      <a:pt x="39550" y="58957"/>
                      <a:pt x="39944" y="82537"/>
                    </a:cubicBezTo>
                    <a:cubicBezTo>
                      <a:pt x="40336" y="106511"/>
                      <a:pt x="59201" y="124590"/>
                      <a:pt x="82782" y="124590"/>
                    </a:cubicBezTo>
                    <a:close/>
                    <a:moveTo>
                      <a:pt x="126014" y="928700"/>
                    </a:moveTo>
                    <a:cubicBezTo>
                      <a:pt x="125621" y="904333"/>
                      <a:pt x="107542" y="887040"/>
                      <a:pt x="83568" y="887433"/>
                    </a:cubicBezTo>
                    <a:cubicBezTo>
                      <a:pt x="59594" y="887826"/>
                      <a:pt x="42302" y="905905"/>
                      <a:pt x="42695" y="930665"/>
                    </a:cubicBezTo>
                    <a:cubicBezTo>
                      <a:pt x="43088" y="954639"/>
                      <a:pt x="61559" y="972718"/>
                      <a:pt x="85533" y="972325"/>
                    </a:cubicBezTo>
                    <a:cubicBezTo>
                      <a:pt x="109114" y="971932"/>
                      <a:pt x="126407" y="953460"/>
                      <a:pt x="126014" y="92870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9" name="Google Shape;829;p25"/>
              <p:cNvSpPr/>
              <p:nvPr/>
            </p:nvSpPr>
            <p:spPr>
              <a:xfrm>
                <a:off x="7176160" y="2555718"/>
                <a:ext cx="305648" cy="733139"/>
              </a:xfrm>
              <a:custGeom>
                <a:rect b="b" l="l" r="r" t="t"/>
                <a:pathLst>
                  <a:path extrusionOk="0" h="733139" w="305648">
                    <a:moveTo>
                      <a:pt x="242888" y="630397"/>
                    </a:moveTo>
                    <a:cubicBezTo>
                      <a:pt x="198477" y="582449"/>
                      <a:pt x="157996" y="536859"/>
                      <a:pt x="115551" y="493628"/>
                    </a:cubicBezTo>
                    <a:cubicBezTo>
                      <a:pt x="99044" y="476728"/>
                      <a:pt x="93149" y="459435"/>
                      <a:pt x="93149" y="436247"/>
                    </a:cubicBezTo>
                    <a:cubicBezTo>
                      <a:pt x="94328" y="350570"/>
                      <a:pt x="93542" y="264893"/>
                      <a:pt x="93935" y="178822"/>
                    </a:cubicBezTo>
                    <a:cubicBezTo>
                      <a:pt x="93935" y="167032"/>
                      <a:pt x="91970" y="160743"/>
                      <a:pt x="79393" y="155241"/>
                    </a:cubicBezTo>
                    <a:cubicBezTo>
                      <a:pt x="42450" y="139521"/>
                      <a:pt x="24764" y="101005"/>
                      <a:pt x="33803" y="60917"/>
                    </a:cubicBezTo>
                    <a:cubicBezTo>
                      <a:pt x="42057" y="24760"/>
                      <a:pt x="74284" y="0"/>
                      <a:pt x="112799" y="0"/>
                    </a:cubicBezTo>
                    <a:cubicBezTo>
                      <a:pt x="152494" y="0"/>
                      <a:pt x="184328" y="24367"/>
                      <a:pt x="193368" y="61703"/>
                    </a:cubicBezTo>
                    <a:cubicBezTo>
                      <a:pt x="202407" y="99433"/>
                      <a:pt x="184328" y="139128"/>
                      <a:pt x="148957" y="154848"/>
                    </a:cubicBezTo>
                    <a:cubicBezTo>
                      <a:pt x="136774" y="160350"/>
                      <a:pt x="133236" y="166639"/>
                      <a:pt x="133236" y="179608"/>
                    </a:cubicBezTo>
                    <a:cubicBezTo>
                      <a:pt x="134022" y="264893"/>
                      <a:pt x="133236" y="349784"/>
                      <a:pt x="134022" y="435068"/>
                    </a:cubicBezTo>
                    <a:cubicBezTo>
                      <a:pt x="134022" y="446073"/>
                      <a:pt x="139132" y="459435"/>
                      <a:pt x="146599" y="467688"/>
                    </a:cubicBezTo>
                    <a:cubicBezTo>
                      <a:pt x="195726" y="522318"/>
                      <a:pt x="246032" y="575375"/>
                      <a:pt x="295159" y="629611"/>
                    </a:cubicBezTo>
                    <a:cubicBezTo>
                      <a:pt x="301447" y="636685"/>
                      <a:pt x="307735" y="650834"/>
                      <a:pt x="304984" y="657515"/>
                    </a:cubicBezTo>
                    <a:cubicBezTo>
                      <a:pt x="302233" y="664196"/>
                      <a:pt x="287691" y="668913"/>
                      <a:pt x="277866" y="669306"/>
                    </a:cubicBezTo>
                    <a:cubicBezTo>
                      <a:pt x="244067" y="670878"/>
                      <a:pt x="209874" y="669306"/>
                      <a:pt x="175682" y="670485"/>
                    </a:cubicBezTo>
                    <a:cubicBezTo>
                      <a:pt x="169394" y="670878"/>
                      <a:pt x="160747" y="676773"/>
                      <a:pt x="157996" y="682668"/>
                    </a:cubicBezTo>
                    <a:cubicBezTo>
                      <a:pt x="139918" y="720005"/>
                      <a:pt x="103760" y="739262"/>
                      <a:pt x="64852" y="731402"/>
                    </a:cubicBezTo>
                    <a:cubicBezTo>
                      <a:pt x="27122" y="723542"/>
                      <a:pt x="-389" y="689742"/>
                      <a:pt x="4" y="650834"/>
                    </a:cubicBezTo>
                    <a:cubicBezTo>
                      <a:pt x="4" y="613497"/>
                      <a:pt x="26336" y="579698"/>
                      <a:pt x="61314" y="571445"/>
                    </a:cubicBezTo>
                    <a:cubicBezTo>
                      <a:pt x="102188" y="561619"/>
                      <a:pt x="139525" y="580484"/>
                      <a:pt x="158389" y="619393"/>
                    </a:cubicBezTo>
                    <a:cubicBezTo>
                      <a:pt x="160747" y="624502"/>
                      <a:pt x="167822" y="629611"/>
                      <a:pt x="172931" y="630004"/>
                    </a:cubicBezTo>
                    <a:cubicBezTo>
                      <a:pt x="194547" y="630790"/>
                      <a:pt x="216163" y="630397"/>
                      <a:pt x="242888" y="630397"/>
                    </a:cubicBezTo>
                    <a:close/>
                    <a:moveTo>
                      <a:pt x="156031" y="81747"/>
                    </a:moveTo>
                    <a:cubicBezTo>
                      <a:pt x="156424" y="57380"/>
                      <a:pt x="139132" y="39695"/>
                      <a:pt x="114372" y="39695"/>
                    </a:cubicBezTo>
                    <a:cubicBezTo>
                      <a:pt x="89612" y="39695"/>
                      <a:pt x="72319" y="56594"/>
                      <a:pt x="71926" y="80961"/>
                    </a:cubicBezTo>
                    <a:cubicBezTo>
                      <a:pt x="71533" y="105328"/>
                      <a:pt x="89218" y="123014"/>
                      <a:pt x="113586" y="123014"/>
                    </a:cubicBezTo>
                    <a:cubicBezTo>
                      <a:pt x="137953" y="123407"/>
                      <a:pt x="155638" y="106114"/>
                      <a:pt x="156031" y="81747"/>
                    </a:cubicBezTo>
                    <a:close/>
                    <a:moveTo>
                      <a:pt x="124197" y="649655"/>
                    </a:moveTo>
                    <a:cubicBezTo>
                      <a:pt x="123804" y="625681"/>
                      <a:pt x="105725" y="608388"/>
                      <a:pt x="80965" y="608781"/>
                    </a:cubicBezTo>
                    <a:cubicBezTo>
                      <a:pt x="56598" y="609174"/>
                      <a:pt x="39306" y="627646"/>
                      <a:pt x="39699" y="651620"/>
                    </a:cubicBezTo>
                    <a:cubicBezTo>
                      <a:pt x="40092" y="675594"/>
                      <a:pt x="58563" y="692886"/>
                      <a:pt x="82930" y="692493"/>
                    </a:cubicBezTo>
                    <a:cubicBezTo>
                      <a:pt x="106904" y="692100"/>
                      <a:pt x="124590" y="673629"/>
                      <a:pt x="124197" y="64965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0" name="Google Shape;830;p25"/>
              <p:cNvSpPr/>
              <p:nvPr/>
            </p:nvSpPr>
            <p:spPr>
              <a:xfrm>
                <a:off x="5250371" y="4034494"/>
                <a:ext cx="950328" cy="173176"/>
              </a:xfrm>
              <a:custGeom>
                <a:rect b="b" l="l" r="r" t="t"/>
                <a:pathLst>
                  <a:path extrusionOk="0" h="173176" w="950328">
                    <a:moveTo>
                      <a:pt x="161939" y="69706"/>
                    </a:moveTo>
                    <a:cubicBezTo>
                      <a:pt x="218141" y="69706"/>
                      <a:pt x="272377" y="70492"/>
                      <a:pt x="327006" y="69706"/>
                    </a:cubicBezTo>
                    <a:cubicBezTo>
                      <a:pt x="476352" y="67741"/>
                      <a:pt x="625305" y="65383"/>
                      <a:pt x="774651" y="63024"/>
                    </a:cubicBezTo>
                    <a:cubicBezTo>
                      <a:pt x="784083" y="63024"/>
                      <a:pt x="789192" y="60666"/>
                      <a:pt x="793515" y="50841"/>
                    </a:cubicBezTo>
                    <a:cubicBezTo>
                      <a:pt x="809236" y="13505"/>
                      <a:pt x="846572" y="-6146"/>
                      <a:pt x="883909" y="1714"/>
                    </a:cubicBezTo>
                    <a:cubicBezTo>
                      <a:pt x="924783" y="10361"/>
                      <a:pt x="950329" y="41409"/>
                      <a:pt x="950329" y="82282"/>
                    </a:cubicBezTo>
                    <a:cubicBezTo>
                      <a:pt x="950329" y="122370"/>
                      <a:pt x="925569" y="153025"/>
                      <a:pt x="885874" y="162458"/>
                    </a:cubicBezTo>
                    <a:cubicBezTo>
                      <a:pt x="847751" y="171104"/>
                      <a:pt x="810022" y="152239"/>
                      <a:pt x="793515" y="113724"/>
                    </a:cubicBezTo>
                    <a:cubicBezTo>
                      <a:pt x="788406" y="101933"/>
                      <a:pt x="781725" y="102326"/>
                      <a:pt x="772293" y="102326"/>
                    </a:cubicBezTo>
                    <a:cubicBezTo>
                      <a:pt x="653995" y="104291"/>
                      <a:pt x="535304" y="105863"/>
                      <a:pt x="417006" y="107435"/>
                    </a:cubicBezTo>
                    <a:cubicBezTo>
                      <a:pt x="337617" y="108614"/>
                      <a:pt x="258621" y="109401"/>
                      <a:pt x="179232" y="110186"/>
                    </a:cubicBezTo>
                    <a:cubicBezTo>
                      <a:pt x="168621" y="110186"/>
                      <a:pt x="161939" y="111366"/>
                      <a:pt x="156830" y="123156"/>
                    </a:cubicBezTo>
                    <a:cubicBezTo>
                      <a:pt x="140717" y="160885"/>
                      <a:pt x="101808" y="179750"/>
                      <a:pt x="64078" y="171104"/>
                    </a:cubicBezTo>
                    <a:cubicBezTo>
                      <a:pt x="25956" y="162064"/>
                      <a:pt x="-769" y="128658"/>
                      <a:pt x="17" y="89750"/>
                    </a:cubicBezTo>
                    <a:cubicBezTo>
                      <a:pt x="803" y="50841"/>
                      <a:pt x="27135" y="18614"/>
                      <a:pt x="64078" y="11147"/>
                    </a:cubicBezTo>
                    <a:cubicBezTo>
                      <a:pt x="105345" y="2893"/>
                      <a:pt x="141502" y="21758"/>
                      <a:pt x="158402" y="60274"/>
                    </a:cubicBezTo>
                    <a:cubicBezTo>
                      <a:pt x="159581" y="63418"/>
                      <a:pt x="160760" y="66562"/>
                      <a:pt x="161939" y="69706"/>
                    </a:cubicBezTo>
                    <a:close/>
                    <a:moveTo>
                      <a:pt x="124210" y="90143"/>
                    </a:moveTo>
                    <a:cubicBezTo>
                      <a:pt x="123817" y="66562"/>
                      <a:pt x="104952" y="48483"/>
                      <a:pt x="80978" y="48876"/>
                    </a:cubicBezTo>
                    <a:cubicBezTo>
                      <a:pt x="57004" y="49269"/>
                      <a:pt x="38925" y="68134"/>
                      <a:pt x="39711" y="92108"/>
                    </a:cubicBezTo>
                    <a:cubicBezTo>
                      <a:pt x="40498" y="116082"/>
                      <a:pt x="58969" y="133767"/>
                      <a:pt x="82943" y="133374"/>
                    </a:cubicBezTo>
                    <a:cubicBezTo>
                      <a:pt x="106917" y="132588"/>
                      <a:pt x="124603" y="114117"/>
                      <a:pt x="124210" y="90143"/>
                    </a:cubicBezTo>
                    <a:close/>
                    <a:moveTo>
                      <a:pt x="826922" y="82675"/>
                    </a:moveTo>
                    <a:cubicBezTo>
                      <a:pt x="826922" y="107042"/>
                      <a:pt x="845393" y="125121"/>
                      <a:pt x="868974" y="125121"/>
                    </a:cubicBezTo>
                    <a:cubicBezTo>
                      <a:pt x="892555" y="124728"/>
                      <a:pt x="910634" y="106256"/>
                      <a:pt x="910634" y="82282"/>
                    </a:cubicBezTo>
                    <a:cubicBezTo>
                      <a:pt x="910634" y="58308"/>
                      <a:pt x="892162" y="39837"/>
                      <a:pt x="868581" y="39837"/>
                    </a:cubicBezTo>
                    <a:cubicBezTo>
                      <a:pt x="844607" y="39837"/>
                      <a:pt x="826922" y="58308"/>
                      <a:pt x="826922" y="8267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1" name="Google Shape;831;p25"/>
              <p:cNvSpPr/>
              <p:nvPr/>
            </p:nvSpPr>
            <p:spPr>
              <a:xfrm>
                <a:off x="4410942" y="1903216"/>
                <a:ext cx="807860" cy="616911"/>
              </a:xfrm>
              <a:custGeom>
                <a:rect b="b" l="l" r="r" t="t"/>
                <a:pathLst>
                  <a:path extrusionOk="0" h="616911" w="807860">
                    <a:moveTo>
                      <a:pt x="648048" y="112106"/>
                    </a:moveTo>
                    <a:cubicBezTo>
                      <a:pt x="638222" y="58656"/>
                      <a:pt x="655122" y="22106"/>
                      <a:pt x="696782" y="5599"/>
                    </a:cubicBezTo>
                    <a:cubicBezTo>
                      <a:pt x="732939" y="-8550"/>
                      <a:pt x="773420" y="4813"/>
                      <a:pt x="794642" y="37826"/>
                    </a:cubicBezTo>
                    <a:cubicBezTo>
                      <a:pt x="815865" y="70840"/>
                      <a:pt x="811149" y="112892"/>
                      <a:pt x="783245" y="140403"/>
                    </a:cubicBezTo>
                    <a:cubicBezTo>
                      <a:pt x="751804" y="171451"/>
                      <a:pt x="712109" y="172631"/>
                      <a:pt x="670843" y="143940"/>
                    </a:cubicBezTo>
                    <a:cubicBezTo>
                      <a:pt x="505776" y="260666"/>
                      <a:pt x="340709" y="377392"/>
                      <a:pt x="175643" y="494117"/>
                    </a:cubicBezTo>
                    <a:cubicBezTo>
                      <a:pt x="165031" y="501585"/>
                      <a:pt x="159529" y="507873"/>
                      <a:pt x="162673" y="522414"/>
                    </a:cubicBezTo>
                    <a:cubicBezTo>
                      <a:pt x="171320" y="568004"/>
                      <a:pt x="137913" y="609664"/>
                      <a:pt x="89573" y="616345"/>
                    </a:cubicBezTo>
                    <a:cubicBezTo>
                      <a:pt x="47913" y="621847"/>
                      <a:pt x="4288" y="586476"/>
                      <a:pt x="358" y="543244"/>
                    </a:cubicBezTo>
                    <a:cubicBezTo>
                      <a:pt x="-3965" y="495689"/>
                      <a:pt x="31406" y="452458"/>
                      <a:pt x="77389" y="453244"/>
                    </a:cubicBezTo>
                    <a:cubicBezTo>
                      <a:pt x="97826" y="453637"/>
                      <a:pt x="118263" y="462283"/>
                      <a:pt x="143416" y="468571"/>
                    </a:cubicBezTo>
                    <a:cubicBezTo>
                      <a:pt x="308482" y="352632"/>
                      <a:pt x="478265" y="232369"/>
                      <a:pt x="648048" y="112106"/>
                    </a:cubicBezTo>
                    <a:close/>
                    <a:moveTo>
                      <a:pt x="82891" y="492152"/>
                    </a:moveTo>
                    <a:cubicBezTo>
                      <a:pt x="59310" y="492152"/>
                      <a:pt x="40053" y="511017"/>
                      <a:pt x="39660" y="533812"/>
                    </a:cubicBezTo>
                    <a:cubicBezTo>
                      <a:pt x="39660" y="557000"/>
                      <a:pt x="58917" y="577437"/>
                      <a:pt x="81319" y="577437"/>
                    </a:cubicBezTo>
                    <a:cubicBezTo>
                      <a:pt x="103721" y="577830"/>
                      <a:pt x="124551" y="557393"/>
                      <a:pt x="124944" y="534991"/>
                    </a:cubicBezTo>
                    <a:cubicBezTo>
                      <a:pt x="125337" y="512196"/>
                      <a:pt x="106079" y="492152"/>
                      <a:pt x="82891" y="492152"/>
                    </a:cubicBezTo>
                    <a:close/>
                    <a:moveTo>
                      <a:pt x="768310" y="81844"/>
                    </a:moveTo>
                    <a:cubicBezTo>
                      <a:pt x="767917" y="58263"/>
                      <a:pt x="749053" y="39398"/>
                      <a:pt x="725865" y="39791"/>
                    </a:cubicBezTo>
                    <a:cubicBezTo>
                      <a:pt x="702284" y="40184"/>
                      <a:pt x="683812" y="59442"/>
                      <a:pt x="684205" y="82630"/>
                    </a:cubicBezTo>
                    <a:cubicBezTo>
                      <a:pt x="684598" y="105818"/>
                      <a:pt x="704642" y="125862"/>
                      <a:pt x="727044" y="125076"/>
                    </a:cubicBezTo>
                    <a:cubicBezTo>
                      <a:pt x="749446" y="125076"/>
                      <a:pt x="768310" y="105032"/>
                      <a:pt x="768310" y="8184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2" name="Google Shape;832;p25"/>
              <p:cNvSpPr/>
              <p:nvPr/>
            </p:nvSpPr>
            <p:spPr>
              <a:xfrm>
                <a:off x="7586936" y="3044809"/>
                <a:ext cx="291173" cy="812576"/>
              </a:xfrm>
              <a:custGeom>
                <a:rect b="b" l="l" r="r" t="t"/>
                <a:pathLst>
                  <a:path extrusionOk="0" h="812576" w="291173">
                    <a:moveTo>
                      <a:pt x="102507" y="103184"/>
                    </a:moveTo>
                    <a:cubicBezTo>
                      <a:pt x="102507" y="285936"/>
                      <a:pt x="102507" y="467902"/>
                      <a:pt x="102507" y="649475"/>
                    </a:cubicBezTo>
                    <a:cubicBezTo>
                      <a:pt x="153206" y="673842"/>
                      <a:pt x="171677" y="705284"/>
                      <a:pt x="161852" y="749694"/>
                    </a:cubicBezTo>
                    <a:cubicBezTo>
                      <a:pt x="153206" y="787424"/>
                      <a:pt x="121372" y="812577"/>
                      <a:pt x="82463" y="812577"/>
                    </a:cubicBezTo>
                    <a:cubicBezTo>
                      <a:pt x="42769" y="812577"/>
                      <a:pt x="11327" y="787031"/>
                      <a:pt x="2288" y="747729"/>
                    </a:cubicBezTo>
                    <a:cubicBezTo>
                      <a:pt x="-7145" y="706070"/>
                      <a:pt x="12506" y="673449"/>
                      <a:pt x="62812" y="649475"/>
                    </a:cubicBezTo>
                    <a:cubicBezTo>
                      <a:pt x="62812" y="642794"/>
                      <a:pt x="62812" y="635720"/>
                      <a:pt x="62812" y="628646"/>
                    </a:cubicBezTo>
                    <a:cubicBezTo>
                      <a:pt x="62419" y="451789"/>
                      <a:pt x="62026" y="274932"/>
                      <a:pt x="61633" y="98075"/>
                    </a:cubicBezTo>
                    <a:cubicBezTo>
                      <a:pt x="61633" y="65061"/>
                      <a:pt x="64384" y="61524"/>
                      <a:pt x="97397" y="62703"/>
                    </a:cubicBezTo>
                    <a:cubicBezTo>
                      <a:pt x="117048" y="63489"/>
                      <a:pt x="129625" y="60738"/>
                      <a:pt x="139450" y="39908"/>
                    </a:cubicBezTo>
                    <a:cubicBezTo>
                      <a:pt x="154778" y="6502"/>
                      <a:pt x="195651" y="-6861"/>
                      <a:pt x="232202" y="3358"/>
                    </a:cubicBezTo>
                    <a:cubicBezTo>
                      <a:pt x="268359" y="13576"/>
                      <a:pt x="291940" y="46590"/>
                      <a:pt x="291154" y="84319"/>
                    </a:cubicBezTo>
                    <a:cubicBezTo>
                      <a:pt x="289975" y="122835"/>
                      <a:pt x="264429" y="153490"/>
                      <a:pt x="225914" y="162136"/>
                    </a:cubicBezTo>
                    <a:cubicBezTo>
                      <a:pt x="190935" y="169996"/>
                      <a:pt x="152419" y="153097"/>
                      <a:pt x="137485" y="119691"/>
                    </a:cubicBezTo>
                    <a:cubicBezTo>
                      <a:pt x="129625" y="102791"/>
                      <a:pt x="120585" y="98075"/>
                      <a:pt x="102507" y="103184"/>
                    </a:cubicBezTo>
                    <a:close/>
                    <a:moveTo>
                      <a:pt x="208621" y="124014"/>
                    </a:moveTo>
                    <a:cubicBezTo>
                      <a:pt x="231416" y="124407"/>
                      <a:pt x="251067" y="105935"/>
                      <a:pt x="251853" y="82354"/>
                    </a:cubicBezTo>
                    <a:cubicBezTo>
                      <a:pt x="252638" y="59166"/>
                      <a:pt x="234560" y="39908"/>
                      <a:pt x="210979" y="38729"/>
                    </a:cubicBezTo>
                    <a:cubicBezTo>
                      <a:pt x="187398" y="37550"/>
                      <a:pt x="166961" y="56808"/>
                      <a:pt x="166961" y="81175"/>
                    </a:cubicBezTo>
                    <a:cubicBezTo>
                      <a:pt x="166568" y="104363"/>
                      <a:pt x="185040" y="123621"/>
                      <a:pt x="208621" y="124014"/>
                    </a:cubicBezTo>
                    <a:close/>
                    <a:moveTo>
                      <a:pt x="81677" y="688777"/>
                    </a:moveTo>
                    <a:cubicBezTo>
                      <a:pt x="57703" y="689170"/>
                      <a:pt x="39624" y="708428"/>
                      <a:pt x="40017" y="732009"/>
                    </a:cubicBezTo>
                    <a:cubicBezTo>
                      <a:pt x="40803" y="755590"/>
                      <a:pt x="60061" y="773668"/>
                      <a:pt x="83642" y="773275"/>
                    </a:cubicBezTo>
                    <a:cubicBezTo>
                      <a:pt x="107223" y="772882"/>
                      <a:pt x="125695" y="753625"/>
                      <a:pt x="125302" y="730044"/>
                    </a:cubicBezTo>
                    <a:cubicBezTo>
                      <a:pt x="124908" y="706070"/>
                      <a:pt x="105651" y="687991"/>
                      <a:pt x="81677" y="68877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3" name="Google Shape;833;p25"/>
              <p:cNvSpPr/>
              <p:nvPr/>
            </p:nvSpPr>
            <p:spPr>
              <a:xfrm>
                <a:off x="4358113" y="2776802"/>
                <a:ext cx="734275" cy="324079"/>
              </a:xfrm>
              <a:custGeom>
                <a:rect b="b" l="l" r="r" t="t"/>
                <a:pathLst>
                  <a:path extrusionOk="0" h="324079" w="734275">
                    <a:moveTo>
                      <a:pt x="102707" y="221059"/>
                    </a:moveTo>
                    <a:cubicBezTo>
                      <a:pt x="260699" y="221059"/>
                      <a:pt x="415547" y="221059"/>
                      <a:pt x="571574" y="221059"/>
                    </a:cubicBezTo>
                    <a:cubicBezTo>
                      <a:pt x="585330" y="184115"/>
                      <a:pt x="610090" y="160534"/>
                      <a:pt x="652535" y="160534"/>
                    </a:cubicBezTo>
                    <a:cubicBezTo>
                      <a:pt x="693016" y="160534"/>
                      <a:pt x="726029" y="188046"/>
                      <a:pt x="733103" y="227347"/>
                    </a:cubicBezTo>
                    <a:cubicBezTo>
                      <a:pt x="739785" y="267435"/>
                      <a:pt x="717383" y="305950"/>
                      <a:pt x="679260" y="319313"/>
                    </a:cubicBezTo>
                    <a:cubicBezTo>
                      <a:pt x="641138" y="332675"/>
                      <a:pt x="597906" y="317348"/>
                      <a:pt x="580614" y="280797"/>
                    </a:cubicBezTo>
                    <a:cubicBezTo>
                      <a:pt x="573539" y="265470"/>
                      <a:pt x="564893" y="262325"/>
                      <a:pt x="549565" y="262325"/>
                    </a:cubicBezTo>
                    <a:cubicBezTo>
                      <a:pt x="397468" y="262325"/>
                      <a:pt x="245764" y="261146"/>
                      <a:pt x="93667" y="260360"/>
                    </a:cubicBezTo>
                    <a:cubicBezTo>
                      <a:pt x="67335" y="260360"/>
                      <a:pt x="63012" y="255644"/>
                      <a:pt x="62619" y="229312"/>
                    </a:cubicBezTo>
                    <a:cubicBezTo>
                      <a:pt x="62619" y="222631"/>
                      <a:pt x="62619" y="216343"/>
                      <a:pt x="62619" y="209661"/>
                    </a:cubicBezTo>
                    <a:cubicBezTo>
                      <a:pt x="63012" y="183329"/>
                      <a:pt x="66156" y="160141"/>
                      <a:pt x="32750" y="145207"/>
                    </a:cubicBezTo>
                    <a:cubicBezTo>
                      <a:pt x="1309" y="131058"/>
                      <a:pt x="-6945" y="87041"/>
                      <a:pt x="5632" y="53241"/>
                    </a:cubicBezTo>
                    <a:cubicBezTo>
                      <a:pt x="18601" y="18263"/>
                      <a:pt x="50435" y="-2174"/>
                      <a:pt x="88558" y="184"/>
                    </a:cubicBezTo>
                    <a:cubicBezTo>
                      <a:pt x="123536" y="2149"/>
                      <a:pt x="152620" y="26516"/>
                      <a:pt x="161659" y="61102"/>
                    </a:cubicBezTo>
                    <a:cubicBezTo>
                      <a:pt x="170698" y="95294"/>
                      <a:pt x="156943" y="136168"/>
                      <a:pt x="125501" y="150709"/>
                    </a:cubicBezTo>
                    <a:cubicBezTo>
                      <a:pt x="104279" y="160534"/>
                      <a:pt x="100348" y="173111"/>
                      <a:pt x="102314" y="192762"/>
                    </a:cubicBezTo>
                    <a:cubicBezTo>
                      <a:pt x="103493" y="201015"/>
                      <a:pt x="102707" y="209268"/>
                      <a:pt x="102707" y="221059"/>
                    </a:cubicBezTo>
                    <a:close/>
                    <a:moveTo>
                      <a:pt x="694195" y="241103"/>
                    </a:moveTo>
                    <a:cubicBezTo>
                      <a:pt x="693802" y="217129"/>
                      <a:pt x="675723" y="199836"/>
                      <a:pt x="651356" y="200229"/>
                    </a:cubicBezTo>
                    <a:cubicBezTo>
                      <a:pt x="626989" y="200622"/>
                      <a:pt x="609304" y="218701"/>
                      <a:pt x="609697" y="242675"/>
                    </a:cubicBezTo>
                    <a:cubicBezTo>
                      <a:pt x="610090" y="266649"/>
                      <a:pt x="628168" y="283941"/>
                      <a:pt x="652928" y="283548"/>
                    </a:cubicBezTo>
                    <a:cubicBezTo>
                      <a:pt x="677295" y="283155"/>
                      <a:pt x="694588" y="265470"/>
                      <a:pt x="694195" y="241103"/>
                    </a:cubicBezTo>
                    <a:close/>
                    <a:moveTo>
                      <a:pt x="124322" y="80359"/>
                    </a:moveTo>
                    <a:cubicBezTo>
                      <a:pt x="123929" y="56385"/>
                      <a:pt x="105458" y="38700"/>
                      <a:pt x="81484" y="39093"/>
                    </a:cubicBezTo>
                    <a:cubicBezTo>
                      <a:pt x="57510" y="39486"/>
                      <a:pt x="40217" y="57564"/>
                      <a:pt x="40610" y="82324"/>
                    </a:cubicBezTo>
                    <a:cubicBezTo>
                      <a:pt x="41003" y="106298"/>
                      <a:pt x="59868" y="124377"/>
                      <a:pt x="83449" y="123984"/>
                    </a:cubicBezTo>
                    <a:cubicBezTo>
                      <a:pt x="107030" y="123591"/>
                      <a:pt x="124715" y="104726"/>
                      <a:pt x="124322" y="8035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4" name="Google Shape;834;p25"/>
              <p:cNvSpPr/>
              <p:nvPr/>
            </p:nvSpPr>
            <p:spPr>
              <a:xfrm>
                <a:off x="7048357" y="4009827"/>
                <a:ext cx="639210" cy="543589"/>
              </a:xfrm>
              <a:custGeom>
                <a:rect b="b" l="l" r="r" t="t"/>
                <a:pathLst>
                  <a:path extrusionOk="0" h="543589" w="639210">
                    <a:moveTo>
                      <a:pt x="535758" y="380095"/>
                    </a:moveTo>
                    <a:cubicBezTo>
                      <a:pt x="535758" y="345509"/>
                      <a:pt x="536151" y="310138"/>
                      <a:pt x="535365" y="274767"/>
                    </a:cubicBezTo>
                    <a:cubicBezTo>
                      <a:pt x="535365" y="269658"/>
                      <a:pt x="531042" y="262583"/>
                      <a:pt x="526326" y="259439"/>
                    </a:cubicBezTo>
                    <a:cubicBezTo>
                      <a:pt x="448115" y="208347"/>
                      <a:pt x="369512" y="157648"/>
                      <a:pt x="290909" y="106949"/>
                    </a:cubicBezTo>
                    <a:cubicBezTo>
                      <a:pt x="288551" y="105377"/>
                      <a:pt x="286586" y="103412"/>
                      <a:pt x="284228" y="103412"/>
                    </a:cubicBezTo>
                    <a:cubicBezTo>
                      <a:pt x="244926" y="103019"/>
                      <a:pt x="205625" y="102233"/>
                      <a:pt x="166323" y="103019"/>
                    </a:cubicBezTo>
                    <a:cubicBezTo>
                      <a:pt x="162786" y="103019"/>
                      <a:pt x="158463" y="112058"/>
                      <a:pt x="155712" y="117167"/>
                    </a:cubicBezTo>
                    <a:cubicBezTo>
                      <a:pt x="138419" y="152539"/>
                      <a:pt x="101868" y="170224"/>
                      <a:pt x="62174" y="161578"/>
                    </a:cubicBezTo>
                    <a:cubicBezTo>
                      <a:pt x="27589" y="154111"/>
                      <a:pt x="1650" y="122670"/>
                      <a:pt x="78" y="87298"/>
                    </a:cubicBezTo>
                    <a:cubicBezTo>
                      <a:pt x="-1495" y="46032"/>
                      <a:pt x="20907" y="13804"/>
                      <a:pt x="59423" y="3193"/>
                    </a:cubicBezTo>
                    <a:cubicBezTo>
                      <a:pt x="98331" y="-7812"/>
                      <a:pt x="139991" y="10267"/>
                      <a:pt x="155712" y="47604"/>
                    </a:cubicBezTo>
                    <a:cubicBezTo>
                      <a:pt x="161214" y="60573"/>
                      <a:pt x="167895" y="62931"/>
                      <a:pt x="180472" y="62931"/>
                    </a:cubicBezTo>
                    <a:cubicBezTo>
                      <a:pt x="218987" y="62538"/>
                      <a:pt x="259861" y="55857"/>
                      <a:pt x="295625" y="66468"/>
                    </a:cubicBezTo>
                    <a:cubicBezTo>
                      <a:pt x="330604" y="76687"/>
                      <a:pt x="360080" y="104984"/>
                      <a:pt x="392307" y="125421"/>
                    </a:cubicBezTo>
                    <a:cubicBezTo>
                      <a:pt x="446936" y="160399"/>
                      <a:pt x="500780" y="196164"/>
                      <a:pt x="555802" y="230356"/>
                    </a:cubicBezTo>
                    <a:cubicBezTo>
                      <a:pt x="569950" y="239395"/>
                      <a:pt x="576631" y="249221"/>
                      <a:pt x="576238" y="266906"/>
                    </a:cubicBezTo>
                    <a:cubicBezTo>
                      <a:pt x="575059" y="304636"/>
                      <a:pt x="575845" y="342758"/>
                      <a:pt x="575845" y="380095"/>
                    </a:cubicBezTo>
                    <a:cubicBezTo>
                      <a:pt x="626937" y="405641"/>
                      <a:pt x="646588" y="438261"/>
                      <a:pt x="636763" y="480314"/>
                    </a:cubicBezTo>
                    <a:cubicBezTo>
                      <a:pt x="628116" y="518043"/>
                      <a:pt x="595889" y="543589"/>
                      <a:pt x="557373" y="543589"/>
                    </a:cubicBezTo>
                    <a:cubicBezTo>
                      <a:pt x="519251" y="543589"/>
                      <a:pt x="486238" y="518829"/>
                      <a:pt x="477199" y="483458"/>
                    </a:cubicBezTo>
                    <a:cubicBezTo>
                      <a:pt x="465801" y="439440"/>
                      <a:pt x="484273" y="406820"/>
                      <a:pt x="535758" y="380095"/>
                    </a:cubicBezTo>
                    <a:close/>
                    <a:moveTo>
                      <a:pt x="81825" y="124242"/>
                    </a:moveTo>
                    <a:cubicBezTo>
                      <a:pt x="106192" y="124242"/>
                      <a:pt x="123484" y="106556"/>
                      <a:pt x="123484" y="81796"/>
                    </a:cubicBezTo>
                    <a:cubicBezTo>
                      <a:pt x="123484" y="57429"/>
                      <a:pt x="105799" y="39743"/>
                      <a:pt x="81432" y="40136"/>
                    </a:cubicBezTo>
                    <a:cubicBezTo>
                      <a:pt x="57458" y="40136"/>
                      <a:pt x="39772" y="58215"/>
                      <a:pt x="39772" y="82582"/>
                    </a:cubicBezTo>
                    <a:cubicBezTo>
                      <a:pt x="39379" y="106556"/>
                      <a:pt x="57065" y="124242"/>
                      <a:pt x="81825" y="124242"/>
                    </a:cubicBezTo>
                    <a:close/>
                    <a:moveTo>
                      <a:pt x="514142" y="459091"/>
                    </a:moveTo>
                    <a:cubicBezTo>
                      <a:pt x="512963" y="483458"/>
                      <a:pt x="529862" y="502323"/>
                      <a:pt x="553837" y="503895"/>
                    </a:cubicBezTo>
                    <a:cubicBezTo>
                      <a:pt x="577810" y="505074"/>
                      <a:pt x="597068" y="487781"/>
                      <a:pt x="598247" y="464200"/>
                    </a:cubicBezTo>
                    <a:cubicBezTo>
                      <a:pt x="599426" y="439833"/>
                      <a:pt x="582919" y="420969"/>
                      <a:pt x="558553" y="419789"/>
                    </a:cubicBezTo>
                    <a:cubicBezTo>
                      <a:pt x="534186" y="418217"/>
                      <a:pt x="515321" y="435117"/>
                      <a:pt x="514142" y="45909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5" name="Google Shape;835;p25"/>
              <p:cNvSpPr/>
              <p:nvPr/>
            </p:nvSpPr>
            <p:spPr>
              <a:xfrm>
                <a:off x="4206712" y="2586692"/>
                <a:ext cx="791364" cy="166574"/>
              </a:xfrm>
              <a:custGeom>
                <a:rect b="b" l="l" r="r" t="t"/>
                <a:pathLst>
                  <a:path extrusionOk="0" h="166574" w="791364">
                    <a:moveTo>
                      <a:pt x="162535" y="63350"/>
                    </a:moveTo>
                    <a:cubicBezTo>
                      <a:pt x="263933" y="63350"/>
                      <a:pt x="364545" y="63350"/>
                      <a:pt x="465550" y="63350"/>
                    </a:cubicBezTo>
                    <a:cubicBezTo>
                      <a:pt x="515463" y="63350"/>
                      <a:pt x="564983" y="62564"/>
                      <a:pt x="614896" y="62564"/>
                    </a:cubicBezTo>
                    <a:cubicBezTo>
                      <a:pt x="625115" y="62564"/>
                      <a:pt x="630617" y="60206"/>
                      <a:pt x="634940" y="49595"/>
                    </a:cubicBezTo>
                    <a:cubicBezTo>
                      <a:pt x="651054" y="11472"/>
                      <a:pt x="689962" y="-7000"/>
                      <a:pt x="730050" y="2433"/>
                    </a:cubicBezTo>
                    <a:cubicBezTo>
                      <a:pt x="765814" y="10686"/>
                      <a:pt x="790967" y="42913"/>
                      <a:pt x="791360" y="81429"/>
                    </a:cubicBezTo>
                    <a:cubicBezTo>
                      <a:pt x="791753" y="120730"/>
                      <a:pt x="766600" y="153351"/>
                      <a:pt x="729657" y="161997"/>
                    </a:cubicBezTo>
                    <a:cubicBezTo>
                      <a:pt x="690748" y="171429"/>
                      <a:pt x="652233" y="152958"/>
                      <a:pt x="635726" y="116014"/>
                    </a:cubicBezTo>
                    <a:cubicBezTo>
                      <a:pt x="631403" y="105796"/>
                      <a:pt x="626294" y="102652"/>
                      <a:pt x="615682" y="102652"/>
                    </a:cubicBezTo>
                    <a:cubicBezTo>
                      <a:pt x="469088" y="103438"/>
                      <a:pt x="322493" y="104224"/>
                      <a:pt x="175505" y="104224"/>
                    </a:cubicBezTo>
                    <a:cubicBezTo>
                      <a:pt x="164108" y="104224"/>
                      <a:pt x="160177" y="108940"/>
                      <a:pt x="155854" y="118372"/>
                    </a:cubicBezTo>
                    <a:cubicBezTo>
                      <a:pt x="139348" y="155316"/>
                      <a:pt x="100439" y="173788"/>
                      <a:pt x="61924" y="163962"/>
                    </a:cubicBezTo>
                    <a:cubicBezTo>
                      <a:pt x="20657" y="153351"/>
                      <a:pt x="-2531" y="119944"/>
                      <a:pt x="220" y="75927"/>
                    </a:cubicBezTo>
                    <a:cubicBezTo>
                      <a:pt x="2578" y="38197"/>
                      <a:pt x="32840" y="7542"/>
                      <a:pt x="72928" y="2826"/>
                    </a:cubicBezTo>
                    <a:cubicBezTo>
                      <a:pt x="105155" y="-1104"/>
                      <a:pt x="138955" y="16974"/>
                      <a:pt x="154282" y="46844"/>
                    </a:cubicBezTo>
                    <a:cubicBezTo>
                      <a:pt x="157426" y="51953"/>
                      <a:pt x="159784" y="57848"/>
                      <a:pt x="162535" y="63350"/>
                    </a:cubicBezTo>
                    <a:close/>
                    <a:moveTo>
                      <a:pt x="709220" y="39769"/>
                    </a:moveTo>
                    <a:cubicBezTo>
                      <a:pt x="684460" y="40162"/>
                      <a:pt x="667953" y="57455"/>
                      <a:pt x="668346" y="82215"/>
                    </a:cubicBezTo>
                    <a:cubicBezTo>
                      <a:pt x="668740" y="106975"/>
                      <a:pt x="686032" y="123482"/>
                      <a:pt x="710792" y="123482"/>
                    </a:cubicBezTo>
                    <a:cubicBezTo>
                      <a:pt x="735159" y="123089"/>
                      <a:pt x="752059" y="105796"/>
                      <a:pt x="751666" y="81036"/>
                    </a:cubicBezTo>
                    <a:cubicBezTo>
                      <a:pt x="751666" y="56276"/>
                      <a:pt x="734373" y="39769"/>
                      <a:pt x="709220" y="39769"/>
                    </a:cubicBezTo>
                    <a:close/>
                    <a:moveTo>
                      <a:pt x="123234" y="83394"/>
                    </a:moveTo>
                    <a:cubicBezTo>
                      <a:pt x="123234" y="59420"/>
                      <a:pt x="104762" y="40948"/>
                      <a:pt x="80788" y="41341"/>
                    </a:cubicBezTo>
                    <a:cubicBezTo>
                      <a:pt x="57207" y="41734"/>
                      <a:pt x="39129" y="60206"/>
                      <a:pt x="39522" y="84573"/>
                    </a:cubicBezTo>
                    <a:cubicBezTo>
                      <a:pt x="39915" y="108547"/>
                      <a:pt x="58386" y="127019"/>
                      <a:pt x="81967" y="126626"/>
                    </a:cubicBezTo>
                    <a:cubicBezTo>
                      <a:pt x="105941" y="126233"/>
                      <a:pt x="123627" y="107761"/>
                      <a:pt x="123234" y="833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6" name="Google Shape;836;p25"/>
              <p:cNvSpPr/>
              <p:nvPr/>
            </p:nvSpPr>
            <p:spPr>
              <a:xfrm>
                <a:off x="6986044" y="4455085"/>
                <a:ext cx="480645" cy="448857"/>
              </a:xfrm>
              <a:custGeom>
                <a:rect b="b" l="l" r="r" t="t"/>
                <a:pathLst>
                  <a:path extrusionOk="0" h="448857" w="480645">
                    <a:moveTo>
                      <a:pt x="229029" y="385626"/>
                    </a:moveTo>
                    <a:cubicBezTo>
                      <a:pt x="220382" y="385626"/>
                      <a:pt x="211736" y="386412"/>
                      <a:pt x="203483" y="385626"/>
                    </a:cubicBezTo>
                    <a:cubicBezTo>
                      <a:pt x="179116" y="382875"/>
                      <a:pt x="161430" y="386412"/>
                      <a:pt x="148068" y="413530"/>
                    </a:cubicBezTo>
                    <a:cubicBezTo>
                      <a:pt x="131954" y="446150"/>
                      <a:pt x="89115" y="456369"/>
                      <a:pt x="53351" y="443399"/>
                    </a:cubicBezTo>
                    <a:cubicBezTo>
                      <a:pt x="19551" y="431216"/>
                      <a:pt x="-2850" y="395844"/>
                      <a:pt x="294" y="360080"/>
                    </a:cubicBezTo>
                    <a:cubicBezTo>
                      <a:pt x="3438" y="323923"/>
                      <a:pt x="30163" y="293267"/>
                      <a:pt x="63962" y="286979"/>
                    </a:cubicBezTo>
                    <a:cubicBezTo>
                      <a:pt x="103264" y="279512"/>
                      <a:pt x="140993" y="296019"/>
                      <a:pt x="155535" y="330604"/>
                    </a:cubicBezTo>
                    <a:cubicBezTo>
                      <a:pt x="161430" y="344359"/>
                      <a:pt x="168504" y="347111"/>
                      <a:pt x="181474" y="346717"/>
                    </a:cubicBezTo>
                    <a:cubicBezTo>
                      <a:pt x="215273" y="345931"/>
                      <a:pt x="251824" y="353399"/>
                      <a:pt x="282872" y="343573"/>
                    </a:cubicBezTo>
                    <a:cubicBezTo>
                      <a:pt x="313134" y="334141"/>
                      <a:pt x="337894" y="307023"/>
                      <a:pt x="365798" y="288944"/>
                    </a:cubicBezTo>
                    <a:cubicBezTo>
                      <a:pt x="376803" y="281870"/>
                      <a:pt x="379947" y="273617"/>
                      <a:pt x="379554" y="261433"/>
                    </a:cubicBezTo>
                    <a:cubicBezTo>
                      <a:pt x="378768" y="235101"/>
                      <a:pt x="378375" y="209162"/>
                      <a:pt x="379554" y="182830"/>
                    </a:cubicBezTo>
                    <a:cubicBezTo>
                      <a:pt x="380340" y="168681"/>
                      <a:pt x="376410" y="161214"/>
                      <a:pt x="362261" y="154926"/>
                    </a:cubicBezTo>
                    <a:cubicBezTo>
                      <a:pt x="327283" y="139598"/>
                      <a:pt x="310383" y="101476"/>
                      <a:pt x="318636" y="63353"/>
                    </a:cubicBezTo>
                    <a:cubicBezTo>
                      <a:pt x="326104" y="28375"/>
                      <a:pt x="357938" y="2043"/>
                      <a:pt x="394488" y="78"/>
                    </a:cubicBezTo>
                    <a:cubicBezTo>
                      <a:pt x="432611" y="-1494"/>
                      <a:pt x="465231" y="20908"/>
                      <a:pt x="476628" y="57065"/>
                    </a:cubicBezTo>
                    <a:cubicBezTo>
                      <a:pt x="489205" y="96366"/>
                      <a:pt x="471519" y="138419"/>
                      <a:pt x="433790" y="155712"/>
                    </a:cubicBezTo>
                    <a:cubicBezTo>
                      <a:pt x="422392" y="160821"/>
                      <a:pt x="418462" y="166716"/>
                      <a:pt x="418855" y="178900"/>
                    </a:cubicBezTo>
                    <a:cubicBezTo>
                      <a:pt x="419641" y="209162"/>
                      <a:pt x="417676" y="239031"/>
                      <a:pt x="419641" y="269293"/>
                    </a:cubicBezTo>
                    <a:cubicBezTo>
                      <a:pt x="421213" y="291695"/>
                      <a:pt x="412960" y="305844"/>
                      <a:pt x="394095" y="317634"/>
                    </a:cubicBezTo>
                    <a:cubicBezTo>
                      <a:pt x="369728" y="332569"/>
                      <a:pt x="345754" y="349076"/>
                      <a:pt x="323352" y="367154"/>
                    </a:cubicBezTo>
                    <a:cubicBezTo>
                      <a:pt x="304881" y="382089"/>
                      <a:pt x="285623" y="388770"/>
                      <a:pt x="262042" y="386412"/>
                    </a:cubicBezTo>
                    <a:cubicBezTo>
                      <a:pt x="251038" y="384840"/>
                      <a:pt x="240033" y="385626"/>
                      <a:pt x="229029" y="385626"/>
                    </a:cubicBezTo>
                    <a:close/>
                    <a:moveTo>
                      <a:pt x="82041" y="408421"/>
                    </a:moveTo>
                    <a:cubicBezTo>
                      <a:pt x="106015" y="408814"/>
                      <a:pt x="124487" y="390735"/>
                      <a:pt x="125273" y="367154"/>
                    </a:cubicBezTo>
                    <a:cubicBezTo>
                      <a:pt x="126059" y="343573"/>
                      <a:pt x="107587" y="325102"/>
                      <a:pt x="83220" y="324709"/>
                    </a:cubicBezTo>
                    <a:cubicBezTo>
                      <a:pt x="58853" y="324315"/>
                      <a:pt x="40381" y="342001"/>
                      <a:pt x="39988" y="365975"/>
                    </a:cubicBezTo>
                    <a:cubicBezTo>
                      <a:pt x="39595" y="389163"/>
                      <a:pt x="58067" y="408028"/>
                      <a:pt x="82041" y="408421"/>
                    </a:cubicBezTo>
                    <a:close/>
                    <a:moveTo>
                      <a:pt x="440471" y="81039"/>
                    </a:moveTo>
                    <a:cubicBezTo>
                      <a:pt x="440471" y="57065"/>
                      <a:pt x="421999" y="38986"/>
                      <a:pt x="398025" y="39379"/>
                    </a:cubicBezTo>
                    <a:cubicBezTo>
                      <a:pt x="374052" y="39772"/>
                      <a:pt x="356759" y="58244"/>
                      <a:pt x="356759" y="82611"/>
                    </a:cubicBezTo>
                    <a:cubicBezTo>
                      <a:pt x="356759" y="106585"/>
                      <a:pt x="375231" y="124664"/>
                      <a:pt x="399204" y="124664"/>
                    </a:cubicBezTo>
                    <a:cubicBezTo>
                      <a:pt x="423178" y="123878"/>
                      <a:pt x="440864" y="105406"/>
                      <a:pt x="440471" y="8103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7" name="Google Shape;837;p25"/>
              <p:cNvSpPr/>
              <p:nvPr/>
            </p:nvSpPr>
            <p:spPr>
              <a:xfrm>
                <a:off x="5212659" y="2586284"/>
                <a:ext cx="704067" cy="166507"/>
              </a:xfrm>
              <a:custGeom>
                <a:rect b="b" l="l" r="r" t="t"/>
                <a:pathLst>
                  <a:path extrusionOk="0" h="166507" w="704067">
                    <a:moveTo>
                      <a:pt x="613104" y="163584"/>
                    </a:moveTo>
                    <a:cubicBezTo>
                      <a:pt x="586772" y="162798"/>
                      <a:pt x="561226" y="147471"/>
                      <a:pt x="547078" y="115636"/>
                    </a:cubicBezTo>
                    <a:cubicBezTo>
                      <a:pt x="542755" y="105418"/>
                      <a:pt x="537645" y="102274"/>
                      <a:pt x="527034" y="102274"/>
                    </a:cubicBezTo>
                    <a:cubicBezTo>
                      <a:pt x="410308" y="103060"/>
                      <a:pt x="293976" y="103453"/>
                      <a:pt x="177250" y="103846"/>
                    </a:cubicBezTo>
                    <a:cubicBezTo>
                      <a:pt x="165853" y="103846"/>
                      <a:pt x="160350" y="106990"/>
                      <a:pt x="155634" y="117995"/>
                    </a:cubicBezTo>
                    <a:cubicBezTo>
                      <a:pt x="140307" y="153366"/>
                      <a:pt x="101791" y="172624"/>
                      <a:pt x="65634" y="164763"/>
                    </a:cubicBezTo>
                    <a:cubicBezTo>
                      <a:pt x="25153" y="156117"/>
                      <a:pt x="0" y="124283"/>
                      <a:pt x="0" y="83409"/>
                    </a:cubicBezTo>
                    <a:cubicBezTo>
                      <a:pt x="393" y="43322"/>
                      <a:pt x="25546" y="12666"/>
                      <a:pt x="65241" y="4020"/>
                    </a:cubicBezTo>
                    <a:cubicBezTo>
                      <a:pt x="102184" y="-3840"/>
                      <a:pt x="140307" y="14631"/>
                      <a:pt x="155634" y="50003"/>
                    </a:cubicBezTo>
                    <a:cubicBezTo>
                      <a:pt x="160743" y="61793"/>
                      <a:pt x="166639" y="64937"/>
                      <a:pt x="178822" y="64937"/>
                    </a:cubicBezTo>
                    <a:cubicBezTo>
                      <a:pt x="292797" y="63758"/>
                      <a:pt x="406771" y="63365"/>
                      <a:pt x="520746" y="63365"/>
                    </a:cubicBezTo>
                    <a:cubicBezTo>
                      <a:pt x="534501" y="63365"/>
                      <a:pt x="542361" y="60221"/>
                      <a:pt x="548257" y="46073"/>
                    </a:cubicBezTo>
                    <a:cubicBezTo>
                      <a:pt x="563977" y="9522"/>
                      <a:pt x="606816" y="-8163"/>
                      <a:pt x="645725" y="3627"/>
                    </a:cubicBezTo>
                    <a:cubicBezTo>
                      <a:pt x="684240" y="15417"/>
                      <a:pt x="709393" y="54326"/>
                      <a:pt x="703105" y="93234"/>
                    </a:cubicBezTo>
                    <a:cubicBezTo>
                      <a:pt x="696424" y="135287"/>
                      <a:pt x="663803" y="163584"/>
                      <a:pt x="613104" y="163584"/>
                    </a:cubicBezTo>
                    <a:close/>
                    <a:moveTo>
                      <a:pt x="621751" y="123890"/>
                    </a:moveTo>
                    <a:cubicBezTo>
                      <a:pt x="645725" y="123890"/>
                      <a:pt x="664589" y="105811"/>
                      <a:pt x="664589" y="82230"/>
                    </a:cubicBezTo>
                    <a:cubicBezTo>
                      <a:pt x="664589" y="58649"/>
                      <a:pt x="646118" y="40570"/>
                      <a:pt x="621751" y="40570"/>
                    </a:cubicBezTo>
                    <a:cubicBezTo>
                      <a:pt x="597384" y="40570"/>
                      <a:pt x="578912" y="58649"/>
                      <a:pt x="579305" y="82230"/>
                    </a:cubicBezTo>
                    <a:cubicBezTo>
                      <a:pt x="578912" y="105811"/>
                      <a:pt x="597384" y="123890"/>
                      <a:pt x="621751" y="123890"/>
                    </a:cubicBezTo>
                    <a:close/>
                    <a:moveTo>
                      <a:pt x="39695" y="84588"/>
                    </a:moveTo>
                    <a:cubicBezTo>
                      <a:pt x="39695" y="108955"/>
                      <a:pt x="57773" y="127034"/>
                      <a:pt x="81747" y="127034"/>
                    </a:cubicBezTo>
                    <a:cubicBezTo>
                      <a:pt x="105328" y="127034"/>
                      <a:pt x="123407" y="108562"/>
                      <a:pt x="123407" y="84195"/>
                    </a:cubicBezTo>
                    <a:cubicBezTo>
                      <a:pt x="123407" y="60221"/>
                      <a:pt x="105328" y="41750"/>
                      <a:pt x="81354" y="41750"/>
                    </a:cubicBezTo>
                    <a:cubicBezTo>
                      <a:pt x="57773" y="41750"/>
                      <a:pt x="39695" y="60221"/>
                      <a:pt x="39695" y="8458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8" name="Google Shape;838;p25"/>
              <p:cNvSpPr/>
              <p:nvPr/>
            </p:nvSpPr>
            <p:spPr>
              <a:xfrm>
                <a:off x="7018003" y="4180306"/>
                <a:ext cx="374319" cy="467799"/>
              </a:xfrm>
              <a:custGeom>
                <a:rect b="b" l="l" r="r" t="t"/>
                <a:pathLst>
                  <a:path extrusionOk="0" h="467799" w="374319">
                    <a:moveTo>
                      <a:pt x="101567" y="102716"/>
                    </a:moveTo>
                    <a:cubicBezTo>
                      <a:pt x="101567" y="169136"/>
                      <a:pt x="101174" y="232804"/>
                      <a:pt x="102353" y="296080"/>
                    </a:cubicBezTo>
                    <a:cubicBezTo>
                      <a:pt x="102353" y="301189"/>
                      <a:pt x="110213" y="307870"/>
                      <a:pt x="116108" y="310621"/>
                    </a:cubicBezTo>
                    <a:cubicBezTo>
                      <a:pt x="147550" y="325949"/>
                      <a:pt x="166807" y="356997"/>
                      <a:pt x="164056" y="391582"/>
                    </a:cubicBezTo>
                    <a:cubicBezTo>
                      <a:pt x="161698" y="425775"/>
                      <a:pt x="139689" y="453679"/>
                      <a:pt x="107069" y="463897"/>
                    </a:cubicBezTo>
                    <a:cubicBezTo>
                      <a:pt x="74842" y="474116"/>
                      <a:pt x="40256" y="463897"/>
                      <a:pt x="18641" y="437565"/>
                    </a:cubicBezTo>
                    <a:cubicBezTo>
                      <a:pt x="-14766" y="397085"/>
                      <a:pt x="-1796" y="334988"/>
                      <a:pt x="45758" y="312979"/>
                    </a:cubicBezTo>
                    <a:cubicBezTo>
                      <a:pt x="59907" y="306691"/>
                      <a:pt x="62658" y="299224"/>
                      <a:pt x="62658" y="285075"/>
                    </a:cubicBezTo>
                    <a:cubicBezTo>
                      <a:pt x="61872" y="221014"/>
                      <a:pt x="61872" y="156952"/>
                      <a:pt x="61872" y="92498"/>
                    </a:cubicBezTo>
                    <a:cubicBezTo>
                      <a:pt x="61872" y="68131"/>
                      <a:pt x="67374" y="62628"/>
                      <a:pt x="91741" y="62235"/>
                    </a:cubicBezTo>
                    <a:cubicBezTo>
                      <a:pt x="126327" y="62235"/>
                      <a:pt x="161305" y="61842"/>
                      <a:pt x="195890" y="62235"/>
                    </a:cubicBezTo>
                    <a:cubicBezTo>
                      <a:pt x="206502" y="62235"/>
                      <a:pt x="213183" y="60663"/>
                      <a:pt x="217899" y="48873"/>
                    </a:cubicBezTo>
                    <a:cubicBezTo>
                      <a:pt x="234406" y="10750"/>
                      <a:pt x="272136" y="-6935"/>
                      <a:pt x="313402" y="2497"/>
                    </a:cubicBezTo>
                    <a:cubicBezTo>
                      <a:pt x="349167" y="10750"/>
                      <a:pt x="374320" y="43371"/>
                      <a:pt x="374320" y="81886"/>
                    </a:cubicBezTo>
                    <a:cubicBezTo>
                      <a:pt x="374320" y="121974"/>
                      <a:pt x="348774" y="153415"/>
                      <a:pt x="309865" y="162454"/>
                    </a:cubicBezTo>
                    <a:cubicBezTo>
                      <a:pt x="272528" y="170707"/>
                      <a:pt x="234406" y="151843"/>
                      <a:pt x="217899" y="115292"/>
                    </a:cubicBezTo>
                    <a:cubicBezTo>
                      <a:pt x="213576" y="105467"/>
                      <a:pt x="208860" y="101537"/>
                      <a:pt x="197856" y="101537"/>
                    </a:cubicBezTo>
                    <a:cubicBezTo>
                      <a:pt x="166414" y="103109"/>
                      <a:pt x="134973" y="102716"/>
                      <a:pt x="101567" y="102716"/>
                    </a:cubicBezTo>
                    <a:close/>
                    <a:moveTo>
                      <a:pt x="82702" y="428133"/>
                    </a:moveTo>
                    <a:cubicBezTo>
                      <a:pt x="106676" y="428133"/>
                      <a:pt x="124755" y="409268"/>
                      <a:pt x="124755" y="385687"/>
                    </a:cubicBezTo>
                    <a:cubicBezTo>
                      <a:pt x="124755" y="362106"/>
                      <a:pt x="105890" y="344027"/>
                      <a:pt x="81523" y="344420"/>
                    </a:cubicBezTo>
                    <a:cubicBezTo>
                      <a:pt x="57549" y="344420"/>
                      <a:pt x="39077" y="363285"/>
                      <a:pt x="39470" y="386866"/>
                    </a:cubicBezTo>
                    <a:cubicBezTo>
                      <a:pt x="39863" y="410054"/>
                      <a:pt x="58728" y="428133"/>
                      <a:pt x="82702" y="428133"/>
                    </a:cubicBezTo>
                    <a:close/>
                    <a:moveTo>
                      <a:pt x="334232" y="82672"/>
                    </a:moveTo>
                    <a:cubicBezTo>
                      <a:pt x="334232" y="58305"/>
                      <a:pt x="316939" y="40619"/>
                      <a:pt x="292572" y="40227"/>
                    </a:cubicBezTo>
                    <a:cubicBezTo>
                      <a:pt x="268205" y="40227"/>
                      <a:pt x="250520" y="57912"/>
                      <a:pt x="250520" y="82279"/>
                    </a:cubicBezTo>
                    <a:cubicBezTo>
                      <a:pt x="250520" y="106253"/>
                      <a:pt x="268205" y="124725"/>
                      <a:pt x="292179" y="124725"/>
                    </a:cubicBezTo>
                    <a:cubicBezTo>
                      <a:pt x="316153" y="125118"/>
                      <a:pt x="333839" y="107432"/>
                      <a:pt x="334232" y="8267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9" name="Google Shape;839;p25"/>
              <p:cNvSpPr/>
              <p:nvPr/>
            </p:nvSpPr>
            <p:spPr>
              <a:xfrm>
                <a:off x="7143246" y="3359459"/>
                <a:ext cx="374059" cy="467138"/>
              </a:xfrm>
              <a:custGeom>
                <a:rect b="b" l="l" r="r" t="t"/>
                <a:pathLst>
                  <a:path extrusionOk="0" h="467138" w="374059">
                    <a:moveTo>
                      <a:pt x="102089" y="101375"/>
                    </a:moveTo>
                    <a:cubicBezTo>
                      <a:pt x="102089" y="170545"/>
                      <a:pt x="102089" y="236965"/>
                      <a:pt x="102089" y="304564"/>
                    </a:cubicBezTo>
                    <a:cubicBezTo>
                      <a:pt x="134316" y="315961"/>
                      <a:pt x="155932" y="336005"/>
                      <a:pt x="162220" y="370983"/>
                    </a:cubicBezTo>
                    <a:cubicBezTo>
                      <a:pt x="169688" y="412643"/>
                      <a:pt x="145714" y="451551"/>
                      <a:pt x="105233" y="463735"/>
                    </a:cubicBezTo>
                    <a:cubicBezTo>
                      <a:pt x="64752" y="475525"/>
                      <a:pt x="22700" y="455875"/>
                      <a:pt x="6586" y="417359"/>
                    </a:cubicBezTo>
                    <a:cubicBezTo>
                      <a:pt x="-9921" y="377665"/>
                      <a:pt x="5407" y="331682"/>
                      <a:pt x="43530" y="313603"/>
                    </a:cubicBezTo>
                    <a:cubicBezTo>
                      <a:pt x="59250" y="306136"/>
                      <a:pt x="63180" y="297489"/>
                      <a:pt x="62787" y="281376"/>
                    </a:cubicBezTo>
                    <a:cubicBezTo>
                      <a:pt x="61608" y="219279"/>
                      <a:pt x="61608" y="157183"/>
                      <a:pt x="61215" y="94693"/>
                    </a:cubicBezTo>
                    <a:cubicBezTo>
                      <a:pt x="60822" y="67182"/>
                      <a:pt x="65539" y="62466"/>
                      <a:pt x="92656" y="62466"/>
                    </a:cubicBezTo>
                    <a:cubicBezTo>
                      <a:pt x="127242" y="62466"/>
                      <a:pt x="162220" y="62073"/>
                      <a:pt x="196806" y="62466"/>
                    </a:cubicBezTo>
                    <a:cubicBezTo>
                      <a:pt x="207024" y="62466"/>
                      <a:pt x="212526" y="60108"/>
                      <a:pt x="217242" y="49496"/>
                    </a:cubicBezTo>
                    <a:cubicBezTo>
                      <a:pt x="233356" y="12160"/>
                      <a:pt x="270300" y="-6312"/>
                      <a:pt x="308422" y="1942"/>
                    </a:cubicBezTo>
                    <a:cubicBezTo>
                      <a:pt x="348510" y="10588"/>
                      <a:pt x="373663" y="41243"/>
                      <a:pt x="374055" y="80938"/>
                    </a:cubicBezTo>
                    <a:cubicBezTo>
                      <a:pt x="374449" y="121811"/>
                      <a:pt x="348510" y="154039"/>
                      <a:pt x="308815" y="162685"/>
                    </a:cubicBezTo>
                    <a:cubicBezTo>
                      <a:pt x="271872" y="170545"/>
                      <a:pt x="234928" y="150895"/>
                      <a:pt x="216850" y="114737"/>
                    </a:cubicBezTo>
                    <a:cubicBezTo>
                      <a:pt x="214098" y="109628"/>
                      <a:pt x="207810" y="102554"/>
                      <a:pt x="203094" y="102554"/>
                    </a:cubicBezTo>
                    <a:cubicBezTo>
                      <a:pt x="169688" y="100982"/>
                      <a:pt x="137067" y="101375"/>
                      <a:pt x="102089" y="101375"/>
                    </a:cubicBezTo>
                    <a:close/>
                    <a:moveTo>
                      <a:pt x="82438" y="427184"/>
                    </a:moveTo>
                    <a:cubicBezTo>
                      <a:pt x="106412" y="427184"/>
                      <a:pt x="124491" y="408320"/>
                      <a:pt x="124098" y="384346"/>
                    </a:cubicBezTo>
                    <a:cubicBezTo>
                      <a:pt x="124098" y="360765"/>
                      <a:pt x="105233" y="342686"/>
                      <a:pt x="80866" y="343079"/>
                    </a:cubicBezTo>
                    <a:cubicBezTo>
                      <a:pt x="56499" y="343472"/>
                      <a:pt x="38814" y="361158"/>
                      <a:pt x="39206" y="385525"/>
                    </a:cubicBezTo>
                    <a:cubicBezTo>
                      <a:pt x="39599" y="409499"/>
                      <a:pt x="58071" y="427184"/>
                      <a:pt x="82438" y="427184"/>
                    </a:cubicBezTo>
                    <a:close/>
                    <a:moveTo>
                      <a:pt x="250256" y="80938"/>
                    </a:moveTo>
                    <a:cubicBezTo>
                      <a:pt x="249863" y="105305"/>
                      <a:pt x="267548" y="123776"/>
                      <a:pt x="291522" y="124170"/>
                    </a:cubicBezTo>
                    <a:cubicBezTo>
                      <a:pt x="315103" y="124562"/>
                      <a:pt x="333968" y="106484"/>
                      <a:pt x="334361" y="82510"/>
                    </a:cubicBezTo>
                    <a:cubicBezTo>
                      <a:pt x="334754" y="58536"/>
                      <a:pt x="317068" y="39671"/>
                      <a:pt x="293094" y="39278"/>
                    </a:cubicBezTo>
                    <a:cubicBezTo>
                      <a:pt x="269513" y="38492"/>
                      <a:pt x="250256" y="56964"/>
                      <a:pt x="250256" y="8093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0" name="Google Shape;840;p25"/>
              <p:cNvSpPr/>
              <p:nvPr/>
            </p:nvSpPr>
            <p:spPr>
              <a:xfrm>
                <a:off x="5023168" y="2146256"/>
                <a:ext cx="544796" cy="414816"/>
              </a:xfrm>
              <a:custGeom>
                <a:rect b="b" l="l" r="r" t="t"/>
                <a:pathLst>
                  <a:path extrusionOk="0" h="414816" w="544796">
                    <a:moveTo>
                      <a:pt x="163944" y="80116"/>
                    </a:moveTo>
                    <a:cubicBezTo>
                      <a:pt x="163159" y="88369"/>
                      <a:pt x="164338" y="95836"/>
                      <a:pt x="161193" y="100946"/>
                    </a:cubicBezTo>
                    <a:cubicBezTo>
                      <a:pt x="148617" y="121382"/>
                      <a:pt x="158835" y="134745"/>
                      <a:pt x="172198" y="149680"/>
                    </a:cubicBezTo>
                    <a:cubicBezTo>
                      <a:pt x="215036" y="198021"/>
                      <a:pt x="257089" y="247540"/>
                      <a:pt x="298749" y="297060"/>
                    </a:cubicBezTo>
                    <a:cubicBezTo>
                      <a:pt x="308574" y="308458"/>
                      <a:pt x="318400" y="315139"/>
                      <a:pt x="333727" y="312781"/>
                    </a:cubicBezTo>
                    <a:cubicBezTo>
                      <a:pt x="340016" y="311995"/>
                      <a:pt x="346697" y="311995"/>
                      <a:pt x="353378" y="312781"/>
                    </a:cubicBezTo>
                    <a:cubicBezTo>
                      <a:pt x="372243" y="314746"/>
                      <a:pt x="384426" y="311209"/>
                      <a:pt x="393859" y="290379"/>
                    </a:cubicBezTo>
                    <a:cubicBezTo>
                      <a:pt x="409579" y="256580"/>
                      <a:pt x="451632" y="242824"/>
                      <a:pt x="488575" y="254222"/>
                    </a:cubicBezTo>
                    <a:cubicBezTo>
                      <a:pt x="523554" y="264833"/>
                      <a:pt x="545563" y="297060"/>
                      <a:pt x="544777" y="335183"/>
                    </a:cubicBezTo>
                    <a:cubicBezTo>
                      <a:pt x="543598" y="373699"/>
                      <a:pt x="519231" y="403568"/>
                      <a:pt x="481894" y="412607"/>
                    </a:cubicBezTo>
                    <a:cubicBezTo>
                      <a:pt x="446130" y="421253"/>
                      <a:pt x="406828" y="403961"/>
                      <a:pt x="391501" y="370554"/>
                    </a:cubicBezTo>
                    <a:cubicBezTo>
                      <a:pt x="384819" y="356406"/>
                      <a:pt x="377352" y="350118"/>
                      <a:pt x="362417" y="352869"/>
                    </a:cubicBezTo>
                    <a:cubicBezTo>
                      <a:pt x="313290" y="361908"/>
                      <a:pt x="279491" y="342257"/>
                      <a:pt x="250408" y="302170"/>
                    </a:cubicBezTo>
                    <a:cubicBezTo>
                      <a:pt x="215823" y="254615"/>
                      <a:pt x="173770" y="212562"/>
                      <a:pt x="136433" y="167365"/>
                    </a:cubicBezTo>
                    <a:cubicBezTo>
                      <a:pt x="126215" y="155182"/>
                      <a:pt x="117962" y="156361"/>
                      <a:pt x="104992" y="160291"/>
                    </a:cubicBezTo>
                    <a:cubicBezTo>
                      <a:pt x="61760" y="173654"/>
                      <a:pt x="16564" y="148894"/>
                      <a:pt x="3594" y="106448"/>
                    </a:cubicBezTo>
                    <a:cubicBezTo>
                      <a:pt x="-9768" y="62823"/>
                      <a:pt x="15385" y="15661"/>
                      <a:pt x="58223" y="3478"/>
                    </a:cubicBezTo>
                    <a:cubicBezTo>
                      <a:pt x="102634" y="-9492"/>
                      <a:pt x="147831" y="14875"/>
                      <a:pt x="160407" y="58893"/>
                    </a:cubicBezTo>
                    <a:cubicBezTo>
                      <a:pt x="162372" y="65967"/>
                      <a:pt x="162765" y="73828"/>
                      <a:pt x="163944" y="80116"/>
                    </a:cubicBezTo>
                    <a:close/>
                    <a:moveTo>
                      <a:pt x="123857" y="81295"/>
                    </a:moveTo>
                    <a:cubicBezTo>
                      <a:pt x="123857" y="56928"/>
                      <a:pt x="106957" y="39635"/>
                      <a:pt x="81804" y="39635"/>
                    </a:cubicBezTo>
                    <a:cubicBezTo>
                      <a:pt x="57044" y="39635"/>
                      <a:pt x="40145" y="56535"/>
                      <a:pt x="39752" y="81295"/>
                    </a:cubicBezTo>
                    <a:cubicBezTo>
                      <a:pt x="39752" y="105662"/>
                      <a:pt x="57044" y="122955"/>
                      <a:pt x="81804" y="123348"/>
                    </a:cubicBezTo>
                    <a:cubicBezTo>
                      <a:pt x="106171" y="123741"/>
                      <a:pt x="123857" y="106055"/>
                      <a:pt x="123857" y="81295"/>
                    </a:cubicBezTo>
                    <a:close/>
                    <a:moveTo>
                      <a:pt x="505082" y="332432"/>
                    </a:moveTo>
                    <a:cubicBezTo>
                      <a:pt x="505082" y="308065"/>
                      <a:pt x="487789" y="290772"/>
                      <a:pt x="463029" y="290772"/>
                    </a:cubicBezTo>
                    <a:cubicBezTo>
                      <a:pt x="438662" y="290772"/>
                      <a:pt x="421370" y="308458"/>
                      <a:pt x="421370" y="333218"/>
                    </a:cubicBezTo>
                    <a:cubicBezTo>
                      <a:pt x="421370" y="357585"/>
                      <a:pt x="439448" y="375271"/>
                      <a:pt x="463422" y="375271"/>
                    </a:cubicBezTo>
                    <a:cubicBezTo>
                      <a:pt x="487789" y="374877"/>
                      <a:pt x="505082" y="356799"/>
                      <a:pt x="505082" y="33243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1" name="Google Shape;841;p25"/>
              <p:cNvSpPr/>
              <p:nvPr/>
            </p:nvSpPr>
            <p:spPr>
              <a:xfrm>
                <a:off x="6663238" y="2288058"/>
                <a:ext cx="567573" cy="171537"/>
              </a:xfrm>
              <a:custGeom>
                <a:rect b="b" l="l" r="r" t="t"/>
                <a:pathLst>
                  <a:path extrusionOk="0" h="171537" w="567573">
                    <a:moveTo>
                      <a:pt x="164714" y="68009"/>
                    </a:moveTo>
                    <a:cubicBezTo>
                      <a:pt x="240173" y="68009"/>
                      <a:pt x="317598" y="68402"/>
                      <a:pt x="394628" y="67616"/>
                    </a:cubicBezTo>
                    <a:cubicBezTo>
                      <a:pt x="400131" y="67616"/>
                      <a:pt x="407991" y="61328"/>
                      <a:pt x="410742" y="56218"/>
                    </a:cubicBezTo>
                    <a:cubicBezTo>
                      <a:pt x="429607" y="18882"/>
                      <a:pt x="466550" y="410"/>
                      <a:pt x="507031" y="9843"/>
                    </a:cubicBezTo>
                    <a:cubicBezTo>
                      <a:pt x="543188" y="18096"/>
                      <a:pt x="568341" y="51895"/>
                      <a:pt x="567555" y="91197"/>
                    </a:cubicBezTo>
                    <a:cubicBezTo>
                      <a:pt x="566769" y="130105"/>
                      <a:pt x="540830" y="162333"/>
                      <a:pt x="503494" y="169800"/>
                    </a:cubicBezTo>
                    <a:cubicBezTo>
                      <a:pt x="464192" y="177660"/>
                      <a:pt x="426070" y="158402"/>
                      <a:pt x="410742" y="121066"/>
                    </a:cubicBezTo>
                    <a:cubicBezTo>
                      <a:pt x="406419" y="110848"/>
                      <a:pt x="401703" y="107703"/>
                      <a:pt x="391091" y="107310"/>
                    </a:cubicBezTo>
                    <a:cubicBezTo>
                      <a:pt x="320349" y="106524"/>
                      <a:pt x="249606" y="105345"/>
                      <a:pt x="179256" y="103380"/>
                    </a:cubicBezTo>
                    <a:cubicBezTo>
                      <a:pt x="167858" y="102987"/>
                      <a:pt x="161177" y="104559"/>
                      <a:pt x="155282" y="117136"/>
                    </a:cubicBezTo>
                    <a:cubicBezTo>
                      <a:pt x="139168" y="153686"/>
                      <a:pt x="99474" y="171372"/>
                      <a:pt x="60565" y="161547"/>
                    </a:cubicBezTo>
                    <a:cubicBezTo>
                      <a:pt x="23229" y="152114"/>
                      <a:pt x="-1138" y="118315"/>
                      <a:pt x="41" y="77834"/>
                    </a:cubicBezTo>
                    <a:cubicBezTo>
                      <a:pt x="1220" y="40891"/>
                      <a:pt x="28731" y="8271"/>
                      <a:pt x="64889" y="1589"/>
                    </a:cubicBezTo>
                    <a:cubicBezTo>
                      <a:pt x="105369" y="-5878"/>
                      <a:pt x="141527" y="13380"/>
                      <a:pt x="157640" y="50716"/>
                    </a:cubicBezTo>
                    <a:cubicBezTo>
                      <a:pt x="159212" y="55039"/>
                      <a:pt x="161177" y="58969"/>
                      <a:pt x="164714" y="68009"/>
                    </a:cubicBezTo>
                    <a:close/>
                    <a:moveTo>
                      <a:pt x="485415" y="47572"/>
                    </a:moveTo>
                    <a:cubicBezTo>
                      <a:pt x="460655" y="47965"/>
                      <a:pt x="443755" y="65258"/>
                      <a:pt x="444149" y="90018"/>
                    </a:cubicBezTo>
                    <a:cubicBezTo>
                      <a:pt x="444541" y="114385"/>
                      <a:pt x="462227" y="131284"/>
                      <a:pt x="486594" y="131284"/>
                    </a:cubicBezTo>
                    <a:cubicBezTo>
                      <a:pt x="511354" y="130891"/>
                      <a:pt x="527861" y="113599"/>
                      <a:pt x="527468" y="88839"/>
                    </a:cubicBezTo>
                    <a:cubicBezTo>
                      <a:pt x="527468" y="63686"/>
                      <a:pt x="510568" y="47179"/>
                      <a:pt x="485415" y="47572"/>
                    </a:cubicBezTo>
                    <a:close/>
                    <a:moveTo>
                      <a:pt x="81002" y="123817"/>
                    </a:moveTo>
                    <a:cubicBezTo>
                      <a:pt x="105762" y="124210"/>
                      <a:pt x="123055" y="107310"/>
                      <a:pt x="123448" y="82550"/>
                    </a:cubicBezTo>
                    <a:cubicBezTo>
                      <a:pt x="123841" y="57790"/>
                      <a:pt x="106548" y="40105"/>
                      <a:pt x="82181" y="40105"/>
                    </a:cubicBezTo>
                    <a:cubicBezTo>
                      <a:pt x="57814" y="40105"/>
                      <a:pt x="39735" y="57397"/>
                      <a:pt x="39735" y="81371"/>
                    </a:cubicBezTo>
                    <a:cubicBezTo>
                      <a:pt x="39343" y="105738"/>
                      <a:pt x="56635" y="123424"/>
                      <a:pt x="81002" y="12381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2" name="Google Shape;842;p25"/>
              <p:cNvSpPr/>
              <p:nvPr/>
            </p:nvSpPr>
            <p:spPr>
              <a:xfrm>
                <a:off x="5939949" y="2174820"/>
                <a:ext cx="482613" cy="164088"/>
              </a:xfrm>
              <a:custGeom>
                <a:rect b="b" l="l" r="r" t="t"/>
                <a:pathLst>
                  <a:path extrusionOk="0" h="164088" w="482613">
                    <a:moveTo>
                      <a:pt x="162890" y="62949"/>
                    </a:moveTo>
                    <a:cubicBezTo>
                      <a:pt x="212017" y="62949"/>
                      <a:pt x="259572" y="63342"/>
                      <a:pt x="307520" y="62556"/>
                    </a:cubicBezTo>
                    <a:cubicBezTo>
                      <a:pt x="313022" y="62556"/>
                      <a:pt x="321275" y="56661"/>
                      <a:pt x="323634" y="51551"/>
                    </a:cubicBezTo>
                    <a:cubicBezTo>
                      <a:pt x="342105" y="12250"/>
                      <a:pt x="379835" y="-7401"/>
                      <a:pt x="419922" y="2817"/>
                    </a:cubicBezTo>
                    <a:cubicBezTo>
                      <a:pt x="459617" y="13036"/>
                      <a:pt x="485163" y="47621"/>
                      <a:pt x="482412" y="86530"/>
                    </a:cubicBezTo>
                    <a:cubicBezTo>
                      <a:pt x="479268" y="128975"/>
                      <a:pt x="450185" y="158845"/>
                      <a:pt x="407346" y="163561"/>
                    </a:cubicBezTo>
                    <a:cubicBezTo>
                      <a:pt x="369616" y="167884"/>
                      <a:pt x="337389" y="145482"/>
                      <a:pt x="320490" y="102250"/>
                    </a:cubicBezTo>
                    <a:cubicBezTo>
                      <a:pt x="270969" y="102250"/>
                      <a:pt x="220663" y="101857"/>
                      <a:pt x="170358" y="102643"/>
                    </a:cubicBezTo>
                    <a:cubicBezTo>
                      <a:pt x="165641" y="102643"/>
                      <a:pt x="159746" y="110111"/>
                      <a:pt x="156995" y="115613"/>
                    </a:cubicBezTo>
                    <a:cubicBezTo>
                      <a:pt x="136951" y="157273"/>
                      <a:pt x="89003" y="174958"/>
                      <a:pt x="47737" y="156487"/>
                    </a:cubicBezTo>
                    <a:cubicBezTo>
                      <a:pt x="6863" y="138015"/>
                      <a:pt x="-11609" y="88888"/>
                      <a:pt x="7649" y="47228"/>
                    </a:cubicBezTo>
                    <a:cubicBezTo>
                      <a:pt x="21405" y="16966"/>
                      <a:pt x="46164" y="1245"/>
                      <a:pt x="78785" y="66"/>
                    </a:cubicBezTo>
                    <a:cubicBezTo>
                      <a:pt x="112191" y="-1113"/>
                      <a:pt x="138130" y="13429"/>
                      <a:pt x="154244" y="43298"/>
                    </a:cubicBezTo>
                    <a:cubicBezTo>
                      <a:pt x="157388" y="49586"/>
                      <a:pt x="159746" y="55875"/>
                      <a:pt x="162890" y="62949"/>
                    </a:cubicBezTo>
                    <a:close/>
                    <a:moveTo>
                      <a:pt x="442717" y="82600"/>
                    </a:moveTo>
                    <a:cubicBezTo>
                      <a:pt x="443110" y="58626"/>
                      <a:pt x="424639" y="40154"/>
                      <a:pt x="401058" y="39761"/>
                    </a:cubicBezTo>
                    <a:cubicBezTo>
                      <a:pt x="377477" y="39368"/>
                      <a:pt x="358612" y="58233"/>
                      <a:pt x="358612" y="81814"/>
                    </a:cubicBezTo>
                    <a:cubicBezTo>
                      <a:pt x="358612" y="105788"/>
                      <a:pt x="376691" y="124259"/>
                      <a:pt x="400272" y="124652"/>
                    </a:cubicBezTo>
                    <a:cubicBezTo>
                      <a:pt x="423853" y="125045"/>
                      <a:pt x="442324" y="106574"/>
                      <a:pt x="442717" y="82600"/>
                    </a:cubicBezTo>
                    <a:close/>
                    <a:moveTo>
                      <a:pt x="123982" y="82993"/>
                    </a:moveTo>
                    <a:cubicBezTo>
                      <a:pt x="124375" y="59019"/>
                      <a:pt x="106689" y="40547"/>
                      <a:pt x="82715" y="39761"/>
                    </a:cubicBezTo>
                    <a:cubicBezTo>
                      <a:pt x="59134" y="39368"/>
                      <a:pt x="40269" y="57447"/>
                      <a:pt x="39876" y="81421"/>
                    </a:cubicBezTo>
                    <a:cubicBezTo>
                      <a:pt x="39483" y="105395"/>
                      <a:pt x="57562" y="124259"/>
                      <a:pt x="81143" y="124652"/>
                    </a:cubicBezTo>
                    <a:cubicBezTo>
                      <a:pt x="104724" y="125045"/>
                      <a:pt x="123589" y="106967"/>
                      <a:pt x="123982" y="8299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3" name="Google Shape;843;p25"/>
              <p:cNvSpPr/>
              <p:nvPr/>
            </p:nvSpPr>
            <p:spPr>
              <a:xfrm>
                <a:off x="4075204" y="2776944"/>
                <a:ext cx="164347" cy="444050"/>
              </a:xfrm>
              <a:custGeom>
                <a:rect b="b" l="l" r="r" t="t"/>
                <a:pathLst>
                  <a:path extrusionOk="0" h="444050" w="164347">
                    <a:moveTo>
                      <a:pt x="164348" y="78252"/>
                    </a:moveTo>
                    <a:cubicBezTo>
                      <a:pt x="163562" y="115589"/>
                      <a:pt x="148234" y="141528"/>
                      <a:pt x="116793" y="156069"/>
                    </a:cubicBezTo>
                    <a:cubicBezTo>
                      <a:pt x="105789" y="161179"/>
                      <a:pt x="102251" y="166681"/>
                      <a:pt x="102644" y="177685"/>
                    </a:cubicBezTo>
                    <a:cubicBezTo>
                      <a:pt x="103038" y="205982"/>
                      <a:pt x="103038" y="233887"/>
                      <a:pt x="101858" y="262184"/>
                    </a:cubicBezTo>
                    <a:cubicBezTo>
                      <a:pt x="101465" y="275546"/>
                      <a:pt x="104610" y="282620"/>
                      <a:pt x="117972" y="288516"/>
                    </a:cubicBezTo>
                    <a:cubicBezTo>
                      <a:pt x="152164" y="303057"/>
                      <a:pt x="169850" y="340001"/>
                      <a:pt x="162776" y="377730"/>
                    </a:cubicBezTo>
                    <a:cubicBezTo>
                      <a:pt x="156488" y="413102"/>
                      <a:pt x="125832" y="440613"/>
                      <a:pt x="89282" y="443757"/>
                    </a:cubicBezTo>
                    <a:cubicBezTo>
                      <a:pt x="52338" y="446901"/>
                      <a:pt x="17753" y="424499"/>
                      <a:pt x="5177" y="389521"/>
                    </a:cubicBezTo>
                    <a:cubicBezTo>
                      <a:pt x="-9365" y="349040"/>
                      <a:pt x="8714" y="305415"/>
                      <a:pt x="48015" y="287730"/>
                    </a:cubicBezTo>
                    <a:cubicBezTo>
                      <a:pt x="58627" y="283013"/>
                      <a:pt x="62557" y="277511"/>
                      <a:pt x="62164" y="266114"/>
                    </a:cubicBezTo>
                    <a:cubicBezTo>
                      <a:pt x="61378" y="237424"/>
                      <a:pt x="61378" y="208341"/>
                      <a:pt x="62557" y="179650"/>
                    </a:cubicBezTo>
                    <a:cubicBezTo>
                      <a:pt x="62950" y="166681"/>
                      <a:pt x="59020" y="160786"/>
                      <a:pt x="46443" y="155283"/>
                    </a:cubicBezTo>
                    <a:cubicBezTo>
                      <a:pt x="11072" y="139563"/>
                      <a:pt x="-6221" y="101047"/>
                      <a:pt x="2032" y="62139"/>
                    </a:cubicBezTo>
                    <a:cubicBezTo>
                      <a:pt x="9500" y="27553"/>
                      <a:pt x="42120" y="1221"/>
                      <a:pt x="78671" y="42"/>
                    </a:cubicBezTo>
                    <a:cubicBezTo>
                      <a:pt x="117972" y="-1137"/>
                      <a:pt x="150592" y="22444"/>
                      <a:pt x="160811" y="59781"/>
                    </a:cubicBezTo>
                    <a:cubicBezTo>
                      <a:pt x="163169" y="66462"/>
                      <a:pt x="163562" y="73536"/>
                      <a:pt x="164348" y="78252"/>
                    </a:cubicBezTo>
                    <a:close/>
                    <a:moveTo>
                      <a:pt x="124653" y="80217"/>
                    </a:moveTo>
                    <a:cubicBezTo>
                      <a:pt x="124260" y="56243"/>
                      <a:pt x="105789" y="38558"/>
                      <a:pt x="81815" y="39344"/>
                    </a:cubicBezTo>
                    <a:cubicBezTo>
                      <a:pt x="57841" y="39737"/>
                      <a:pt x="40941" y="57815"/>
                      <a:pt x="41334" y="82576"/>
                    </a:cubicBezTo>
                    <a:cubicBezTo>
                      <a:pt x="41727" y="106550"/>
                      <a:pt x="60592" y="124628"/>
                      <a:pt x="84173" y="123842"/>
                    </a:cubicBezTo>
                    <a:cubicBezTo>
                      <a:pt x="107361" y="123449"/>
                      <a:pt x="125046" y="104584"/>
                      <a:pt x="124653" y="80217"/>
                    </a:cubicBezTo>
                    <a:close/>
                    <a:moveTo>
                      <a:pt x="124653" y="361617"/>
                    </a:moveTo>
                    <a:cubicBezTo>
                      <a:pt x="124653" y="337250"/>
                      <a:pt x="106575" y="319171"/>
                      <a:pt x="82601" y="319171"/>
                    </a:cubicBezTo>
                    <a:cubicBezTo>
                      <a:pt x="58627" y="319171"/>
                      <a:pt x="40941" y="337250"/>
                      <a:pt x="40941" y="361617"/>
                    </a:cubicBezTo>
                    <a:cubicBezTo>
                      <a:pt x="40941" y="385591"/>
                      <a:pt x="59020" y="404062"/>
                      <a:pt x="82994" y="404062"/>
                    </a:cubicBezTo>
                    <a:cubicBezTo>
                      <a:pt x="106182" y="404455"/>
                      <a:pt x="124653" y="385591"/>
                      <a:pt x="124653" y="36161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4" name="Google Shape;844;p25"/>
              <p:cNvSpPr/>
              <p:nvPr/>
            </p:nvSpPr>
            <p:spPr>
              <a:xfrm>
                <a:off x="6480306" y="3130339"/>
                <a:ext cx="164468" cy="444155"/>
              </a:xfrm>
              <a:custGeom>
                <a:rect b="b" l="l" r="r" t="t"/>
                <a:pathLst>
                  <a:path extrusionOk="0" h="444155" w="164468">
                    <a:moveTo>
                      <a:pt x="61924" y="280974"/>
                    </a:moveTo>
                    <a:cubicBezTo>
                      <a:pt x="61924" y="245210"/>
                      <a:pt x="62710" y="208266"/>
                      <a:pt x="61139" y="171716"/>
                    </a:cubicBezTo>
                    <a:cubicBezTo>
                      <a:pt x="60745" y="166213"/>
                      <a:pt x="52099" y="159532"/>
                      <a:pt x="45811" y="156388"/>
                    </a:cubicBezTo>
                    <a:cubicBezTo>
                      <a:pt x="15156" y="140667"/>
                      <a:pt x="-3709" y="107261"/>
                      <a:pt x="614" y="73855"/>
                    </a:cubicBezTo>
                    <a:cubicBezTo>
                      <a:pt x="5723" y="34553"/>
                      <a:pt x="31269" y="7828"/>
                      <a:pt x="69392" y="1147"/>
                    </a:cubicBezTo>
                    <a:cubicBezTo>
                      <a:pt x="102012" y="-4748"/>
                      <a:pt x="137777" y="12544"/>
                      <a:pt x="153890" y="42414"/>
                    </a:cubicBezTo>
                    <a:cubicBezTo>
                      <a:pt x="177078" y="84466"/>
                      <a:pt x="160178" y="137130"/>
                      <a:pt x="116161" y="156781"/>
                    </a:cubicBezTo>
                    <a:cubicBezTo>
                      <a:pt x="104370" y="161890"/>
                      <a:pt x="101226" y="167786"/>
                      <a:pt x="101226" y="179969"/>
                    </a:cubicBezTo>
                    <a:cubicBezTo>
                      <a:pt x="102012" y="213375"/>
                      <a:pt x="101619" y="246782"/>
                      <a:pt x="101619" y="279795"/>
                    </a:cubicBezTo>
                    <a:cubicBezTo>
                      <a:pt x="157820" y="315166"/>
                      <a:pt x="173541" y="344643"/>
                      <a:pt x="159785" y="388660"/>
                    </a:cubicBezTo>
                    <a:cubicBezTo>
                      <a:pt x="148781" y="424032"/>
                      <a:pt x="115768" y="445648"/>
                      <a:pt x="76466" y="444075"/>
                    </a:cubicBezTo>
                    <a:cubicBezTo>
                      <a:pt x="41095" y="442503"/>
                      <a:pt x="9653" y="416171"/>
                      <a:pt x="2579" y="381979"/>
                    </a:cubicBezTo>
                    <a:cubicBezTo>
                      <a:pt x="-6853" y="337175"/>
                      <a:pt x="10439" y="307306"/>
                      <a:pt x="61924" y="280974"/>
                    </a:cubicBezTo>
                    <a:close/>
                    <a:moveTo>
                      <a:pt x="124414" y="81715"/>
                    </a:moveTo>
                    <a:cubicBezTo>
                      <a:pt x="124021" y="58134"/>
                      <a:pt x="105549" y="39662"/>
                      <a:pt x="81968" y="39662"/>
                    </a:cubicBezTo>
                    <a:cubicBezTo>
                      <a:pt x="58780" y="39662"/>
                      <a:pt x="39916" y="58134"/>
                      <a:pt x="39916" y="82108"/>
                    </a:cubicBezTo>
                    <a:cubicBezTo>
                      <a:pt x="39523" y="106082"/>
                      <a:pt x="59566" y="125733"/>
                      <a:pt x="83540" y="124947"/>
                    </a:cubicBezTo>
                    <a:cubicBezTo>
                      <a:pt x="106335" y="124554"/>
                      <a:pt x="124807" y="105296"/>
                      <a:pt x="124414" y="81715"/>
                    </a:cubicBezTo>
                    <a:close/>
                    <a:moveTo>
                      <a:pt x="81968" y="404774"/>
                    </a:moveTo>
                    <a:cubicBezTo>
                      <a:pt x="105549" y="404774"/>
                      <a:pt x="124021" y="386302"/>
                      <a:pt x="124414" y="362721"/>
                    </a:cubicBezTo>
                    <a:cubicBezTo>
                      <a:pt x="124414" y="338747"/>
                      <a:pt x="106728" y="321062"/>
                      <a:pt x="81968" y="321062"/>
                    </a:cubicBezTo>
                    <a:cubicBezTo>
                      <a:pt x="57601" y="321062"/>
                      <a:pt x="39523" y="338747"/>
                      <a:pt x="39523" y="363114"/>
                    </a:cubicBezTo>
                    <a:cubicBezTo>
                      <a:pt x="39523" y="386695"/>
                      <a:pt x="57994" y="404774"/>
                      <a:pt x="81968" y="40477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5" name="Google Shape;845;p25"/>
              <p:cNvSpPr/>
              <p:nvPr/>
            </p:nvSpPr>
            <p:spPr>
              <a:xfrm>
                <a:off x="6459772" y="4135641"/>
                <a:ext cx="164895" cy="444430"/>
              </a:xfrm>
              <a:custGeom>
                <a:rect b="b" l="l" r="r" t="t"/>
                <a:pathLst>
                  <a:path extrusionOk="0" h="444430" w="164895">
                    <a:moveTo>
                      <a:pt x="102109" y="163888"/>
                    </a:moveTo>
                    <a:cubicBezTo>
                      <a:pt x="102109" y="197687"/>
                      <a:pt x="102502" y="230307"/>
                      <a:pt x="101716" y="262928"/>
                    </a:cubicBezTo>
                    <a:cubicBezTo>
                      <a:pt x="101323" y="275897"/>
                      <a:pt x="104467" y="283364"/>
                      <a:pt x="117829" y="288866"/>
                    </a:cubicBezTo>
                    <a:cubicBezTo>
                      <a:pt x="150057" y="302622"/>
                      <a:pt x="168528" y="337993"/>
                      <a:pt x="163812" y="372186"/>
                    </a:cubicBezTo>
                    <a:cubicBezTo>
                      <a:pt x="159096" y="409129"/>
                      <a:pt x="132371" y="436640"/>
                      <a:pt x="95428" y="443321"/>
                    </a:cubicBezTo>
                    <a:cubicBezTo>
                      <a:pt x="62021" y="449217"/>
                      <a:pt x="25864" y="431138"/>
                      <a:pt x="9750" y="400483"/>
                    </a:cubicBezTo>
                    <a:cubicBezTo>
                      <a:pt x="-12259" y="358430"/>
                      <a:pt x="4248" y="307731"/>
                      <a:pt x="48266" y="288080"/>
                    </a:cubicBezTo>
                    <a:cubicBezTo>
                      <a:pt x="60056" y="282971"/>
                      <a:pt x="63200" y="277076"/>
                      <a:pt x="62807" y="264893"/>
                    </a:cubicBezTo>
                    <a:cubicBezTo>
                      <a:pt x="62021" y="230700"/>
                      <a:pt x="62414" y="196901"/>
                      <a:pt x="62414" y="163101"/>
                    </a:cubicBezTo>
                    <a:cubicBezTo>
                      <a:pt x="11322" y="137555"/>
                      <a:pt x="-7542" y="106114"/>
                      <a:pt x="2676" y="63276"/>
                    </a:cubicBezTo>
                    <a:cubicBezTo>
                      <a:pt x="11715" y="25153"/>
                      <a:pt x="43156" y="0"/>
                      <a:pt x="82065" y="0"/>
                    </a:cubicBezTo>
                    <a:cubicBezTo>
                      <a:pt x="121760" y="0"/>
                      <a:pt x="153594" y="25546"/>
                      <a:pt x="162633" y="64455"/>
                    </a:cubicBezTo>
                    <a:cubicBezTo>
                      <a:pt x="172066" y="106900"/>
                      <a:pt x="152022" y="139914"/>
                      <a:pt x="102109" y="163888"/>
                    </a:cubicBezTo>
                    <a:close/>
                    <a:moveTo>
                      <a:pt x="82065" y="320308"/>
                    </a:moveTo>
                    <a:cubicBezTo>
                      <a:pt x="58877" y="320308"/>
                      <a:pt x="39619" y="339172"/>
                      <a:pt x="39619" y="362360"/>
                    </a:cubicBezTo>
                    <a:cubicBezTo>
                      <a:pt x="39226" y="385941"/>
                      <a:pt x="59663" y="405985"/>
                      <a:pt x="83637" y="405199"/>
                    </a:cubicBezTo>
                    <a:cubicBezTo>
                      <a:pt x="106825" y="404413"/>
                      <a:pt x="125297" y="385155"/>
                      <a:pt x="124904" y="361967"/>
                    </a:cubicBezTo>
                    <a:cubicBezTo>
                      <a:pt x="124511" y="338779"/>
                      <a:pt x="105646" y="320308"/>
                      <a:pt x="82065" y="320308"/>
                    </a:cubicBezTo>
                    <a:close/>
                    <a:moveTo>
                      <a:pt x="81672" y="40481"/>
                    </a:moveTo>
                    <a:cubicBezTo>
                      <a:pt x="58091" y="40874"/>
                      <a:pt x="39619" y="59345"/>
                      <a:pt x="39619" y="82926"/>
                    </a:cubicBezTo>
                    <a:cubicBezTo>
                      <a:pt x="39619" y="105721"/>
                      <a:pt x="58877" y="124979"/>
                      <a:pt x="82065" y="125372"/>
                    </a:cubicBezTo>
                    <a:cubicBezTo>
                      <a:pt x="106039" y="125765"/>
                      <a:pt x="125690" y="105721"/>
                      <a:pt x="124904" y="81747"/>
                    </a:cubicBezTo>
                    <a:cubicBezTo>
                      <a:pt x="124511" y="57773"/>
                      <a:pt x="105646" y="40088"/>
                      <a:pt x="81672" y="4048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6" name="Google Shape;846;p25"/>
              <p:cNvSpPr/>
              <p:nvPr/>
            </p:nvSpPr>
            <p:spPr>
              <a:xfrm>
                <a:off x="6762923" y="2776589"/>
                <a:ext cx="164329" cy="443736"/>
              </a:xfrm>
              <a:custGeom>
                <a:rect b="b" l="l" r="r" t="t"/>
                <a:pathLst>
                  <a:path extrusionOk="0" h="443736" w="164329">
                    <a:moveTo>
                      <a:pt x="61493" y="281404"/>
                    </a:moveTo>
                    <a:cubicBezTo>
                      <a:pt x="61493" y="240923"/>
                      <a:pt x="61493" y="201622"/>
                      <a:pt x="61493" y="162713"/>
                    </a:cubicBezTo>
                    <a:cubicBezTo>
                      <a:pt x="11187" y="138346"/>
                      <a:pt x="-7285" y="106905"/>
                      <a:pt x="2540" y="62494"/>
                    </a:cubicBezTo>
                    <a:cubicBezTo>
                      <a:pt x="10401" y="26337"/>
                      <a:pt x="42628" y="398"/>
                      <a:pt x="80358" y="5"/>
                    </a:cubicBezTo>
                    <a:cubicBezTo>
                      <a:pt x="120445" y="-388"/>
                      <a:pt x="152279" y="24372"/>
                      <a:pt x="161712" y="63280"/>
                    </a:cubicBezTo>
                    <a:cubicBezTo>
                      <a:pt x="171930" y="104940"/>
                      <a:pt x="152279" y="137953"/>
                      <a:pt x="101973" y="163106"/>
                    </a:cubicBezTo>
                    <a:cubicBezTo>
                      <a:pt x="101973" y="202015"/>
                      <a:pt x="101973" y="241316"/>
                      <a:pt x="101973" y="280225"/>
                    </a:cubicBezTo>
                    <a:cubicBezTo>
                      <a:pt x="152279" y="305378"/>
                      <a:pt x="171930" y="337998"/>
                      <a:pt x="161712" y="379658"/>
                    </a:cubicBezTo>
                    <a:cubicBezTo>
                      <a:pt x="152279" y="418566"/>
                      <a:pt x="120052" y="444505"/>
                      <a:pt x="80750" y="443719"/>
                    </a:cubicBezTo>
                    <a:cubicBezTo>
                      <a:pt x="42235" y="442933"/>
                      <a:pt x="9615" y="416601"/>
                      <a:pt x="2147" y="379265"/>
                    </a:cubicBezTo>
                    <a:cubicBezTo>
                      <a:pt x="-6499" y="335640"/>
                      <a:pt x="12366" y="303413"/>
                      <a:pt x="61493" y="281404"/>
                    </a:cubicBezTo>
                    <a:close/>
                    <a:moveTo>
                      <a:pt x="83109" y="319526"/>
                    </a:moveTo>
                    <a:cubicBezTo>
                      <a:pt x="59528" y="318740"/>
                      <a:pt x="40270" y="337212"/>
                      <a:pt x="39484" y="360793"/>
                    </a:cubicBezTo>
                    <a:cubicBezTo>
                      <a:pt x="38698" y="384374"/>
                      <a:pt x="57170" y="403632"/>
                      <a:pt x="81144" y="404418"/>
                    </a:cubicBezTo>
                    <a:cubicBezTo>
                      <a:pt x="104331" y="405204"/>
                      <a:pt x="123982" y="386732"/>
                      <a:pt x="124768" y="362758"/>
                    </a:cubicBezTo>
                    <a:cubicBezTo>
                      <a:pt x="125554" y="339570"/>
                      <a:pt x="107083" y="320312"/>
                      <a:pt x="83109" y="319526"/>
                    </a:cubicBezTo>
                    <a:close/>
                    <a:moveTo>
                      <a:pt x="81537" y="39699"/>
                    </a:moveTo>
                    <a:cubicBezTo>
                      <a:pt x="57563" y="40092"/>
                      <a:pt x="39484" y="58957"/>
                      <a:pt x="39877" y="82538"/>
                    </a:cubicBezTo>
                    <a:cubicBezTo>
                      <a:pt x="40270" y="105726"/>
                      <a:pt x="59921" y="124591"/>
                      <a:pt x="83109" y="124198"/>
                    </a:cubicBezTo>
                    <a:cubicBezTo>
                      <a:pt x="106296" y="123805"/>
                      <a:pt x="125161" y="104547"/>
                      <a:pt x="124768" y="80966"/>
                    </a:cubicBezTo>
                    <a:cubicBezTo>
                      <a:pt x="124375" y="57385"/>
                      <a:pt x="105510" y="39306"/>
                      <a:pt x="81537" y="3969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grpSp>
        <p:nvGrpSpPr>
          <p:cNvPr id="847" name="Google Shape;847;p25"/>
          <p:cNvGrpSpPr/>
          <p:nvPr/>
        </p:nvGrpSpPr>
        <p:grpSpPr>
          <a:xfrm>
            <a:off x="976973" y="5409159"/>
            <a:ext cx="2262988" cy="766247"/>
            <a:chOff x="1730330" y="5175558"/>
            <a:chExt cx="1742087" cy="766247"/>
          </a:xfrm>
        </p:grpSpPr>
        <p:sp>
          <p:nvSpPr>
            <p:cNvPr id="848" name="Google Shape;848;p25"/>
            <p:cNvSpPr txBox="1"/>
            <p:nvPr/>
          </p:nvSpPr>
          <p:spPr>
            <a:xfrm>
              <a:off x="1730331" y="5387807"/>
              <a:ext cx="1733335"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200">
                  <a:solidFill>
                    <a:srgbClr val="595959"/>
                  </a:solidFill>
                  <a:latin typeface="Arial"/>
                  <a:ea typeface="Arial"/>
                  <a:cs typeface="Arial"/>
                  <a:sym typeface="Arial"/>
                </a:rPr>
                <a:t>You can simply impress your audience and add a unique zing and appeal to your Presentations.</a:t>
              </a:r>
              <a:endParaRPr/>
            </a:p>
          </p:txBody>
        </p:sp>
        <p:sp>
          <p:nvSpPr>
            <p:cNvPr id="849" name="Google Shape;849;p25"/>
            <p:cNvSpPr txBox="1"/>
            <p:nvPr/>
          </p:nvSpPr>
          <p:spPr>
            <a:xfrm>
              <a:off x="1730330" y="5175558"/>
              <a:ext cx="1742087" cy="18466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VALUE</a:t>
              </a:r>
              <a:endParaRPr/>
            </a:p>
          </p:txBody>
        </p:sp>
      </p:grpSp>
      <p:cxnSp>
        <p:nvCxnSpPr>
          <p:cNvPr id="850" name="Google Shape;850;p25"/>
          <p:cNvCxnSpPr/>
          <p:nvPr/>
        </p:nvCxnSpPr>
        <p:spPr>
          <a:xfrm>
            <a:off x="2139537" y="4515625"/>
            <a:ext cx="7920000" cy="1048"/>
          </a:xfrm>
          <a:prstGeom prst="straightConnector1">
            <a:avLst/>
          </a:prstGeom>
          <a:noFill/>
          <a:ln cap="flat" cmpd="sng" w="15875">
            <a:solidFill>
              <a:schemeClr val="dk1"/>
            </a:solidFill>
            <a:prstDash val="dash"/>
            <a:miter lim="800000"/>
            <a:headEnd len="med" w="med" type="oval"/>
            <a:tailEnd len="med" w="med" type="oval"/>
          </a:ln>
        </p:spPr>
      </p:cxnSp>
      <p:grpSp>
        <p:nvGrpSpPr>
          <p:cNvPr id="851" name="Google Shape;851;p25"/>
          <p:cNvGrpSpPr/>
          <p:nvPr/>
        </p:nvGrpSpPr>
        <p:grpSpPr>
          <a:xfrm>
            <a:off x="4974915" y="5410019"/>
            <a:ext cx="2262988" cy="766247"/>
            <a:chOff x="3727326" y="5176417"/>
            <a:chExt cx="1742087" cy="766247"/>
          </a:xfrm>
        </p:grpSpPr>
        <p:sp>
          <p:nvSpPr>
            <p:cNvPr id="852" name="Google Shape;852;p25"/>
            <p:cNvSpPr txBox="1"/>
            <p:nvPr/>
          </p:nvSpPr>
          <p:spPr>
            <a:xfrm>
              <a:off x="3727327" y="5388666"/>
              <a:ext cx="1733335"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200">
                  <a:solidFill>
                    <a:srgbClr val="595959"/>
                  </a:solidFill>
                  <a:latin typeface="Arial"/>
                  <a:ea typeface="Arial"/>
                  <a:cs typeface="Arial"/>
                  <a:sym typeface="Arial"/>
                </a:rPr>
                <a:t>You can simply impress your audience and add a unique zing and appeal to your Presentations.</a:t>
              </a:r>
              <a:endParaRPr/>
            </a:p>
          </p:txBody>
        </p:sp>
        <p:sp>
          <p:nvSpPr>
            <p:cNvPr id="853" name="Google Shape;853;p25"/>
            <p:cNvSpPr txBox="1"/>
            <p:nvPr/>
          </p:nvSpPr>
          <p:spPr>
            <a:xfrm>
              <a:off x="3727326" y="5176417"/>
              <a:ext cx="1742087" cy="18466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VALUE</a:t>
              </a:r>
              <a:endParaRPr/>
            </a:p>
          </p:txBody>
        </p:sp>
      </p:grpSp>
      <p:grpSp>
        <p:nvGrpSpPr>
          <p:cNvPr id="854" name="Google Shape;854;p25"/>
          <p:cNvGrpSpPr/>
          <p:nvPr/>
        </p:nvGrpSpPr>
        <p:grpSpPr>
          <a:xfrm>
            <a:off x="8972857" y="5410877"/>
            <a:ext cx="2262988" cy="766247"/>
            <a:chOff x="5724322" y="5177276"/>
            <a:chExt cx="1742087" cy="766247"/>
          </a:xfrm>
        </p:grpSpPr>
        <p:sp>
          <p:nvSpPr>
            <p:cNvPr id="855" name="Google Shape;855;p25"/>
            <p:cNvSpPr txBox="1"/>
            <p:nvPr/>
          </p:nvSpPr>
          <p:spPr>
            <a:xfrm>
              <a:off x="5724323" y="5389525"/>
              <a:ext cx="1733335"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200">
                  <a:solidFill>
                    <a:srgbClr val="595959"/>
                  </a:solidFill>
                  <a:latin typeface="Arial"/>
                  <a:ea typeface="Arial"/>
                  <a:cs typeface="Arial"/>
                  <a:sym typeface="Arial"/>
                </a:rPr>
                <a:t>You can simply impress your audience and add a unique zing and appeal to your Presentations.</a:t>
              </a:r>
              <a:endParaRPr/>
            </a:p>
          </p:txBody>
        </p:sp>
        <p:sp>
          <p:nvSpPr>
            <p:cNvPr id="856" name="Google Shape;856;p25"/>
            <p:cNvSpPr txBox="1"/>
            <p:nvPr/>
          </p:nvSpPr>
          <p:spPr>
            <a:xfrm>
              <a:off x="5724322" y="5177276"/>
              <a:ext cx="1742087" cy="18466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VALUE</a:t>
              </a:r>
              <a:endParaRPr/>
            </a:p>
          </p:txBody>
        </p:sp>
      </p:grpSp>
      <p:cxnSp>
        <p:nvCxnSpPr>
          <p:cNvPr id="857" name="Google Shape;857;p25"/>
          <p:cNvCxnSpPr/>
          <p:nvPr/>
        </p:nvCxnSpPr>
        <p:spPr>
          <a:xfrm rot="10800000">
            <a:off x="6116180" y="4102135"/>
            <a:ext cx="1" cy="403013"/>
          </a:xfrm>
          <a:prstGeom prst="straightConnector1">
            <a:avLst/>
          </a:prstGeom>
          <a:noFill/>
          <a:ln cap="flat" cmpd="sng" w="15875">
            <a:solidFill>
              <a:schemeClr val="dk1"/>
            </a:solidFill>
            <a:prstDash val="dash"/>
            <a:miter lim="800000"/>
            <a:headEnd len="med" w="med" type="oval"/>
            <a:tailEnd len="med" w="med" type="oval"/>
          </a:ln>
        </p:spPr>
      </p:cxnSp>
      <p:sp>
        <p:nvSpPr>
          <p:cNvPr id="858" name="Google Shape;858;p25"/>
          <p:cNvSpPr/>
          <p:nvPr/>
        </p:nvSpPr>
        <p:spPr>
          <a:xfrm>
            <a:off x="1971873" y="4831942"/>
            <a:ext cx="279832" cy="261948"/>
          </a:xfrm>
          <a:custGeom>
            <a:rect b="b" l="l" r="r" t="t"/>
            <a:pathLst>
              <a:path extrusionOk="0" h="3032924" w="3239999">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59" name="Google Shape;859;p25"/>
          <p:cNvSpPr/>
          <p:nvPr/>
        </p:nvSpPr>
        <p:spPr>
          <a:xfrm flipH="1">
            <a:off x="5940069" y="4833959"/>
            <a:ext cx="332679" cy="274440"/>
          </a:xfrm>
          <a:custGeom>
            <a:rect b="b" l="l" r="r" t="t"/>
            <a:pathLst>
              <a:path extrusionOk="0" h="2654282" w="3217557">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60" name="Google Shape;860;p25"/>
          <p:cNvSpPr/>
          <p:nvPr/>
        </p:nvSpPr>
        <p:spPr>
          <a:xfrm>
            <a:off x="9932115" y="4816864"/>
            <a:ext cx="294214" cy="225996"/>
          </a:xfrm>
          <a:custGeom>
            <a:rect b="b" l="l" r="r" t="t"/>
            <a:pathLst>
              <a:path extrusionOk="0" h="2447912" w="3186824">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26"/>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t>Infographic Style</a:t>
            </a:r>
            <a:endParaRPr/>
          </a:p>
        </p:txBody>
      </p:sp>
      <p:grpSp>
        <p:nvGrpSpPr>
          <p:cNvPr id="866" name="Google Shape;866;p26"/>
          <p:cNvGrpSpPr/>
          <p:nvPr/>
        </p:nvGrpSpPr>
        <p:grpSpPr>
          <a:xfrm>
            <a:off x="4989092" y="1649155"/>
            <a:ext cx="3552476" cy="1296848"/>
            <a:chOff x="4621220" y="1658209"/>
            <a:chExt cx="3552476" cy="1296848"/>
          </a:xfrm>
        </p:grpSpPr>
        <p:sp>
          <p:nvSpPr>
            <p:cNvPr id="867" name="Google Shape;867;p26"/>
            <p:cNvSpPr/>
            <p:nvPr/>
          </p:nvSpPr>
          <p:spPr>
            <a:xfrm>
              <a:off x="5337271" y="1953024"/>
              <a:ext cx="2836425" cy="710404"/>
            </a:xfrm>
            <a:prstGeom prst="homePlate">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68" name="Google Shape;868;p26"/>
            <p:cNvSpPr/>
            <p:nvPr/>
          </p:nvSpPr>
          <p:spPr>
            <a:xfrm rot="-1800000">
              <a:off x="4775740" y="1858215"/>
              <a:ext cx="1040331" cy="896836"/>
            </a:xfrm>
            <a:prstGeom prst="hexagon">
              <a:avLst>
                <a:gd fmla="val 28647" name="adj"/>
                <a:gd fmla="val 115470" name="vf"/>
              </a:avLst>
            </a:prstGeom>
            <a:solidFill>
              <a:schemeClr val="lt1"/>
            </a:solidFill>
            <a:ln cap="flat" cmpd="sng" w="381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69" name="Google Shape;869;p26"/>
            <p:cNvSpPr txBox="1"/>
            <p:nvPr/>
          </p:nvSpPr>
          <p:spPr>
            <a:xfrm>
              <a:off x="5933785" y="2154338"/>
              <a:ext cx="118082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lt1"/>
                  </a:solidFill>
                  <a:latin typeface="Arial"/>
                  <a:ea typeface="Arial"/>
                  <a:cs typeface="Arial"/>
                  <a:sym typeface="Arial"/>
                </a:rPr>
                <a:t>Option B</a:t>
              </a:r>
              <a:endParaRPr b="1" sz="1400">
                <a:solidFill>
                  <a:schemeClr val="lt1"/>
                </a:solidFill>
                <a:latin typeface="Arial"/>
                <a:ea typeface="Arial"/>
                <a:cs typeface="Arial"/>
                <a:sym typeface="Arial"/>
              </a:endParaRPr>
            </a:p>
          </p:txBody>
        </p:sp>
      </p:grpSp>
      <p:grpSp>
        <p:nvGrpSpPr>
          <p:cNvPr id="870" name="Google Shape;870;p26"/>
          <p:cNvGrpSpPr/>
          <p:nvPr/>
        </p:nvGrpSpPr>
        <p:grpSpPr>
          <a:xfrm>
            <a:off x="4987040" y="3954528"/>
            <a:ext cx="3552476" cy="1296848"/>
            <a:chOff x="4621220" y="1658209"/>
            <a:chExt cx="3552476" cy="1296848"/>
          </a:xfrm>
        </p:grpSpPr>
        <p:sp>
          <p:nvSpPr>
            <p:cNvPr id="871" name="Google Shape;871;p26"/>
            <p:cNvSpPr/>
            <p:nvPr/>
          </p:nvSpPr>
          <p:spPr>
            <a:xfrm>
              <a:off x="5337271" y="1953024"/>
              <a:ext cx="2836425" cy="710404"/>
            </a:xfrm>
            <a:prstGeom prst="homePlate">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72" name="Google Shape;872;p26"/>
            <p:cNvSpPr/>
            <p:nvPr/>
          </p:nvSpPr>
          <p:spPr>
            <a:xfrm rot="-1800000">
              <a:off x="4775740" y="1858215"/>
              <a:ext cx="1040331" cy="896836"/>
            </a:xfrm>
            <a:prstGeom prst="hexagon">
              <a:avLst>
                <a:gd fmla="val 28647" name="adj"/>
                <a:gd fmla="val 115470" name="vf"/>
              </a:avLst>
            </a:prstGeom>
            <a:solidFill>
              <a:schemeClr val="lt1"/>
            </a:solidFill>
            <a:ln cap="flat" cmpd="sng" w="381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73" name="Google Shape;873;p26"/>
            <p:cNvSpPr txBox="1"/>
            <p:nvPr/>
          </p:nvSpPr>
          <p:spPr>
            <a:xfrm>
              <a:off x="5933785" y="2154338"/>
              <a:ext cx="118082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lt1"/>
                  </a:solidFill>
                  <a:latin typeface="Arial"/>
                  <a:ea typeface="Arial"/>
                  <a:cs typeface="Arial"/>
                  <a:sym typeface="Arial"/>
                </a:rPr>
                <a:t>Option B</a:t>
              </a:r>
              <a:endParaRPr b="1" sz="1400">
                <a:solidFill>
                  <a:schemeClr val="lt1"/>
                </a:solidFill>
                <a:latin typeface="Arial"/>
                <a:ea typeface="Arial"/>
                <a:cs typeface="Arial"/>
                <a:sym typeface="Arial"/>
              </a:endParaRPr>
            </a:p>
          </p:txBody>
        </p:sp>
      </p:grpSp>
      <p:grpSp>
        <p:nvGrpSpPr>
          <p:cNvPr id="874" name="Google Shape;874;p26"/>
          <p:cNvGrpSpPr/>
          <p:nvPr/>
        </p:nvGrpSpPr>
        <p:grpSpPr>
          <a:xfrm>
            <a:off x="3596022" y="5015124"/>
            <a:ext cx="3549298" cy="1296848"/>
            <a:chOff x="3230202" y="2718805"/>
            <a:chExt cx="3549298" cy="1296848"/>
          </a:xfrm>
        </p:grpSpPr>
        <p:sp>
          <p:nvSpPr>
            <p:cNvPr id="875" name="Google Shape;875;p26"/>
            <p:cNvSpPr/>
            <p:nvPr/>
          </p:nvSpPr>
          <p:spPr>
            <a:xfrm flipH="1">
              <a:off x="3230202" y="3023187"/>
              <a:ext cx="2836425" cy="710404"/>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76" name="Google Shape;876;p26"/>
            <p:cNvSpPr/>
            <p:nvPr/>
          </p:nvSpPr>
          <p:spPr>
            <a:xfrm rot="-1800000">
              <a:off x="5584649" y="2918811"/>
              <a:ext cx="1040331" cy="896836"/>
            </a:xfrm>
            <a:prstGeom prst="hexagon">
              <a:avLst>
                <a:gd fmla="val 28647" name="adj"/>
                <a:gd fmla="val 115470" name="vf"/>
              </a:avLst>
            </a:prstGeom>
            <a:solidFill>
              <a:schemeClr val="lt1"/>
            </a:solidFill>
            <a:ln cap="flat" cmpd="sng"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77" name="Google Shape;877;p26"/>
            <p:cNvSpPr txBox="1"/>
            <p:nvPr/>
          </p:nvSpPr>
          <p:spPr>
            <a:xfrm>
              <a:off x="4277615" y="3224500"/>
              <a:ext cx="118082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lt1"/>
                  </a:solidFill>
                  <a:latin typeface="Arial"/>
                  <a:ea typeface="Arial"/>
                  <a:cs typeface="Arial"/>
                  <a:sym typeface="Arial"/>
                </a:rPr>
                <a:t>Option A</a:t>
              </a:r>
              <a:endParaRPr b="1" sz="1400">
                <a:solidFill>
                  <a:schemeClr val="lt1"/>
                </a:solidFill>
                <a:latin typeface="Arial"/>
                <a:ea typeface="Arial"/>
                <a:cs typeface="Arial"/>
                <a:sym typeface="Arial"/>
              </a:endParaRPr>
            </a:p>
          </p:txBody>
        </p:sp>
      </p:grpSp>
      <p:sp>
        <p:nvSpPr>
          <p:cNvPr id="878" name="Google Shape;878;p26"/>
          <p:cNvSpPr/>
          <p:nvPr/>
        </p:nvSpPr>
        <p:spPr>
          <a:xfrm rot="-2794009">
            <a:off x="6306868" y="5477082"/>
            <a:ext cx="376862" cy="372930"/>
          </a:xfrm>
          <a:custGeom>
            <a:rect b="b" l="l" r="r" t="t"/>
            <a:pathLst>
              <a:path extrusionOk="0" h="1788383" w="1807241">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879" name="Google Shape;879;p26"/>
          <p:cNvSpPr/>
          <p:nvPr/>
        </p:nvSpPr>
        <p:spPr>
          <a:xfrm rot="9900000">
            <a:off x="5505091" y="4446566"/>
            <a:ext cx="396000" cy="336326"/>
          </a:xfrm>
          <a:custGeom>
            <a:rect b="b" l="l" r="r" t="t"/>
            <a:pathLst>
              <a:path extrusionOk="0" h="2472345" w="2911009">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80" name="Google Shape;880;p26"/>
          <p:cNvSpPr/>
          <p:nvPr/>
        </p:nvSpPr>
        <p:spPr>
          <a:xfrm>
            <a:off x="5491303" y="2170380"/>
            <a:ext cx="346396" cy="266079"/>
          </a:xfrm>
          <a:custGeom>
            <a:rect b="b" l="l" r="r" t="t"/>
            <a:pathLst>
              <a:path extrusionOk="0" h="2447912" w="3186824">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881" name="Google Shape;881;p26"/>
          <p:cNvGrpSpPr/>
          <p:nvPr/>
        </p:nvGrpSpPr>
        <p:grpSpPr>
          <a:xfrm>
            <a:off x="3598074" y="2709751"/>
            <a:ext cx="3549298" cy="1296848"/>
            <a:chOff x="3230202" y="2718805"/>
            <a:chExt cx="3549298" cy="1296848"/>
          </a:xfrm>
        </p:grpSpPr>
        <p:sp>
          <p:nvSpPr>
            <p:cNvPr id="882" name="Google Shape;882;p26"/>
            <p:cNvSpPr/>
            <p:nvPr/>
          </p:nvSpPr>
          <p:spPr>
            <a:xfrm flipH="1">
              <a:off x="3230202" y="3023187"/>
              <a:ext cx="2836425" cy="710404"/>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83" name="Google Shape;883;p26"/>
            <p:cNvSpPr/>
            <p:nvPr/>
          </p:nvSpPr>
          <p:spPr>
            <a:xfrm rot="-1800000">
              <a:off x="5584649" y="2918811"/>
              <a:ext cx="1040331" cy="896836"/>
            </a:xfrm>
            <a:prstGeom prst="hexagon">
              <a:avLst>
                <a:gd fmla="val 28647" name="adj"/>
                <a:gd fmla="val 115470" name="vf"/>
              </a:avLst>
            </a:prstGeom>
            <a:solidFill>
              <a:schemeClr val="lt1"/>
            </a:solidFill>
            <a:ln cap="flat" cmpd="sng"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84" name="Google Shape;884;p26"/>
            <p:cNvSpPr txBox="1"/>
            <p:nvPr/>
          </p:nvSpPr>
          <p:spPr>
            <a:xfrm>
              <a:off x="4277615" y="3224500"/>
              <a:ext cx="118082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lt1"/>
                  </a:solidFill>
                  <a:latin typeface="Arial"/>
                  <a:ea typeface="Arial"/>
                  <a:cs typeface="Arial"/>
                  <a:sym typeface="Arial"/>
                </a:rPr>
                <a:t>Option A</a:t>
              </a:r>
              <a:endParaRPr b="1" sz="1400">
                <a:solidFill>
                  <a:schemeClr val="lt1"/>
                </a:solidFill>
                <a:latin typeface="Arial"/>
                <a:ea typeface="Arial"/>
                <a:cs typeface="Arial"/>
                <a:sym typeface="Arial"/>
              </a:endParaRPr>
            </a:p>
          </p:txBody>
        </p:sp>
      </p:grpSp>
      <p:grpSp>
        <p:nvGrpSpPr>
          <p:cNvPr id="885" name="Google Shape;885;p26"/>
          <p:cNvGrpSpPr/>
          <p:nvPr/>
        </p:nvGrpSpPr>
        <p:grpSpPr>
          <a:xfrm>
            <a:off x="7129743" y="2889795"/>
            <a:ext cx="2264921" cy="915199"/>
            <a:chOff x="9436586" y="2793844"/>
            <a:chExt cx="2264921" cy="915199"/>
          </a:xfrm>
        </p:grpSpPr>
        <p:sp>
          <p:nvSpPr>
            <p:cNvPr id="886" name="Google Shape;886;p26"/>
            <p:cNvSpPr txBox="1"/>
            <p:nvPr/>
          </p:nvSpPr>
          <p:spPr>
            <a:xfrm>
              <a:off x="9436587" y="3062712"/>
              <a:ext cx="2264920" cy="646331"/>
            </a:xfrm>
            <a:prstGeom prst="rect">
              <a:avLst/>
            </a:prstGeom>
            <a:noFill/>
            <a:ln>
              <a:noFill/>
            </a:ln>
          </p:spPr>
          <p:txBody>
            <a:bodyPr anchorCtr="0" anchor="t" bIns="45700" lIns="91425" spcFirstLastPara="1" rIns="91425" wrap="square" tIns="45700">
              <a:spAutoFit/>
            </a:bodyPr>
            <a:lstStyle/>
            <a:p>
              <a:pPr indent="-171459" lvl="0" marL="171459" marR="0" rtl="0" algn="l">
                <a:spcBef>
                  <a:spcPts val="0"/>
                </a:spcBef>
                <a:spcAft>
                  <a:spcPts val="0"/>
                </a:spcAft>
                <a:buClr>
                  <a:srgbClr val="3F3F3F"/>
                </a:buClr>
                <a:buSzPts val="1200"/>
                <a:buFont typeface="Noto Sans Symbols"/>
                <a:buChar char="❖"/>
              </a:pPr>
              <a:r>
                <a:rPr lang="en-US" sz="1200">
                  <a:solidFill>
                    <a:srgbClr val="3F3F3F"/>
                  </a:solidFill>
                  <a:latin typeface="Arial"/>
                  <a:ea typeface="Arial"/>
                  <a:cs typeface="Arial"/>
                  <a:sym typeface="Arial"/>
                </a:rPr>
                <a:t>Get a modern PowerPoint</a:t>
              </a:r>
              <a:endParaRPr/>
            </a:p>
            <a:p>
              <a:pPr indent="-171459" lvl="0" marL="171459" marR="0" rtl="0" algn="l">
                <a:spcBef>
                  <a:spcPts val="0"/>
                </a:spcBef>
                <a:spcAft>
                  <a:spcPts val="0"/>
                </a:spcAft>
                <a:buClr>
                  <a:srgbClr val="3F3F3F"/>
                </a:buClr>
                <a:buSzPts val="1200"/>
                <a:buFont typeface="Noto Sans Symbols"/>
                <a:buChar char="❖"/>
              </a:pPr>
              <a:r>
                <a:rPr lang="en-US" sz="1200">
                  <a:solidFill>
                    <a:srgbClr val="3F3F3F"/>
                  </a:solidFill>
                  <a:latin typeface="Arial"/>
                  <a:ea typeface="Arial"/>
                  <a:cs typeface="Arial"/>
                  <a:sym typeface="Arial"/>
                </a:rPr>
                <a:t>Get a modern PowerPoint</a:t>
              </a:r>
              <a:endParaRPr/>
            </a:p>
            <a:p>
              <a:pPr indent="-171459" lvl="0" marL="171459" marR="0" rtl="0" algn="l">
                <a:spcBef>
                  <a:spcPts val="0"/>
                </a:spcBef>
                <a:spcAft>
                  <a:spcPts val="0"/>
                </a:spcAft>
                <a:buClr>
                  <a:srgbClr val="3F3F3F"/>
                </a:buClr>
                <a:buSzPts val="1200"/>
                <a:buFont typeface="Noto Sans Symbols"/>
                <a:buChar char="❖"/>
              </a:pPr>
              <a:r>
                <a:rPr lang="en-US" sz="1200">
                  <a:solidFill>
                    <a:srgbClr val="3F3F3F"/>
                  </a:solidFill>
                  <a:latin typeface="Arial"/>
                  <a:ea typeface="Arial"/>
                  <a:cs typeface="Arial"/>
                  <a:sym typeface="Arial"/>
                </a:rPr>
                <a:t>Get a modern PowerPoint</a:t>
              </a:r>
              <a:endParaRPr/>
            </a:p>
          </p:txBody>
        </p:sp>
        <p:sp>
          <p:nvSpPr>
            <p:cNvPr id="887" name="Google Shape;887;p26"/>
            <p:cNvSpPr txBox="1"/>
            <p:nvPr/>
          </p:nvSpPr>
          <p:spPr>
            <a:xfrm>
              <a:off x="9436586" y="2793844"/>
              <a:ext cx="226492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3F3F3F"/>
                  </a:solidFill>
                  <a:latin typeface="Arial"/>
                  <a:ea typeface="Arial"/>
                  <a:cs typeface="Arial"/>
                  <a:sym typeface="Arial"/>
                </a:rPr>
                <a:t>Add Contents Title</a:t>
              </a:r>
              <a:endParaRPr b="1" sz="1400">
                <a:solidFill>
                  <a:srgbClr val="3F3F3F"/>
                </a:solidFill>
                <a:latin typeface="Arial"/>
                <a:ea typeface="Arial"/>
                <a:cs typeface="Arial"/>
                <a:sym typeface="Arial"/>
              </a:endParaRPr>
            </a:p>
          </p:txBody>
        </p:sp>
      </p:grpSp>
      <p:grpSp>
        <p:nvGrpSpPr>
          <p:cNvPr id="888" name="Google Shape;888;p26"/>
          <p:cNvGrpSpPr/>
          <p:nvPr/>
        </p:nvGrpSpPr>
        <p:grpSpPr>
          <a:xfrm>
            <a:off x="2739759" y="4145826"/>
            <a:ext cx="2264921" cy="915199"/>
            <a:chOff x="9436586" y="2793844"/>
            <a:chExt cx="2264921" cy="915199"/>
          </a:xfrm>
        </p:grpSpPr>
        <p:sp>
          <p:nvSpPr>
            <p:cNvPr id="889" name="Google Shape;889;p26"/>
            <p:cNvSpPr txBox="1"/>
            <p:nvPr/>
          </p:nvSpPr>
          <p:spPr>
            <a:xfrm>
              <a:off x="9436587" y="3062712"/>
              <a:ext cx="2264920" cy="646331"/>
            </a:xfrm>
            <a:prstGeom prst="rect">
              <a:avLst/>
            </a:prstGeom>
            <a:noFill/>
            <a:ln>
              <a:noFill/>
            </a:ln>
          </p:spPr>
          <p:txBody>
            <a:bodyPr anchorCtr="0" anchor="t" bIns="45700" lIns="91425" spcFirstLastPara="1" rIns="91425" wrap="square" tIns="45700">
              <a:spAutoFit/>
            </a:bodyPr>
            <a:lstStyle/>
            <a:p>
              <a:pPr indent="-171459" lvl="0" marL="171459" marR="0" rtl="0" algn="r">
                <a:spcBef>
                  <a:spcPts val="0"/>
                </a:spcBef>
                <a:spcAft>
                  <a:spcPts val="0"/>
                </a:spcAft>
                <a:buClr>
                  <a:srgbClr val="3F3F3F"/>
                </a:buClr>
                <a:buSzPts val="1200"/>
                <a:buFont typeface="Noto Sans Symbols"/>
                <a:buChar char="❖"/>
              </a:pPr>
              <a:r>
                <a:rPr lang="en-US" sz="1200">
                  <a:solidFill>
                    <a:srgbClr val="3F3F3F"/>
                  </a:solidFill>
                  <a:latin typeface="Arial"/>
                  <a:ea typeface="Arial"/>
                  <a:cs typeface="Arial"/>
                  <a:sym typeface="Arial"/>
                </a:rPr>
                <a:t>Get a modern PowerPoint</a:t>
              </a:r>
              <a:endParaRPr/>
            </a:p>
            <a:p>
              <a:pPr indent="-171459" lvl="0" marL="171459" marR="0" rtl="0" algn="r">
                <a:spcBef>
                  <a:spcPts val="0"/>
                </a:spcBef>
                <a:spcAft>
                  <a:spcPts val="0"/>
                </a:spcAft>
                <a:buClr>
                  <a:srgbClr val="3F3F3F"/>
                </a:buClr>
                <a:buSzPts val="1200"/>
                <a:buFont typeface="Noto Sans Symbols"/>
                <a:buChar char="❖"/>
              </a:pPr>
              <a:r>
                <a:rPr lang="en-US" sz="1200">
                  <a:solidFill>
                    <a:srgbClr val="3F3F3F"/>
                  </a:solidFill>
                  <a:latin typeface="Arial"/>
                  <a:ea typeface="Arial"/>
                  <a:cs typeface="Arial"/>
                  <a:sym typeface="Arial"/>
                </a:rPr>
                <a:t>Get a modern PowerPoint</a:t>
              </a:r>
              <a:endParaRPr/>
            </a:p>
            <a:p>
              <a:pPr indent="-171459" lvl="0" marL="171459" marR="0" rtl="0" algn="r">
                <a:spcBef>
                  <a:spcPts val="0"/>
                </a:spcBef>
                <a:spcAft>
                  <a:spcPts val="0"/>
                </a:spcAft>
                <a:buClr>
                  <a:srgbClr val="3F3F3F"/>
                </a:buClr>
                <a:buSzPts val="1200"/>
                <a:buFont typeface="Noto Sans Symbols"/>
                <a:buChar char="❖"/>
              </a:pPr>
              <a:r>
                <a:rPr lang="en-US" sz="1200">
                  <a:solidFill>
                    <a:srgbClr val="3F3F3F"/>
                  </a:solidFill>
                  <a:latin typeface="Arial"/>
                  <a:ea typeface="Arial"/>
                  <a:cs typeface="Arial"/>
                  <a:sym typeface="Arial"/>
                </a:rPr>
                <a:t>Get a modern PowerPoint</a:t>
              </a:r>
              <a:endParaRPr/>
            </a:p>
          </p:txBody>
        </p:sp>
        <p:sp>
          <p:nvSpPr>
            <p:cNvPr id="890" name="Google Shape;890;p26"/>
            <p:cNvSpPr txBox="1"/>
            <p:nvPr/>
          </p:nvSpPr>
          <p:spPr>
            <a:xfrm>
              <a:off x="9436586" y="2793844"/>
              <a:ext cx="2264920"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400">
                  <a:solidFill>
                    <a:srgbClr val="3F3F3F"/>
                  </a:solidFill>
                  <a:latin typeface="Arial"/>
                  <a:ea typeface="Arial"/>
                  <a:cs typeface="Arial"/>
                  <a:sym typeface="Arial"/>
                </a:rPr>
                <a:t>Add Contents Title</a:t>
              </a:r>
              <a:endParaRPr b="1" sz="1400">
                <a:solidFill>
                  <a:srgbClr val="3F3F3F"/>
                </a:solidFill>
                <a:latin typeface="Arial"/>
                <a:ea typeface="Arial"/>
                <a:cs typeface="Arial"/>
                <a:sym typeface="Arial"/>
              </a:endParaRPr>
            </a:p>
          </p:txBody>
        </p:sp>
      </p:grpSp>
      <p:grpSp>
        <p:nvGrpSpPr>
          <p:cNvPr id="891" name="Google Shape;891;p26"/>
          <p:cNvGrpSpPr/>
          <p:nvPr/>
        </p:nvGrpSpPr>
        <p:grpSpPr>
          <a:xfrm>
            <a:off x="610315" y="5129154"/>
            <a:ext cx="2836425" cy="1068786"/>
            <a:chOff x="270023" y="1671304"/>
            <a:chExt cx="2279585" cy="1079474"/>
          </a:xfrm>
        </p:grpSpPr>
        <p:sp>
          <p:nvSpPr>
            <p:cNvPr id="892" name="Google Shape;892;p26"/>
            <p:cNvSpPr txBox="1"/>
            <p:nvPr/>
          </p:nvSpPr>
          <p:spPr>
            <a:xfrm>
              <a:off x="270024" y="1911471"/>
              <a:ext cx="2279584" cy="83930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Easy to change colors, photos and Text. </a:t>
              </a:r>
              <a:endParaRPr sz="1200">
                <a:solidFill>
                  <a:srgbClr val="3F3F3F"/>
                </a:solidFill>
                <a:latin typeface="Arial"/>
                <a:ea typeface="Arial"/>
                <a:cs typeface="Arial"/>
                <a:sym typeface="Arial"/>
              </a:endParaRPr>
            </a:p>
          </p:txBody>
        </p:sp>
        <p:sp>
          <p:nvSpPr>
            <p:cNvPr id="893" name="Google Shape;893;p26"/>
            <p:cNvSpPr txBox="1"/>
            <p:nvPr/>
          </p:nvSpPr>
          <p:spPr>
            <a:xfrm>
              <a:off x="270023" y="1671304"/>
              <a:ext cx="2279584" cy="31085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400">
                  <a:solidFill>
                    <a:srgbClr val="3F3F3F"/>
                  </a:solidFill>
                  <a:latin typeface="Arial"/>
                  <a:ea typeface="Arial"/>
                  <a:cs typeface="Arial"/>
                  <a:sym typeface="Arial"/>
                </a:rPr>
                <a:t>Add Title</a:t>
              </a:r>
              <a:endParaRPr b="1" sz="1400">
                <a:solidFill>
                  <a:srgbClr val="3F3F3F"/>
                </a:solidFill>
                <a:latin typeface="Arial"/>
                <a:ea typeface="Arial"/>
                <a:cs typeface="Arial"/>
                <a:sym typeface="Arial"/>
              </a:endParaRPr>
            </a:p>
          </p:txBody>
        </p:sp>
      </p:grpSp>
      <p:grpSp>
        <p:nvGrpSpPr>
          <p:cNvPr id="894" name="Google Shape;894;p26"/>
          <p:cNvGrpSpPr/>
          <p:nvPr/>
        </p:nvGrpSpPr>
        <p:grpSpPr>
          <a:xfrm>
            <a:off x="8755408" y="1763186"/>
            <a:ext cx="2836425" cy="1068786"/>
            <a:chOff x="270023" y="1671304"/>
            <a:chExt cx="2279585" cy="1079474"/>
          </a:xfrm>
        </p:grpSpPr>
        <p:sp>
          <p:nvSpPr>
            <p:cNvPr id="895" name="Google Shape;895;p26"/>
            <p:cNvSpPr txBox="1"/>
            <p:nvPr/>
          </p:nvSpPr>
          <p:spPr>
            <a:xfrm>
              <a:off x="270024" y="1911471"/>
              <a:ext cx="2279584" cy="8393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Easy to change colors, photos and Text. </a:t>
              </a:r>
              <a:endParaRPr sz="1200">
                <a:solidFill>
                  <a:srgbClr val="3F3F3F"/>
                </a:solidFill>
                <a:latin typeface="Arial"/>
                <a:ea typeface="Arial"/>
                <a:cs typeface="Arial"/>
                <a:sym typeface="Arial"/>
              </a:endParaRPr>
            </a:p>
          </p:txBody>
        </p:sp>
        <p:sp>
          <p:nvSpPr>
            <p:cNvPr id="896" name="Google Shape;896;p26"/>
            <p:cNvSpPr txBox="1"/>
            <p:nvPr/>
          </p:nvSpPr>
          <p:spPr>
            <a:xfrm>
              <a:off x="270023" y="1671304"/>
              <a:ext cx="2279584" cy="3108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3F3F3F"/>
                  </a:solidFill>
                  <a:latin typeface="Arial"/>
                  <a:ea typeface="Arial"/>
                  <a:cs typeface="Arial"/>
                  <a:sym typeface="Arial"/>
                </a:rPr>
                <a:t>Add Title</a:t>
              </a:r>
              <a:endParaRPr b="1" sz="1400">
                <a:solidFill>
                  <a:srgbClr val="3F3F3F"/>
                </a:solidFill>
                <a:latin typeface="Arial"/>
                <a:ea typeface="Arial"/>
                <a:cs typeface="Arial"/>
                <a:sym typeface="Arial"/>
              </a:endParaRPr>
            </a:p>
          </p:txBody>
        </p:sp>
      </p:grpSp>
      <p:sp>
        <p:nvSpPr>
          <p:cNvPr id="897" name="Google Shape;897;p26"/>
          <p:cNvSpPr/>
          <p:nvPr/>
        </p:nvSpPr>
        <p:spPr>
          <a:xfrm flipH="1">
            <a:off x="6301657" y="3212134"/>
            <a:ext cx="391682" cy="323114"/>
          </a:xfrm>
          <a:custGeom>
            <a:rect b="b" l="l" r="r" t="t"/>
            <a:pathLst>
              <a:path extrusionOk="0" h="2654282" w="3217557">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27"/>
          <p:cNvSpPr txBox="1"/>
          <p:nvPr/>
        </p:nvSpPr>
        <p:spPr>
          <a:xfrm flipH="1">
            <a:off x="776996" y="766071"/>
            <a:ext cx="5319004" cy="1107996"/>
          </a:xfrm>
          <a:prstGeom prst="rect">
            <a:avLst/>
          </a:prstGeom>
          <a:noFill/>
          <a:ln>
            <a:noFill/>
          </a:ln>
        </p:spPr>
        <p:txBody>
          <a:bodyPr anchorCtr="0" anchor="t" bIns="0" lIns="48000" spcFirstLastPara="1" rIns="24000" wrap="square" tIns="0">
            <a:spAutoFit/>
          </a:bodyPr>
          <a:lstStyle/>
          <a:p>
            <a:pPr indent="0" lvl="0" marL="0" marR="0" rtl="0" algn="l">
              <a:spcBef>
                <a:spcPts val="0"/>
              </a:spcBef>
              <a:spcAft>
                <a:spcPts val="0"/>
              </a:spcAft>
              <a:buNone/>
            </a:pPr>
            <a:r>
              <a:rPr lang="en-US" sz="3600">
                <a:solidFill>
                  <a:schemeClr val="dk1"/>
                </a:solidFill>
                <a:latin typeface="Arial"/>
                <a:ea typeface="Arial"/>
                <a:cs typeface="Arial"/>
                <a:sym typeface="Arial"/>
              </a:rPr>
              <a:t>We Create</a:t>
            </a:r>
            <a:endParaRPr/>
          </a:p>
          <a:p>
            <a:pPr indent="0" lvl="0" marL="0" marR="0" rtl="0" algn="l">
              <a:spcBef>
                <a:spcPts val="0"/>
              </a:spcBef>
              <a:spcAft>
                <a:spcPts val="0"/>
              </a:spcAft>
              <a:buNone/>
            </a:pPr>
            <a:r>
              <a:rPr lang="en-US" sz="3600">
                <a:solidFill>
                  <a:schemeClr val="dk1"/>
                </a:solidFill>
                <a:latin typeface="Arial"/>
                <a:ea typeface="Arial"/>
                <a:cs typeface="Arial"/>
                <a:sym typeface="Arial"/>
              </a:rPr>
              <a:t>Professional Presentation</a:t>
            </a:r>
            <a:endParaRPr sz="3600">
              <a:solidFill>
                <a:schemeClr val="dk1"/>
              </a:solidFill>
              <a:latin typeface="Arial"/>
              <a:ea typeface="Arial"/>
              <a:cs typeface="Arial"/>
              <a:sym typeface="Arial"/>
            </a:endParaRPr>
          </a:p>
        </p:txBody>
      </p:sp>
      <p:sp>
        <p:nvSpPr>
          <p:cNvPr id="903" name="Google Shape;903;p27"/>
          <p:cNvSpPr txBox="1"/>
          <p:nvPr/>
        </p:nvSpPr>
        <p:spPr>
          <a:xfrm>
            <a:off x="776996" y="5968820"/>
            <a:ext cx="3061125" cy="43088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Arial"/>
                <a:ea typeface="Arial"/>
                <a:cs typeface="Arial"/>
                <a:sym typeface="Arial"/>
              </a:rPr>
              <a:t>LOREM IPSUM DOLOR SIT AMET,</a:t>
            </a:r>
            <a:endParaRPr/>
          </a:p>
          <a:p>
            <a:pPr indent="0" lvl="0" marL="0" marR="0" rtl="0" algn="l">
              <a:spcBef>
                <a:spcPts val="0"/>
              </a:spcBef>
              <a:spcAft>
                <a:spcPts val="0"/>
              </a:spcAft>
              <a:buNone/>
            </a:pPr>
            <a:r>
              <a:rPr lang="en-US" sz="1100">
                <a:solidFill>
                  <a:schemeClr val="dk1"/>
                </a:solidFill>
                <a:latin typeface="Arial"/>
                <a:ea typeface="Arial"/>
                <a:cs typeface="Arial"/>
                <a:sym typeface="Arial"/>
              </a:rPr>
              <a:t>CU USU AGAM INTEGRE IMPEDIT.</a:t>
            </a:r>
            <a:endParaRPr sz="1100">
              <a:solidFill>
                <a:schemeClr val="dk1"/>
              </a:solidFill>
              <a:latin typeface="Arial"/>
              <a:ea typeface="Arial"/>
              <a:cs typeface="Arial"/>
              <a:sym typeface="Arial"/>
            </a:endParaRPr>
          </a:p>
        </p:txBody>
      </p:sp>
      <p:sp>
        <p:nvSpPr>
          <p:cNvPr id="904" name="Google Shape;904;p27"/>
          <p:cNvSpPr txBox="1"/>
          <p:nvPr/>
        </p:nvSpPr>
        <p:spPr>
          <a:xfrm>
            <a:off x="776996" y="5207998"/>
            <a:ext cx="3061126" cy="83099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2400">
                <a:solidFill>
                  <a:schemeClr val="accent3"/>
                </a:solidFill>
                <a:latin typeface="Arial"/>
                <a:ea typeface="Arial"/>
                <a:cs typeface="Arial"/>
                <a:sym typeface="Arial"/>
              </a:rPr>
              <a:t>LOREM IPSUM</a:t>
            </a:r>
            <a:endParaRPr/>
          </a:p>
          <a:p>
            <a:pPr indent="0" lvl="0" marL="0" marR="0" rtl="0" algn="l">
              <a:spcBef>
                <a:spcPts val="0"/>
              </a:spcBef>
              <a:spcAft>
                <a:spcPts val="0"/>
              </a:spcAft>
              <a:buNone/>
            </a:pPr>
            <a:r>
              <a:rPr lang="en-US" sz="2400">
                <a:solidFill>
                  <a:schemeClr val="accent3"/>
                </a:solidFill>
                <a:latin typeface="Arial"/>
                <a:ea typeface="Arial"/>
                <a:cs typeface="Arial"/>
                <a:sym typeface="Arial"/>
              </a:rPr>
              <a:t>DOLOR SIT AMET, </a:t>
            </a:r>
            <a:endParaRPr sz="2400">
              <a:solidFill>
                <a:schemeClr val="accent3"/>
              </a:solidFill>
              <a:latin typeface="Arial"/>
              <a:ea typeface="Arial"/>
              <a:cs typeface="Arial"/>
              <a:sym typeface="Arial"/>
            </a:endParaRPr>
          </a:p>
        </p:txBody>
      </p:sp>
      <p:sp>
        <p:nvSpPr>
          <p:cNvPr id="905" name="Google Shape;905;p27"/>
          <p:cNvSpPr txBox="1"/>
          <p:nvPr/>
        </p:nvSpPr>
        <p:spPr>
          <a:xfrm>
            <a:off x="776996" y="2634889"/>
            <a:ext cx="4287061" cy="307777"/>
          </a:xfrm>
          <a:prstGeom prst="rect">
            <a:avLst/>
          </a:prstGeom>
          <a:noFill/>
          <a:ln>
            <a:noFill/>
          </a:ln>
        </p:spPr>
        <p:txBody>
          <a:bodyPr anchorCtr="0" anchor="t" bIns="45700" lIns="108000" spcFirstLastPara="1" rIns="108000" wrap="square" tIns="45700">
            <a:spAutoFit/>
          </a:bodyPr>
          <a:lstStyle/>
          <a:p>
            <a:pPr indent="0" lvl="0" marL="0" marR="0" rtl="0" algn="l">
              <a:spcBef>
                <a:spcPts val="0"/>
              </a:spcBef>
              <a:spcAft>
                <a:spcPts val="0"/>
              </a:spcAft>
              <a:buNone/>
            </a:pPr>
            <a:r>
              <a:rPr b="1" lang="en-US" sz="1400">
                <a:solidFill>
                  <a:schemeClr val="accent1"/>
                </a:solidFill>
                <a:latin typeface="Arial"/>
                <a:ea typeface="Arial"/>
                <a:cs typeface="Arial"/>
                <a:sym typeface="Arial"/>
              </a:rPr>
              <a:t>Power PowerPoint Presentation </a:t>
            </a:r>
            <a:endParaRPr b="1" sz="1400">
              <a:solidFill>
                <a:schemeClr val="accent1"/>
              </a:solidFill>
              <a:latin typeface="Arial"/>
              <a:ea typeface="Arial"/>
              <a:cs typeface="Arial"/>
              <a:sym typeface="Arial"/>
            </a:endParaRPr>
          </a:p>
        </p:txBody>
      </p:sp>
      <p:sp>
        <p:nvSpPr>
          <p:cNvPr id="906" name="Google Shape;906;p27"/>
          <p:cNvSpPr/>
          <p:nvPr/>
        </p:nvSpPr>
        <p:spPr>
          <a:xfrm>
            <a:off x="776996" y="3025862"/>
            <a:ext cx="4323384"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2008 ~ 2015  Text here</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Example Text : Get a modern PowerPoint  Presentation that is beautifully designed.</a:t>
            </a:r>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2016 ~ 2020 Text here</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Example Text : Get a modern PowerPoint  Presentation that is beautifully designed</a:t>
            </a:r>
            <a:endParaRPr/>
          </a:p>
        </p:txBody>
      </p:sp>
      <p:sp>
        <p:nvSpPr>
          <p:cNvPr id="907" name="Google Shape;907;p27"/>
          <p:cNvSpPr/>
          <p:nvPr>
            <p:ph idx="2" type="pic"/>
          </p:nvPr>
        </p:nvSpPr>
        <p:spPr>
          <a:xfrm>
            <a:off x="4403035" y="0"/>
            <a:ext cx="7788965" cy="6858000"/>
          </a:xfrm>
          <a:prstGeom prst="rect">
            <a:avLst/>
          </a:prstGeom>
          <a:solidFill>
            <a:srgbClr val="F2F2F2"/>
          </a:solidFill>
          <a:ln>
            <a:noFill/>
          </a:ln>
        </p:spPr>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28"/>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t>Infographic Style</a:t>
            </a:r>
            <a:endParaRPr/>
          </a:p>
        </p:txBody>
      </p:sp>
      <p:grpSp>
        <p:nvGrpSpPr>
          <p:cNvPr id="913" name="Google Shape;913;p28"/>
          <p:cNvGrpSpPr/>
          <p:nvPr/>
        </p:nvGrpSpPr>
        <p:grpSpPr>
          <a:xfrm rot="5400000">
            <a:off x="1771189" y="1880911"/>
            <a:ext cx="4248825" cy="4182221"/>
            <a:chOff x="3683164" y="1871384"/>
            <a:chExt cx="4801233" cy="4725972"/>
          </a:xfrm>
        </p:grpSpPr>
        <p:sp>
          <p:nvSpPr>
            <p:cNvPr id="914" name="Google Shape;914;p28"/>
            <p:cNvSpPr/>
            <p:nvPr/>
          </p:nvSpPr>
          <p:spPr>
            <a:xfrm>
              <a:off x="3884865" y="2145510"/>
              <a:ext cx="4451847" cy="4451846"/>
            </a:xfrm>
            <a:prstGeom prst="blockArc">
              <a:avLst>
                <a:gd fmla="val 10800000" name="adj1"/>
                <a:gd fmla="val 21568928" name="adj2"/>
                <a:gd fmla="val 1093" name="adj3"/>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dk1"/>
                </a:solidFill>
                <a:latin typeface="Arial"/>
                <a:ea typeface="Arial"/>
                <a:cs typeface="Arial"/>
                <a:sym typeface="Arial"/>
              </a:endParaRPr>
            </a:p>
          </p:txBody>
        </p:sp>
        <p:sp>
          <p:nvSpPr>
            <p:cNvPr id="915" name="Google Shape;915;p28"/>
            <p:cNvSpPr/>
            <p:nvPr/>
          </p:nvSpPr>
          <p:spPr>
            <a:xfrm rot="-3600000">
              <a:off x="6556467" y="2025189"/>
              <a:ext cx="732250" cy="653074"/>
            </a:xfrm>
            <a:prstGeom prst="hexagon">
              <a:avLst>
                <a:gd fmla="val 26954" name="adj"/>
                <a:gd fmla="val 115470" name="vf"/>
              </a:avLst>
            </a:prstGeom>
            <a:solidFill>
              <a:schemeClr val="lt1"/>
            </a:solidFill>
            <a:ln cap="flat" cmpd="sng" w="381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916" name="Google Shape;916;p28"/>
            <p:cNvSpPr/>
            <p:nvPr/>
          </p:nvSpPr>
          <p:spPr>
            <a:xfrm rot="-3600000">
              <a:off x="5018489" y="2025189"/>
              <a:ext cx="732250" cy="653074"/>
            </a:xfrm>
            <a:prstGeom prst="hexagon">
              <a:avLst>
                <a:gd fmla="val 28096" name="adj"/>
                <a:gd fmla="val 115470" name="vf"/>
              </a:avLst>
            </a:prstGeom>
            <a:solidFill>
              <a:schemeClr val="lt1"/>
            </a:solidFill>
            <a:ln cap="flat" cmpd="sng" w="381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917" name="Google Shape;917;p28"/>
            <p:cNvSpPr/>
            <p:nvPr/>
          </p:nvSpPr>
          <p:spPr>
            <a:xfrm rot="-3600000">
              <a:off x="7652420" y="2988650"/>
              <a:ext cx="732250" cy="653074"/>
            </a:xfrm>
            <a:prstGeom prst="hexagon">
              <a:avLst>
                <a:gd fmla="val 29568" name="adj"/>
                <a:gd fmla="val 115470" name="vf"/>
              </a:avLst>
            </a:prstGeom>
            <a:solidFill>
              <a:schemeClr val="lt1"/>
            </a:solidFill>
            <a:ln cap="flat" cmpd="sng"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918" name="Google Shape;918;p28"/>
            <p:cNvSpPr/>
            <p:nvPr/>
          </p:nvSpPr>
          <p:spPr>
            <a:xfrm rot="-3600000">
              <a:off x="3782891" y="2988650"/>
              <a:ext cx="732250" cy="653074"/>
            </a:xfrm>
            <a:prstGeom prst="hexagon">
              <a:avLst>
                <a:gd fmla="val 29503" name="adj"/>
                <a:gd fmla="val 115470" name="vf"/>
              </a:avLst>
            </a:prstGeom>
            <a:solidFill>
              <a:schemeClr val="lt1"/>
            </a:solidFill>
            <a:ln cap="flat" cmpd="sng" w="381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sp>
        <p:nvSpPr>
          <p:cNvPr id="919" name="Google Shape;919;p28"/>
          <p:cNvSpPr/>
          <p:nvPr/>
        </p:nvSpPr>
        <p:spPr>
          <a:xfrm>
            <a:off x="5446068" y="4544344"/>
            <a:ext cx="212128" cy="304708"/>
          </a:xfrm>
          <a:custGeom>
            <a:rect b="b" l="l" r="r" t="t"/>
            <a:pathLst>
              <a:path extrusionOk="0" h="3930092" w="2736000">
                <a:moveTo>
                  <a:pt x="1367278" y="2418044"/>
                </a:moveTo>
                <a:cubicBezTo>
                  <a:pt x="1475622" y="2496498"/>
                  <a:pt x="1442256" y="2523346"/>
                  <a:pt x="1552576" y="2576139"/>
                </a:cubicBezTo>
                <a:cubicBezTo>
                  <a:pt x="1866725" y="2636040"/>
                  <a:pt x="2088000" y="3057033"/>
                  <a:pt x="2088000" y="3520946"/>
                </a:cubicBezTo>
                <a:lnTo>
                  <a:pt x="648080" y="3506285"/>
                </a:lnTo>
                <a:cubicBezTo>
                  <a:pt x="653073" y="3048089"/>
                  <a:pt x="871005" y="2673776"/>
                  <a:pt x="1182763" y="2571640"/>
                </a:cubicBezTo>
                <a:cubicBezTo>
                  <a:pt x="1280064" y="2508169"/>
                  <a:pt x="1254632" y="2499927"/>
                  <a:pt x="1367278" y="2418044"/>
                </a:cubicBezTo>
                <a:close/>
                <a:moveTo>
                  <a:pt x="648003" y="793859"/>
                </a:moveTo>
                <a:lnTo>
                  <a:pt x="2087849" y="808518"/>
                </a:lnTo>
                <a:cubicBezTo>
                  <a:pt x="2081743" y="1099400"/>
                  <a:pt x="1898532" y="1346081"/>
                  <a:pt x="1641214" y="1449982"/>
                </a:cubicBezTo>
                <a:cubicBezTo>
                  <a:pt x="1581100" y="1476031"/>
                  <a:pt x="1454311" y="1749732"/>
                  <a:pt x="1368003" y="1937706"/>
                </a:cubicBezTo>
                <a:cubicBezTo>
                  <a:pt x="1290978" y="1744554"/>
                  <a:pt x="1168712" y="1479962"/>
                  <a:pt x="1094068" y="1448735"/>
                </a:cubicBezTo>
                <a:cubicBezTo>
                  <a:pt x="831917" y="1343398"/>
                  <a:pt x="648003" y="1089607"/>
                  <a:pt x="648003" y="793859"/>
                </a:cubicBezTo>
                <a:close/>
                <a:moveTo>
                  <a:pt x="516625" y="299874"/>
                </a:moveTo>
                <a:lnTo>
                  <a:pt x="516625" y="449580"/>
                </a:lnTo>
                <a:cubicBezTo>
                  <a:pt x="516625" y="947043"/>
                  <a:pt x="728081" y="1374116"/>
                  <a:pt x="1029987" y="1557992"/>
                </a:cubicBezTo>
                <a:cubicBezTo>
                  <a:pt x="1152140" y="1645374"/>
                  <a:pt x="1146996" y="1879118"/>
                  <a:pt x="1146996" y="2057479"/>
                </a:cubicBezTo>
                <a:cubicBezTo>
                  <a:pt x="1146996" y="2199170"/>
                  <a:pt x="1165085" y="2330604"/>
                  <a:pt x="1055065" y="2431585"/>
                </a:cubicBezTo>
                <a:cubicBezTo>
                  <a:pt x="746548" y="2590263"/>
                  <a:pt x="539378" y="3004916"/>
                  <a:pt x="539378" y="3468615"/>
                </a:cubicBezTo>
                <a:lnTo>
                  <a:pt x="539378" y="3604591"/>
                </a:lnTo>
                <a:lnTo>
                  <a:pt x="2196077" y="3604591"/>
                </a:lnTo>
                <a:lnTo>
                  <a:pt x="2196077" y="3468615"/>
                </a:lnTo>
                <a:cubicBezTo>
                  <a:pt x="2196077" y="3023625"/>
                  <a:pt x="1980552" y="2629673"/>
                  <a:pt x="1695313" y="2440912"/>
                </a:cubicBezTo>
                <a:cubicBezTo>
                  <a:pt x="1597256" y="2355530"/>
                  <a:pt x="1621109" y="2199255"/>
                  <a:pt x="1617547" y="2049252"/>
                </a:cubicBezTo>
                <a:cubicBezTo>
                  <a:pt x="1614246" y="1910233"/>
                  <a:pt x="1594005" y="1638458"/>
                  <a:pt x="1719395" y="1540961"/>
                </a:cubicBezTo>
                <a:cubicBezTo>
                  <a:pt x="2008283" y="1349911"/>
                  <a:pt x="2207952" y="932979"/>
                  <a:pt x="2207952" y="449580"/>
                </a:cubicBezTo>
                <a:lnTo>
                  <a:pt x="2207952" y="299874"/>
                </a:lnTo>
                <a:lnTo>
                  <a:pt x="516625" y="299874"/>
                </a:lnTo>
                <a:close/>
                <a:moveTo>
                  <a:pt x="144000" y="0"/>
                </a:moveTo>
                <a:lnTo>
                  <a:pt x="2592000" y="0"/>
                </a:lnTo>
                <a:cubicBezTo>
                  <a:pt x="2671529" y="0"/>
                  <a:pt x="2736000" y="64471"/>
                  <a:pt x="2736000" y="144000"/>
                </a:cubicBezTo>
                <a:cubicBezTo>
                  <a:pt x="2736000" y="223529"/>
                  <a:pt x="2671529" y="288000"/>
                  <a:pt x="2592000" y="288000"/>
                </a:cubicBezTo>
                <a:lnTo>
                  <a:pt x="2396702" y="288000"/>
                </a:lnTo>
                <a:lnTo>
                  <a:pt x="2396702" y="413234"/>
                </a:lnTo>
                <a:cubicBezTo>
                  <a:pt x="2396702" y="964640"/>
                  <a:pt x="2159804" y="1441170"/>
                  <a:pt x="1815389" y="1665324"/>
                </a:cubicBezTo>
                <a:cubicBezTo>
                  <a:pt x="1718143" y="1767020"/>
                  <a:pt x="1749155" y="1822697"/>
                  <a:pt x="1753098" y="1974987"/>
                </a:cubicBezTo>
                <a:cubicBezTo>
                  <a:pt x="1757412" y="2141597"/>
                  <a:pt x="1739638" y="2200230"/>
                  <a:pt x="1825752" y="2312143"/>
                </a:cubicBezTo>
                <a:cubicBezTo>
                  <a:pt x="2164142" y="2539312"/>
                  <a:pt x="2395980" y="3011520"/>
                  <a:pt x="2395980" y="3557007"/>
                </a:cubicBezTo>
                <a:lnTo>
                  <a:pt x="2395980" y="3642092"/>
                </a:lnTo>
                <a:lnTo>
                  <a:pt x="2592000" y="3642092"/>
                </a:lnTo>
                <a:cubicBezTo>
                  <a:pt x="2671529" y="3642092"/>
                  <a:pt x="2736000" y="3706563"/>
                  <a:pt x="2736000" y="3786092"/>
                </a:cubicBezTo>
                <a:cubicBezTo>
                  <a:pt x="2736000" y="3865621"/>
                  <a:pt x="2671529" y="3930092"/>
                  <a:pt x="2592000" y="3930092"/>
                </a:cubicBezTo>
                <a:lnTo>
                  <a:pt x="144000" y="3930092"/>
                </a:lnTo>
                <a:cubicBezTo>
                  <a:pt x="64471" y="3930092"/>
                  <a:pt x="0" y="3865621"/>
                  <a:pt x="0" y="3786092"/>
                </a:cubicBezTo>
                <a:cubicBezTo>
                  <a:pt x="0" y="3706563"/>
                  <a:pt x="64471" y="3642092"/>
                  <a:pt x="144000" y="3642092"/>
                </a:cubicBezTo>
                <a:lnTo>
                  <a:pt x="338578" y="3642092"/>
                </a:lnTo>
                <a:lnTo>
                  <a:pt x="338578" y="3557007"/>
                </a:lnTo>
                <a:cubicBezTo>
                  <a:pt x="338578" y="2988551"/>
                  <a:pt x="590352" y="2499674"/>
                  <a:pt x="951672" y="2284199"/>
                </a:cubicBezTo>
                <a:cubicBezTo>
                  <a:pt x="1026597" y="2195332"/>
                  <a:pt x="1008559" y="2142287"/>
                  <a:pt x="1012216" y="1995181"/>
                </a:cubicBezTo>
                <a:cubicBezTo>
                  <a:pt x="1001243" y="1843296"/>
                  <a:pt x="1013640" y="1774963"/>
                  <a:pt x="943195" y="1693402"/>
                </a:cubicBezTo>
                <a:cubicBezTo>
                  <a:pt x="584785" y="1476413"/>
                  <a:pt x="339300" y="978710"/>
                  <a:pt x="339300" y="413234"/>
                </a:cubicBezTo>
                <a:lnTo>
                  <a:pt x="339300" y="288000"/>
                </a:lnTo>
                <a:lnTo>
                  <a:pt x="144000" y="288000"/>
                </a:lnTo>
                <a:cubicBezTo>
                  <a:pt x="64471" y="288000"/>
                  <a:pt x="0" y="223529"/>
                  <a:pt x="0" y="144000"/>
                </a:cubicBezTo>
                <a:cubicBezTo>
                  <a:pt x="0" y="64471"/>
                  <a:pt x="64471" y="0"/>
                  <a:pt x="144000"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920" name="Google Shape;920;p28"/>
          <p:cNvSpPr/>
          <p:nvPr/>
        </p:nvSpPr>
        <p:spPr>
          <a:xfrm rot="-1800000">
            <a:off x="5433101" y="3204187"/>
            <a:ext cx="298273" cy="298221"/>
          </a:xfrm>
          <a:custGeom>
            <a:rect b="b" l="l" r="r" t="t"/>
            <a:pathLst>
              <a:path extrusionOk="0" h="3947711" w="3948369">
                <a:moveTo>
                  <a:pt x="1024184" y="1327019"/>
                </a:moveTo>
                <a:cubicBezTo>
                  <a:pt x="953964" y="1286477"/>
                  <a:pt x="864174" y="1310536"/>
                  <a:pt x="823632" y="1380756"/>
                </a:cubicBezTo>
                <a:cubicBezTo>
                  <a:pt x="783091" y="1450976"/>
                  <a:pt x="807150" y="1540767"/>
                  <a:pt x="877370" y="1581308"/>
                </a:cubicBezTo>
                <a:cubicBezTo>
                  <a:pt x="947590" y="1621850"/>
                  <a:pt x="1037380" y="1597790"/>
                  <a:pt x="1077922" y="1527570"/>
                </a:cubicBezTo>
                <a:cubicBezTo>
                  <a:pt x="1118463" y="1457350"/>
                  <a:pt x="1094404" y="1367560"/>
                  <a:pt x="1024184" y="1327019"/>
                </a:cubicBezTo>
                <a:close/>
                <a:moveTo>
                  <a:pt x="3610643" y="2228121"/>
                </a:moveTo>
                <a:cubicBezTo>
                  <a:pt x="3600833" y="2220477"/>
                  <a:pt x="3589363" y="2214630"/>
                  <a:pt x="3576595" y="2211209"/>
                </a:cubicBezTo>
                <a:cubicBezTo>
                  <a:pt x="3525522" y="2197524"/>
                  <a:pt x="3473024" y="2227833"/>
                  <a:pt x="3459339" y="2278906"/>
                </a:cubicBezTo>
                <a:cubicBezTo>
                  <a:pt x="3445654" y="2329979"/>
                  <a:pt x="3475964" y="2382476"/>
                  <a:pt x="3527037" y="2396161"/>
                </a:cubicBezTo>
                <a:cubicBezTo>
                  <a:pt x="3578110" y="2409846"/>
                  <a:pt x="3630607" y="2379537"/>
                  <a:pt x="3644292" y="2328464"/>
                </a:cubicBezTo>
                <a:cubicBezTo>
                  <a:pt x="3654556" y="2290159"/>
                  <a:pt x="3640073" y="2251053"/>
                  <a:pt x="3610643" y="2228121"/>
                </a:cubicBezTo>
                <a:close/>
                <a:moveTo>
                  <a:pt x="3948369" y="2177025"/>
                </a:moveTo>
                <a:lnTo>
                  <a:pt x="3902391" y="2247588"/>
                </a:lnTo>
                <a:cubicBezTo>
                  <a:pt x="3840166" y="2207044"/>
                  <a:pt x="3769677" y="2184131"/>
                  <a:pt x="3697935" y="2180296"/>
                </a:cubicBezTo>
                <a:cubicBezTo>
                  <a:pt x="3737123" y="2226403"/>
                  <a:pt x="3753617" y="2290363"/>
                  <a:pt x="3736768" y="2353243"/>
                </a:cubicBezTo>
                <a:cubicBezTo>
                  <a:pt x="3709398" y="2455390"/>
                  <a:pt x="3604404" y="2516008"/>
                  <a:pt x="3502258" y="2488638"/>
                </a:cubicBezTo>
                <a:cubicBezTo>
                  <a:pt x="3400111" y="2461268"/>
                  <a:pt x="3339493" y="2356274"/>
                  <a:pt x="3366863" y="2254127"/>
                </a:cubicBezTo>
                <a:cubicBezTo>
                  <a:pt x="3381032" y="2201247"/>
                  <a:pt x="3416004" y="2159497"/>
                  <a:pt x="3460818" y="2135698"/>
                </a:cubicBezTo>
                <a:cubicBezTo>
                  <a:pt x="3436032" y="2129730"/>
                  <a:pt x="3409996" y="2129302"/>
                  <a:pt x="3383900" y="2133133"/>
                </a:cubicBezTo>
                <a:cubicBezTo>
                  <a:pt x="3331988" y="2140756"/>
                  <a:pt x="3285146" y="2164460"/>
                  <a:pt x="3249703" y="2200200"/>
                </a:cubicBezTo>
                <a:cubicBezTo>
                  <a:pt x="3299772" y="2410806"/>
                  <a:pt x="3262997" y="2663063"/>
                  <a:pt x="3111944" y="2983361"/>
                </a:cubicBezTo>
                <a:cubicBezTo>
                  <a:pt x="2900481" y="3337269"/>
                  <a:pt x="2604169" y="3479398"/>
                  <a:pt x="2264290" y="3473876"/>
                </a:cubicBezTo>
                <a:lnTo>
                  <a:pt x="1854414" y="3947711"/>
                </a:lnTo>
                <a:lnTo>
                  <a:pt x="1615515" y="3809782"/>
                </a:lnTo>
                <a:lnTo>
                  <a:pt x="1764774" y="3379707"/>
                </a:lnTo>
                <a:cubicBezTo>
                  <a:pt x="1587770" y="3319643"/>
                  <a:pt x="1405350" y="3232972"/>
                  <a:pt x="1221865" y="3127037"/>
                </a:cubicBezTo>
                <a:cubicBezTo>
                  <a:pt x="1120271" y="3068382"/>
                  <a:pt x="1025311" y="3004264"/>
                  <a:pt x="938291" y="2935309"/>
                </a:cubicBezTo>
                <a:lnTo>
                  <a:pt x="509476" y="3157353"/>
                </a:lnTo>
                <a:lnTo>
                  <a:pt x="247593" y="2999226"/>
                </a:lnTo>
                <a:lnTo>
                  <a:pt x="599626" y="2603610"/>
                </a:lnTo>
                <a:cubicBezTo>
                  <a:pt x="384783" y="2338553"/>
                  <a:pt x="289709" y="2193107"/>
                  <a:pt x="174176" y="1843897"/>
                </a:cubicBezTo>
                <a:lnTo>
                  <a:pt x="0" y="1381252"/>
                </a:lnTo>
                <a:lnTo>
                  <a:pt x="107522" y="1111013"/>
                </a:lnTo>
                <a:cubicBezTo>
                  <a:pt x="159316" y="1021302"/>
                  <a:pt x="259400" y="1099908"/>
                  <a:pt x="349113" y="1151702"/>
                </a:cubicBezTo>
                <a:lnTo>
                  <a:pt x="486246" y="1217020"/>
                </a:lnTo>
                <a:cubicBezTo>
                  <a:pt x="628225" y="1148493"/>
                  <a:pt x="768311" y="1094036"/>
                  <a:pt x="908721" y="1057007"/>
                </a:cubicBezTo>
                <a:cubicBezTo>
                  <a:pt x="1011476" y="947354"/>
                  <a:pt x="1021990" y="857768"/>
                  <a:pt x="976491" y="611195"/>
                </a:cubicBezTo>
                <a:cubicBezTo>
                  <a:pt x="1335325" y="817429"/>
                  <a:pt x="1326102" y="899150"/>
                  <a:pt x="1389221" y="1007976"/>
                </a:cubicBezTo>
                <a:cubicBezTo>
                  <a:pt x="1615807" y="1002289"/>
                  <a:pt x="1836555" y="1044211"/>
                  <a:pt x="2066828" y="1133629"/>
                </a:cubicBezTo>
                <a:cubicBezTo>
                  <a:pt x="2047082" y="1203277"/>
                  <a:pt x="2048342" y="1275855"/>
                  <a:pt x="2067080" y="1343672"/>
                </a:cubicBezTo>
                <a:cubicBezTo>
                  <a:pt x="2009772" y="1325329"/>
                  <a:pt x="1950048" y="1312156"/>
                  <a:pt x="1888409" y="1302802"/>
                </a:cubicBezTo>
                <a:lnTo>
                  <a:pt x="1831983" y="1466454"/>
                </a:lnTo>
                <a:cubicBezTo>
                  <a:pt x="2171713" y="1545279"/>
                  <a:pt x="2334158" y="1639067"/>
                  <a:pt x="2533793" y="1871644"/>
                </a:cubicBezTo>
                <a:lnTo>
                  <a:pt x="2655130" y="1752801"/>
                </a:lnTo>
                <a:cubicBezTo>
                  <a:pt x="2623271" y="1710443"/>
                  <a:pt x="2589631" y="1671169"/>
                  <a:pt x="2553401" y="1635762"/>
                </a:cubicBezTo>
                <a:cubicBezTo>
                  <a:pt x="2626342" y="1620812"/>
                  <a:pt x="2694472" y="1585039"/>
                  <a:pt x="2748239" y="1530606"/>
                </a:cubicBezTo>
                <a:cubicBezTo>
                  <a:pt x="2959801" y="1699876"/>
                  <a:pt x="3152007" y="1908367"/>
                  <a:pt x="3223775" y="2111154"/>
                </a:cubicBezTo>
                <a:cubicBezTo>
                  <a:pt x="3265103" y="2076949"/>
                  <a:pt x="3316077" y="2055387"/>
                  <a:pt x="3371292" y="2047279"/>
                </a:cubicBezTo>
                <a:cubicBezTo>
                  <a:pt x="3454199" y="2035105"/>
                  <a:pt x="3536665" y="2054733"/>
                  <a:pt x="3603728" y="2099347"/>
                </a:cubicBezTo>
                <a:cubicBezTo>
                  <a:pt x="3679156" y="2088543"/>
                  <a:pt x="3756158" y="2095770"/>
                  <a:pt x="3828792" y="2119628"/>
                </a:cubicBezTo>
                <a:cubicBezTo>
                  <a:pt x="3870454" y="2133311"/>
                  <a:pt x="3910678" y="2152466"/>
                  <a:pt x="3948369" y="2177025"/>
                </a:cubicBezTo>
                <a:close/>
                <a:moveTo>
                  <a:pt x="2661401" y="883270"/>
                </a:moveTo>
                <a:cubicBezTo>
                  <a:pt x="2838812" y="985699"/>
                  <a:pt x="2899598" y="1212554"/>
                  <a:pt x="2797170" y="1389966"/>
                </a:cubicBezTo>
                <a:cubicBezTo>
                  <a:pt x="2694741" y="1567377"/>
                  <a:pt x="2467885" y="1628163"/>
                  <a:pt x="2290474" y="1525735"/>
                </a:cubicBezTo>
                <a:cubicBezTo>
                  <a:pt x="2113063" y="1423306"/>
                  <a:pt x="2052277" y="1196450"/>
                  <a:pt x="2154705" y="1019039"/>
                </a:cubicBezTo>
                <a:cubicBezTo>
                  <a:pt x="2257134" y="841627"/>
                  <a:pt x="2483990" y="780842"/>
                  <a:pt x="2661401" y="883270"/>
                </a:cubicBezTo>
                <a:close/>
                <a:moveTo>
                  <a:pt x="2494139" y="49756"/>
                </a:moveTo>
                <a:cubicBezTo>
                  <a:pt x="2671551" y="152184"/>
                  <a:pt x="2732337" y="379040"/>
                  <a:pt x="2629908" y="556451"/>
                </a:cubicBezTo>
                <a:cubicBezTo>
                  <a:pt x="2527480" y="733863"/>
                  <a:pt x="2300624" y="794648"/>
                  <a:pt x="2123212" y="692220"/>
                </a:cubicBezTo>
                <a:cubicBezTo>
                  <a:pt x="1945801" y="589791"/>
                  <a:pt x="1885015" y="362936"/>
                  <a:pt x="1987444" y="185524"/>
                </a:cubicBezTo>
                <a:cubicBezTo>
                  <a:pt x="2089872" y="8113"/>
                  <a:pt x="2316728" y="-52673"/>
                  <a:pt x="2494139" y="4975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921" name="Google Shape;921;p28"/>
          <p:cNvSpPr/>
          <p:nvPr/>
        </p:nvSpPr>
        <p:spPr>
          <a:xfrm>
            <a:off x="4560896" y="2102916"/>
            <a:ext cx="296262" cy="296262"/>
          </a:xfrm>
          <a:custGeom>
            <a:rect b="b" l="l" r="r" t="t"/>
            <a:pathLst>
              <a:path extrusionOk="0" h="3960000" w="396044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dk1"/>
              </a:solidFill>
              <a:latin typeface="Arial"/>
              <a:ea typeface="Arial"/>
              <a:cs typeface="Arial"/>
              <a:sym typeface="Arial"/>
            </a:endParaRPr>
          </a:p>
        </p:txBody>
      </p:sp>
      <p:sp>
        <p:nvSpPr>
          <p:cNvPr id="922" name="Google Shape;922;p28"/>
          <p:cNvSpPr/>
          <p:nvPr/>
        </p:nvSpPr>
        <p:spPr>
          <a:xfrm rot="8580000">
            <a:off x="4560502" y="5536049"/>
            <a:ext cx="297051" cy="296262"/>
          </a:xfrm>
          <a:custGeom>
            <a:rect b="b" l="l" r="r" t="t"/>
            <a:pathLst>
              <a:path extrusionOk="0" h="3862045" w="387236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dk1"/>
              </a:solidFill>
              <a:latin typeface="Arial"/>
              <a:ea typeface="Arial"/>
              <a:cs typeface="Arial"/>
              <a:sym typeface="Arial"/>
            </a:endParaRPr>
          </a:p>
        </p:txBody>
      </p:sp>
      <p:sp>
        <p:nvSpPr>
          <p:cNvPr id="923" name="Google Shape;923;p28"/>
          <p:cNvSpPr/>
          <p:nvPr/>
        </p:nvSpPr>
        <p:spPr>
          <a:xfrm flipH="1">
            <a:off x="592883" y="3501515"/>
            <a:ext cx="2961739" cy="2591385"/>
          </a:xfrm>
          <a:custGeom>
            <a:rect b="b" l="l" r="r" t="t"/>
            <a:pathLst>
              <a:path extrusionOk="0" h="2149508" w="2456709">
                <a:moveTo>
                  <a:pt x="1383346" y="807021"/>
                </a:moveTo>
                <a:cubicBezTo>
                  <a:pt x="1418496" y="872301"/>
                  <a:pt x="1456660" y="917997"/>
                  <a:pt x="1515914" y="966706"/>
                </a:cubicBezTo>
                <a:lnTo>
                  <a:pt x="1484278" y="999848"/>
                </a:lnTo>
                <a:cubicBezTo>
                  <a:pt x="1511395" y="1027466"/>
                  <a:pt x="1550562" y="1052072"/>
                  <a:pt x="1565627" y="1082703"/>
                </a:cubicBezTo>
                <a:cubicBezTo>
                  <a:pt x="1551567" y="1136434"/>
                  <a:pt x="1523948" y="1164554"/>
                  <a:pt x="1514407" y="1221297"/>
                </a:cubicBezTo>
                <a:cubicBezTo>
                  <a:pt x="1505369" y="1273019"/>
                  <a:pt x="1490304" y="1312689"/>
                  <a:pt x="1478252" y="1358385"/>
                </a:cubicBezTo>
                <a:cubicBezTo>
                  <a:pt x="1433059" y="1179116"/>
                  <a:pt x="1377320" y="998342"/>
                  <a:pt x="1383346" y="807021"/>
                </a:cubicBezTo>
                <a:close/>
                <a:moveTo>
                  <a:pt x="1761468" y="743750"/>
                </a:moveTo>
                <a:cubicBezTo>
                  <a:pt x="1799632" y="1046548"/>
                  <a:pt x="1742888" y="1218284"/>
                  <a:pt x="1687651" y="1423162"/>
                </a:cubicBezTo>
                <a:lnTo>
                  <a:pt x="1680119" y="1191168"/>
                </a:lnTo>
                <a:cubicBezTo>
                  <a:pt x="1679617" y="1144970"/>
                  <a:pt x="1665557" y="1116850"/>
                  <a:pt x="1633419" y="1075171"/>
                </a:cubicBezTo>
                <a:cubicBezTo>
                  <a:pt x="1642959" y="1045042"/>
                  <a:pt x="1644969" y="1017926"/>
                  <a:pt x="1662042" y="984784"/>
                </a:cubicBezTo>
                <a:lnTo>
                  <a:pt x="1625887" y="957667"/>
                </a:lnTo>
                <a:cubicBezTo>
                  <a:pt x="1671080" y="886362"/>
                  <a:pt x="1723806" y="848197"/>
                  <a:pt x="1761468" y="743750"/>
                </a:cubicBezTo>
                <a:close/>
                <a:moveTo>
                  <a:pt x="1545748" y="613"/>
                </a:moveTo>
                <a:cubicBezTo>
                  <a:pt x="1349805" y="-10582"/>
                  <a:pt x="1186387" y="132160"/>
                  <a:pt x="1274671" y="379829"/>
                </a:cubicBezTo>
                <a:cubicBezTo>
                  <a:pt x="1286779" y="436001"/>
                  <a:pt x="1283820" y="525314"/>
                  <a:pt x="1297433" y="552863"/>
                </a:cubicBezTo>
                <a:lnTo>
                  <a:pt x="1346415" y="595059"/>
                </a:lnTo>
                <a:cubicBezTo>
                  <a:pt x="1356916" y="651533"/>
                  <a:pt x="1408091" y="680893"/>
                  <a:pt x="1367372" y="752432"/>
                </a:cubicBezTo>
                <a:lnTo>
                  <a:pt x="1274686" y="869532"/>
                </a:lnTo>
                <a:lnTo>
                  <a:pt x="959345" y="1000520"/>
                </a:lnTo>
                <a:cubicBezTo>
                  <a:pt x="920709" y="1017901"/>
                  <a:pt x="894124" y="1164839"/>
                  <a:pt x="838918" y="1316294"/>
                </a:cubicBezTo>
                <a:cubicBezTo>
                  <a:pt x="824664" y="1366719"/>
                  <a:pt x="863134" y="1364416"/>
                  <a:pt x="850387" y="1389231"/>
                </a:cubicBezTo>
                <a:cubicBezTo>
                  <a:pt x="810041" y="1463733"/>
                  <a:pt x="778733" y="1506600"/>
                  <a:pt x="741400" y="1570558"/>
                </a:cubicBezTo>
                <a:cubicBezTo>
                  <a:pt x="732213" y="1603113"/>
                  <a:pt x="750141" y="1661279"/>
                  <a:pt x="697265" y="1680275"/>
                </a:cubicBezTo>
                <a:cubicBezTo>
                  <a:pt x="668926" y="1692115"/>
                  <a:pt x="638611" y="1671060"/>
                  <a:pt x="563833" y="1671728"/>
                </a:cubicBezTo>
                <a:cubicBezTo>
                  <a:pt x="483029" y="1666371"/>
                  <a:pt x="449121" y="1612129"/>
                  <a:pt x="366099" y="1578836"/>
                </a:cubicBezTo>
                <a:cubicBezTo>
                  <a:pt x="357861" y="1533170"/>
                  <a:pt x="348116" y="1495036"/>
                  <a:pt x="318787" y="1453889"/>
                </a:cubicBezTo>
                <a:cubicBezTo>
                  <a:pt x="263078" y="1368683"/>
                  <a:pt x="263107" y="1202127"/>
                  <a:pt x="204385" y="1217853"/>
                </a:cubicBezTo>
                <a:cubicBezTo>
                  <a:pt x="138902" y="1241135"/>
                  <a:pt x="242142" y="1393974"/>
                  <a:pt x="191722" y="1409725"/>
                </a:cubicBezTo>
                <a:cubicBezTo>
                  <a:pt x="112198" y="1447272"/>
                  <a:pt x="29661" y="1317602"/>
                  <a:pt x="7382" y="1338578"/>
                </a:cubicBezTo>
                <a:cubicBezTo>
                  <a:pt x="-15364" y="1354562"/>
                  <a:pt x="22149" y="1387118"/>
                  <a:pt x="17480" y="1406115"/>
                </a:cubicBezTo>
                <a:cubicBezTo>
                  <a:pt x="18076" y="1436030"/>
                  <a:pt x="24140" y="1488105"/>
                  <a:pt x="41091" y="1503005"/>
                </a:cubicBezTo>
                <a:cubicBezTo>
                  <a:pt x="83653" y="1537490"/>
                  <a:pt x="60093" y="1553728"/>
                  <a:pt x="73994" y="1575361"/>
                </a:cubicBezTo>
                <a:cubicBezTo>
                  <a:pt x="91833" y="1609069"/>
                  <a:pt x="117204" y="1615662"/>
                  <a:pt x="132030" y="1631293"/>
                </a:cubicBezTo>
                <a:cubicBezTo>
                  <a:pt x="173232" y="1680225"/>
                  <a:pt x="217446" y="1711081"/>
                  <a:pt x="273712" y="1741935"/>
                </a:cubicBezTo>
                <a:cubicBezTo>
                  <a:pt x="257445" y="1817591"/>
                  <a:pt x="280345" y="1918857"/>
                  <a:pt x="280648" y="1944801"/>
                </a:cubicBezTo>
                <a:cubicBezTo>
                  <a:pt x="292846" y="1984319"/>
                  <a:pt x="318473" y="1976279"/>
                  <a:pt x="371006" y="1983565"/>
                </a:cubicBezTo>
                <a:cubicBezTo>
                  <a:pt x="406967" y="1978800"/>
                  <a:pt x="386446" y="2018240"/>
                  <a:pt x="464779" y="2027684"/>
                </a:cubicBezTo>
                <a:cubicBezTo>
                  <a:pt x="517376" y="2048437"/>
                  <a:pt x="610646" y="2061658"/>
                  <a:pt x="746098" y="2074878"/>
                </a:cubicBezTo>
                <a:cubicBezTo>
                  <a:pt x="833503" y="2084558"/>
                  <a:pt x="898311" y="2038499"/>
                  <a:pt x="951067" y="2005998"/>
                </a:cubicBezTo>
                <a:lnTo>
                  <a:pt x="956794" y="2137120"/>
                </a:lnTo>
                <a:lnTo>
                  <a:pt x="2420585" y="2149508"/>
                </a:lnTo>
                <a:cubicBezTo>
                  <a:pt x="2489596" y="2075706"/>
                  <a:pt x="2412588" y="1941645"/>
                  <a:pt x="2456709" y="1865755"/>
                </a:cubicBezTo>
                <a:lnTo>
                  <a:pt x="2456709" y="1684641"/>
                </a:lnTo>
                <a:cubicBezTo>
                  <a:pt x="2455722" y="1679897"/>
                  <a:pt x="2454736" y="1513229"/>
                  <a:pt x="2453749" y="1508485"/>
                </a:cubicBezTo>
                <a:cubicBezTo>
                  <a:pt x="2445600" y="1473630"/>
                  <a:pt x="2438769" y="1436326"/>
                  <a:pt x="2440223" y="1390737"/>
                </a:cubicBezTo>
                <a:cubicBezTo>
                  <a:pt x="2442828" y="1202748"/>
                  <a:pt x="2367098" y="1237715"/>
                  <a:pt x="2375729" y="1183801"/>
                </a:cubicBezTo>
                <a:cubicBezTo>
                  <a:pt x="2384856" y="1091981"/>
                  <a:pt x="2351805" y="1126705"/>
                  <a:pt x="2342855" y="1049949"/>
                </a:cubicBezTo>
                <a:cubicBezTo>
                  <a:pt x="2333996" y="979072"/>
                  <a:pt x="2310070" y="944348"/>
                  <a:pt x="2216849" y="909625"/>
                </a:cubicBezTo>
                <a:cubicBezTo>
                  <a:pt x="2134307" y="879586"/>
                  <a:pt x="2083401" y="863104"/>
                  <a:pt x="1996340" y="846622"/>
                </a:cubicBezTo>
                <a:cubicBezTo>
                  <a:pt x="1935709" y="830245"/>
                  <a:pt x="1917258" y="827426"/>
                  <a:pt x="1873198" y="806530"/>
                </a:cubicBezTo>
                <a:cubicBezTo>
                  <a:pt x="1827279" y="787527"/>
                  <a:pt x="1784372" y="739903"/>
                  <a:pt x="1744478" y="695291"/>
                </a:cubicBezTo>
                <a:cubicBezTo>
                  <a:pt x="1720379" y="668905"/>
                  <a:pt x="1750513" y="625948"/>
                  <a:pt x="1764076" y="584498"/>
                </a:cubicBezTo>
                <a:lnTo>
                  <a:pt x="1790641" y="540901"/>
                </a:lnTo>
                <a:cubicBezTo>
                  <a:pt x="1842005" y="495200"/>
                  <a:pt x="1858720" y="416358"/>
                  <a:pt x="1821203" y="408317"/>
                </a:cubicBezTo>
                <a:cubicBezTo>
                  <a:pt x="1842438" y="335863"/>
                  <a:pt x="1875477" y="268943"/>
                  <a:pt x="1812227" y="159443"/>
                </a:cubicBezTo>
                <a:cubicBezTo>
                  <a:pt x="1762948" y="73645"/>
                  <a:pt x="1779735" y="1034"/>
                  <a:pt x="1545748" y="613"/>
                </a:cubicBezTo>
                <a:close/>
              </a:path>
            </a:pathLst>
          </a:custGeom>
          <a:solidFill>
            <a:schemeClr val="lt1"/>
          </a:solidFill>
          <a:ln cap="flat" cmpd="sng" w="444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924" name="Google Shape;924;p28"/>
          <p:cNvSpPr/>
          <p:nvPr/>
        </p:nvSpPr>
        <p:spPr>
          <a:xfrm>
            <a:off x="6324600" y="1812798"/>
            <a:ext cx="4451846" cy="800100"/>
          </a:xfrm>
          <a:custGeom>
            <a:rect b="b" l="l" r="r" t="t"/>
            <a:pathLst>
              <a:path extrusionOk="0" h="800100" w="4095750">
                <a:moveTo>
                  <a:pt x="4095750" y="0"/>
                </a:moveTo>
                <a:lnTo>
                  <a:pt x="0" y="0"/>
                </a:lnTo>
                <a:lnTo>
                  <a:pt x="0" y="800100"/>
                </a:lnTo>
                <a:lnTo>
                  <a:pt x="4086225" y="800100"/>
                </a:lnTo>
              </a:path>
            </a:pathLst>
          </a:custGeom>
          <a:noFill/>
          <a:ln cap="flat" cmpd="sng" w="381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25" name="Google Shape;925;p28"/>
          <p:cNvSpPr/>
          <p:nvPr/>
        </p:nvSpPr>
        <p:spPr>
          <a:xfrm>
            <a:off x="7095577" y="2980709"/>
            <a:ext cx="4451846" cy="800100"/>
          </a:xfrm>
          <a:custGeom>
            <a:rect b="b" l="l" r="r" t="t"/>
            <a:pathLst>
              <a:path extrusionOk="0" h="800100" w="4095750">
                <a:moveTo>
                  <a:pt x="4095750" y="0"/>
                </a:moveTo>
                <a:lnTo>
                  <a:pt x="0" y="0"/>
                </a:lnTo>
                <a:lnTo>
                  <a:pt x="0" y="800100"/>
                </a:lnTo>
                <a:lnTo>
                  <a:pt x="4086225" y="800100"/>
                </a:lnTo>
              </a:path>
            </a:pathLst>
          </a:custGeom>
          <a:noFill/>
          <a:ln cap="flat" cmpd="sng" w="381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26" name="Google Shape;926;p28"/>
          <p:cNvSpPr/>
          <p:nvPr/>
        </p:nvSpPr>
        <p:spPr>
          <a:xfrm>
            <a:off x="7084676" y="4148620"/>
            <a:ext cx="4451846" cy="800100"/>
          </a:xfrm>
          <a:custGeom>
            <a:rect b="b" l="l" r="r" t="t"/>
            <a:pathLst>
              <a:path extrusionOk="0" h="800100" w="4095750">
                <a:moveTo>
                  <a:pt x="4095750" y="0"/>
                </a:moveTo>
                <a:lnTo>
                  <a:pt x="0" y="0"/>
                </a:lnTo>
                <a:lnTo>
                  <a:pt x="0" y="800100"/>
                </a:lnTo>
                <a:lnTo>
                  <a:pt x="4086225" y="800100"/>
                </a:lnTo>
              </a:path>
            </a:pathLst>
          </a:custGeom>
          <a:noFill/>
          <a:ln cap="flat" cmpd="sng" w="381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27" name="Google Shape;927;p28"/>
          <p:cNvSpPr/>
          <p:nvPr/>
        </p:nvSpPr>
        <p:spPr>
          <a:xfrm>
            <a:off x="6324600" y="5316532"/>
            <a:ext cx="4451846" cy="800100"/>
          </a:xfrm>
          <a:custGeom>
            <a:rect b="b" l="l" r="r" t="t"/>
            <a:pathLst>
              <a:path extrusionOk="0" h="800100" w="4095750">
                <a:moveTo>
                  <a:pt x="4095750" y="0"/>
                </a:moveTo>
                <a:lnTo>
                  <a:pt x="0" y="0"/>
                </a:lnTo>
                <a:lnTo>
                  <a:pt x="0" y="800100"/>
                </a:lnTo>
                <a:lnTo>
                  <a:pt x="4086225" y="800100"/>
                </a:lnTo>
              </a:path>
            </a:pathLst>
          </a:custGeom>
          <a:noFill/>
          <a:ln cap="flat" cmpd="sng"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928" name="Google Shape;928;p28"/>
          <p:cNvGrpSpPr/>
          <p:nvPr/>
        </p:nvGrpSpPr>
        <p:grpSpPr>
          <a:xfrm>
            <a:off x="6520619" y="1853379"/>
            <a:ext cx="4060661" cy="713214"/>
            <a:chOff x="6565695" y="2053509"/>
            <a:chExt cx="2037996" cy="713214"/>
          </a:xfrm>
        </p:grpSpPr>
        <p:sp>
          <p:nvSpPr>
            <p:cNvPr id="929" name="Google Shape;929;p28"/>
            <p:cNvSpPr txBox="1"/>
            <p:nvPr/>
          </p:nvSpPr>
          <p:spPr>
            <a:xfrm>
              <a:off x="6565695" y="2305058"/>
              <a:ext cx="203799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a:p>
          </p:txBody>
        </p:sp>
        <p:sp>
          <p:nvSpPr>
            <p:cNvPr id="930" name="Google Shape;930;p28"/>
            <p:cNvSpPr txBox="1"/>
            <p:nvPr/>
          </p:nvSpPr>
          <p:spPr>
            <a:xfrm>
              <a:off x="6583306" y="2053509"/>
              <a:ext cx="202038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Your Text  Here</a:t>
              </a:r>
              <a:endParaRPr b="1" sz="1200">
                <a:solidFill>
                  <a:srgbClr val="3F3F3F"/>
                </a:solidFill>
                <a:latin typeface="Arial"/>
                <a:ea typeface="Arial"/>
                <a:cs typeface="Arial"/>
                <a:sym typeface="Arial"/>
              </a:endParaRPr>
            </a:p>
          </p:txBody>
        </p:sp>
      </p:grpSp>
      <p:grpSp>
        <p:nvGrpSpPr>
          <p:cNvPr id="931" name="Google Shape;931;p28"/>
          <p:cNvGrpSpPr/>
          <p:nvPr/>
        </p:nvGrpSpPr>
        <p:grpSpPr>
          <a:xfrm>
            <a:off x="7309256" y="3020302"/>
            <a:ext cx="4060661" cy="713214"/>
            <a:chOff x="6565695" y="2053509"/>
            <a:chExt cx="2037996" cy="713214"/>
          </a:xfrm>
        </p:grpSpPr>
        <p:sp>
          <p:nvSpPr>
            <p:cNvPr id="932" name="Google Shape;932;p28"/>
            <p:cNvSpPr txBox="1"/>
            <p:nvPr/>
          </p:nvSpPr>
          <p:spPr>
            <a:xfrm>
              <a:off x="6565695" y="2305058"/>
              <a:ext cx="203799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a:p>
          </p:txBody>
        </p:sp>
        <p:sp>
          <p:nvSpPr>
            <p:cNvPr id="933" name="Google Shape;933;p28"/>
            <p:cNvSpPr txBox="1"/>
            <p:nvPr/>
          </p:nvSpPr>
          <p:spPr>
            <a:xfrm>
              <a:off x="6583306" y="2053509"/>
              <a:ext cx="202038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Your Text  Here</a:t>
              </a:r>
              <a:endParaRPr b="1" sz="1200">
                <a:solidFill>
                  <a:srgbClr val="3F3F3F"/>
                </a:solidFill>
                <a:latin typeface="Arial"/>
                <a:ea typeface="Arial"/>
                <a:cs typeface="Arial"/>
                <a:sym typeface="Arial"/>
              </a:endParaRPr>
            </a:p>
          </p:txBody>
        </p:sp>
      </p:grpSp>
      <p:grpSp>
        <p:nvGrpSpPr>
          <p:cNvPr id="934" name="Google Shape;934;p28"/>
          <p:cNvGrpSpPr/>
          <p:nvPr/>
        </p:nvGrpSpPr>
        <p:grpSpPr>
          <a:xfrm>
            <a:off x="7309256" y="4187225"/>
            <a:ext cx="4060661" cy="713214"/>
            <a:chOff x="6565695" y="2053509"/>
            <a:chExt cx="2037996" cy="713214"/>
          </a:xfrm>
        </p:grpSpPr>
        <p:sp>
          <p:nvSpPr>
            <p:cNvPr id="935" name="Google Shape;935;p28"/>
            <p:cNvSpPr txBox="1"/>
            <p:nvPr/>
          </p:nvSpPr>
          <p:spPr>
            <a:xfrm>
              <a:off x="6565695" y="2305058"/>
              <a:ext cx="203799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a:p>
          </p:txBody>
        </p:sp>
        <p:sp>
          <p:nvSpPr>
            <p:cNvPr id="936" name="Google Shape;936;p28"/>
            <p:cNvSpPr txBox="1"/>
            <p:nvPr/>
          </p:nvSpPr>
          <p:spPr>
            <a:xfrm>
              <a:off x="6583306" y="2053509"/>
              <a:ext cx="202038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Your Text  Here</a:t>
              </a:r>
              <a:endParaRPr b="1" sz="1200">
                <a:solidFill>
                  <a:srgbClr val="3F3F3F"/>
                </a:solidFill>
                <a:latin typeface="Arial"/>
                <a:ea typeface="Arial"/>
                <a:cs typeface="Arial"/>
                <a:sym typeface="Arial"/>
              </a:endParaRPr>
            </a:p>
          </p:txBody>
        </p:sp>
      </p:grpSp>
      <p:grpSp>
        <p:nvGrpSpPr>
          <p:cNvPr id="937" name="Google Shape;937;p28"/>
          <p:cNvGrpSpPr/>
          <p:nvPr/>
        </p:nvGrpSpPr>
        <p:grpSpPr>
          <a:xfrm>
            <a:off x="6520619" y="5354148"/>
            <a:ext cx="4060661" cy="713214"/>
            <a:chOff x="6565695" y="2053509"/>
            <a:chExt cx="2037996" cy="713214"/>
          </a:xfrm>
        </p:grpSpPr>
        <p:sp>
          <p:nvSpPr>
            <p:cNvPr id="938" name="Google Shape;938;p28"/>
            <p:cNvSpPr txBox="1"/>
            <p:nvPr/>
          </p:nvSpPr>
          <p:spPr>
            <a:xfrm>
              <a:off x="6565695" y="2305058"/>
              <a:ext cx="203799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a:p>
          </p:txBody>
        </p:sp>
        <p:sp>
          <p:nvSpPr>
            <p:cNvPr id="939" name="Google Shape;939;p28"/>
            <p:cNvSpPr txBox="1"/>
            <p:nvPr/>
          </p:nvSpPr>
          <p:spPr>
            <a:xfrm>
              <a:off x="6583306" y="2053509"/>
              <a:ext cx="202038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Your Text  Here</a:t>
              </a:r>
              <a:endParaRPr b="1" sz="1200">
                <a:solidFill>
                  <a:srgbClr val="3F3F3F"/>
                </a:solidFill>
                <a:latin typeface="Arial"/>
                <a:ea typeface="Arial"/>
                <a:cs typeface="Arial"/>
                <a:sym typeface="Arial"/>
              </a:endParaRPr>
            </a:p>
          </p:txBody>
        </p:sp>
      </p:grpSp>
      <p:grpSp>
        <p:nvGrpSpPr>
          <p:cNvPr id="940" name="Google Shape;940;p28"/>
          <p:cNvGrpSpPr/>
          <p:nvPr/>
        </p:nvGrpSpPr>
        <p:grpSpPr>
          <a:xfrm>
            <a:off x="2911334" y="2941046"/>
            <a:ext cx="1564233" cy="1971873"/>
            <a:chOff x="6804248" y="2144238"/>
            <a:chExt cx="1305367" cy="1645545"/>
          </a:xfrm>
        </p:grpSpPr>
        <p:sp>
          <p:nvSpPr>
            <p:cNvPr id="941" name="Google Shape;941;p28"/>
            <p:cNvSpPr/>
            <p:nvPr/>
          </p:nvSpPr>
          <p:spPr>
            <a:xfrm flipH="1">
              <a:off x="7253541" y="3472481"/>
              <a:ext cx="406780" cy="72647"/>
            </a:xfrm>
            <a:custGeom>
              <a:rect b="b" l="l" r="r" t="t"/>
              <a:pathLst>
                <a:path extrusionOk="0" h="164304" w="920008">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solidFill>
              <a:srgbClr val="0063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942" name="Google Shape;942;p28"/>
            <p:cNvSpPr/>
            <p:nvPr/>
          </p:nvSpPr>
          <p:spPr>
            <a:xfrm flipH="1">
              <a:off x="7297125" y="3673561"/>
              <a:ext cx="319612" cy="116222"/>
            </a:xfrm>
            <a:custGeom>
              <a:rect b="b" l="l" r="r" t="t"/>
              <a:pathLst>
                <a:path extrusionOk="0" h="262858" w="722862">
                  <a:moveTo>
                    <a:pt x="722862" y="0"/>
                  </a:moveTo>
                  <a:lnTo>
                    <a:pt x="0" y="0"/>
                  </a:lnTo>
                  <a:lnTo>
                    <a:pt x="0" y="131429"/>
                  </a:lnTo>
                  <a:cubicBezTo>
                    <a:pt x="0" y="204015"/>
                    <a:pt x="161818" y="262858"/>
                    <a:pt x="361431" y="262858"/>
                  </a:cubicBezTo>
                  <a:cubicBezTo>
                    <a:pt x="561044" y="262858"/>
                    <a:pt x="722862" y="204015"/>
                    <a:pt x="722862" y="131429"/>
                  </a:cubicBezTo>
                  <a:close/>
                </a:path>
              </a:pathLst>
            </a:custGeom>
            <a:solidFill>
              <a:srgbClr val="0063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943" name="Google Shape;943;p28"/>
            <p:cNvSpPr/>
            <p:nvPr/>
          </p:nvSpPr>
          <p:spPr>
            <a:xfrm flipH="1">
              <a:off x="7268070" y="3573021"/>
              <a:ext cx="377724" cy="72648"/>
            </a:xfrm>
            <a:custGeom>
              <a:rect b="b" l="l" r="r" t="t"/>
              <a:pathLst>
                <a:path extrusionOk="0" h="164306" w="854293">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solidFill>
              <a:srgbClr val="0063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944" name="Google Shape;944;p28"/>
            <p:cNvSpPr/>
            <p:nvPr/>
          </p:nvSpPr>
          <p:spPr>
            <a:xfrm flipH="1">
              <a:off x="7239014" y="3371941"/>
              <a:ext cx="435836" cy="72647"/>
            </a:xfrm>
            <a:custGeom>
              <a:rect b="b" l="l" r="r" t="t"/>
              <a:pathLst>
                <a:path extrusionOk="0" h="164305" w="985723">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solidFill>
              <a:srgbClr val="0063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945" name="Google Shape;945;p28"/>
            <p:cNvSpPr/>
            <p:nvPr/>
          </p:nvSpPr>
          <p:spPr>
            <a:xfrm flipH="1">
              <a:off x="6804248" y="2144238"/>
              <a:ext cx="1305367" cy="580151"/>
            </a:xfrm>
            <a:custGeom>
              <a:rect b="b" l="l" r="r" t="t"/>
              <a:pathLst>
                <a:path extrusionOk="0" h="1312117" w="2952328">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solidFill>
              <a:srgbClr val="0063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946" name="Google Shape;946;p28"/>
            <p:cNvSpPr/>
            <p:nvPr/>
          </p:nvSpPr>
          <p:spPr>
            <a:xfrm flipH="1">
              <a:off x="7023065" y="2349405"/>
              <a:ext cx="867734" cy="957278"/>
            </a:xfrm>
            <a:custGeom>
              <a:rect b="b" l="l" r="r" t="t"/>
              <a:pathLst>
                <a:path extrusionOk="0" h="2165060" w="1962541">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solidFill>
              <a:srgbClr val="0063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947" name="Google Shape;947;p28"/>
            <p:cNvSpPr/>
            <p:nvPr/>
          </p:nvSpPr>
          <p:spPr>
            <a:xfrm>
              <a:off x="7295982" y="2781927"/>
              <a:ext cx="314505" cy="479278"/>
            </a:xfrm>
            <a:custGeom>
              <a:rect b="b" l="l" r="r" t="t"/>
              <a:pathLst>
                <a:path extrusionOk="0" h="993834" w="652160">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solidFill>
              <a:srgbClr val="0063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29"/>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t>Infographic Style</a:t>
            </a:r>
            <a:endParaRPr/>
          </a:p>
        </p:txBody>
      </p:sp>
      <p:sp>
        <p:nvSpPr>
          <p:cNvPr id="953" name="Google Shape;953;p29"/>
          <p:cNvSpPr/>
          <p:nvPr/>
        </p:nvSpPr>
        <p:spPr>
          <a:xfrm>
            <a:off x="4444723" y="2263361"/>
            <a:ext cx="3312368" cy="3312368"/>
          </a:xfrm>
          <a:prstGeom prst="hexagon">
            <a:avLst>
              <a:gd fmla="val 25000" name="adj"/>
              <a:gd fmla="val 115470" name="vf"/>
            </a:avLst>
          </a:prstGeom>
          <a:noFill/>
          <a:ln cap="flat" cmpd="sng" w="12700">
            <a:solidFill>
              <a:srgbClr val="7F7F7F"/>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54" name="Google Shape;954;p29"/>
          <p:cNvSpPr/>
          <p:nvPr/>
        </p:nvSpPr>
        <p:spPr>
          <a:xfrm rot="-1800000">
            <a:off x="5672137" y="1909763"/>
            <a:ext cx="866775" cy="3886200"/>
          </a:xfrm>
          <a:prstGeom prst="roundRect">
            <a:avLst>
              <a:gd fmla="val 50000" name="adj"/>
            </a:avLst>
          </a:prstGeom>
          <a:solidFill>
            <a:schemeClr val="accent4">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55" name="Google Shape;955;p29"/>
          <p:cNvSpPr/>
          <p:nvPr/>
        </p:nvSpPr>
        <p:spPr>
          <a:xfrm rot="1800000">
            <a:off x="5672137" y="1909763"/>
            <a:ext cx="866775" cy="3886200"/>
          </a:xfrm>
          <a:prstGeom prst="roundRect">
            <a:avLst>
              <a:gd fmla="val 50000" name="adj"/>
            </a:avLst>
          </a:prstGeom>
          <a:solidFill>
            <a:schemeClr val="accent2">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56" name="Google Shape;956;p29"/>
          <p:cNvSpPr/>
          <p:nvPr/>
        </p:nvSpPr>
        <p:spPr>
          <a:xfrm rot="5400000">
            <a:off x="5672137" y="1909763"/>
            <a:ext cx="866775" cy="3886200"/>
          </a:xfrm>
          <a:prstGeom prst="roundRect">
            <a:avLst>
              <a:gd fmla="val 50000" name="adj"/>
            </a:avLst>
          </a:prstGeom>
          <a:solidFill>
            <a:schemeClr val="accent3">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57" name="Google Shape;957;p29"/>
          <p:cNvSpPr/>
          <p:nvPr/>
        </p:nvSpPr>
        <p:spPr>
          <a:xfrm>
            <a:off x="5596081" y="3343420"/>
            <a:ext cx="1018886" cy="101888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58" name="Google Shape;958;p29"/>
          <p:cNvSpPr/>
          <p:nvPr/>
        </p:nvSpPr>
        <p:spPr>
          <a:xfrm>
            <a:off x="5930990" y="3611751"/>
            <a:ext cx="377324" cy="482224"/>
          </a:xfrm>
          <a:custGeom>
            <a:rect b="b" l="l" r="r" t="t"/>
            <a:pathLst>
              <a:path extrusionOk="0" h="3948524" w="3089578">
                <a:moveTo>
                  <a:pt x="1577191" y="2534631"/>
                </a:moveTo>
                <a:cubicBezTo>
                  <a:pt x="1600260" y="2580258"/>
                  <a:pt x="1620550" y="2627771"/>
                  <a:pt x="1638571" y="2676770"/>
                </a:cubicBezTo>
                <a:cubicBezTo>
                  <a:pt x="1665604" y="2750272"/>
                  <a:pt x="1686580" y="2824535"/>
                  <a:pt x="1699962" y="2899355"/>
                </a:cubicBezTo>
                <a:cubicBezTo>
                  <a:pt x="1599246" y="2923383"/>
                  <a:pt x="1494142" y="2935731"/>
                  <a:pt x="1386154" y="2935731"/>
                </a:cubicBezTo>
                <a:cubicBezTo>
                  <a:pt x="1152606" y="2935731"/>
                  <a:pt x="932548" y="2877973"/>
                  <a:pt x="741468" y="2772376"/>
                </a:cubicBezTo>
                <a:cubicBezTo>
                  <a:pt x="1011030" y="2775448"/>
                  <a:pt x="1283962" y="2707404"/>
                  <a:pt x="1533669" y="2563236"/>
                </a:cubicBezTo>
                <a:close/>
                <a:moveTo>
                  <a:pt x="2052587" y="2076290"/>
                </a:moveTo>
                <a:lnTo>
                  <a:pt x="2486460" y="2390270"/>
                </a:lnTo>
                <a:cubicBezTo>
                  <a:pt x="2306935" y="2626648"/>
                  <a:pt x="2052846" y="2802967"/>
                  <a:pt x="1758751" y="2882997"/>
                </a:cubicBezTo>
                <a:cubicBezTo>
                  <a:pt x="1743929" y="2806841"/>
                  <a:pt x="1722412" y="2731080"/>
                  <a:pt x="1694828" y="2656080"/>
                </a:cubicBezTo>
                <a:cubicBezTo>
                  <a:pt x="1675201" y="2602712"/>
                  <a:pt x="1652984" y="2551041"/>
                  <a:pt x="1627394" y="2501634"/>
                </a:cubicBezTo>
                <a:cubicBezTo>
                  <a:pt x="1801061" y="2387414"/>
                  <a:pt x="1943549" y="2241665"/>
                  <a:pt x="2052587" y="2076290"/>
                </a:cubicBezTo>
                <a:close/>
                <a:moveTo>
                  <a:pt x="1139582" y="1999555"/>
                </a:moveTo>
                <a:cubicBezTo>
                  <a:pt x="1306309" y="2126071"/>
                  <a:pt x="1447225" y="2288761"/>
                  <a:pt x="1549205" y="2481403"/>
                </a:cubicBezTo>
                <a:cubicBezTo>
                  <a:pt x="1535041" y="2492857"/>
                  <a:pt x="1519482" y="2502212"/>
                  <a:pt x="1503698" y="2511325"/>
                </a:cubicBezTo>
                <a:cubicBezTo>
                  <a:pt x="1259400" y="2652371"/>
                  <a:pt x="991982" y="2717667"/>
                  <a:pt x="728342" y="2711842"/>
                </a:cubicBezTo>
                <a:close/>
                <a:moveTo>
                  <a:pt x="452452" y="1701750"/>
                </a:moveTo>
                <a:cubicBezTo>
                  <a:pt x="679412" y="1737820"/>
                  <a:pt x="894637" y="1825426"/>
                  <a:pt x="1081528" y="1956108"/>
                </a:cubicBezTo>
                <a:lnTo>
                  <a:pt x="659218" y="2687569"/>
                </a:lnTo>
                <a:cubicBezTo>
                  <a:pt x="518459" y="2459121"/>
                  <a:pt x="438479" y="2190549"/>
                  <a:pt x="438479" y="1903491"/>
                </a:cubicBezTo>
                <a:cubicBezTo>
                  <a:pt x="438479" y="1835071"/>
                  <a:pt x="443023" y="1767700"/>
                  <a:pt x="452452" y="1701750"/>
                </a:cubicBezTo>
                <a:close/>
                <a:moveTo>
                  <a:pt x="261512" y="1681084"/>
                </a:moveTo>
                <a:cubicBezTo>
                  <a:pt x="305712" y="1682782"/>
                  <a:pt x="349660" y="1686381"/>
                  <a:pt x="393224" y="1691972"/>
                </a:cubicBezTo>
                <a:cubicBezTo>
                  <a:pt x="383285" y="1761107"/>
                  <a:pt x="378479" y="1831743"/>
                  <a:pt x="378479" y="1903491"/>
                </a:cubicBezTo>
                <a:cubicBezTo>
                  <a:pt x="378479" y="2187947"/>
                  <a:pt x="454018" y="2454935"/>
                  <a:pt x="590367" y="2683463"/>
                </a:cubicBezTo>
                <a:cubicBezTo>
                  <a:pt x="269884" y="2459223"/>
                  <a:pt x="49324" y="2102418"/>
                  <a:pt x="8843" y="1692509"/>
                </a:cubicBezTo>
                <a:cubicBezTo>
                  <a:pt x="93426" y="1681463"/>
                  <a:pt x="177920" y="1677872"/>
                  <a:pt x="261512" y="1681084"/>
                </a:cubicBezTo>
                <a:close/>
                <a:moveTo>
                  <a:pt x="1377385" y="1587667"/>
                </a:moveTo>
                <a:lnTo>
                  <a:pt x="2004039" y="2041157"/>
                </a:lnTo>
                <a:cubicBezTo>
                  <a:pt x="1900325" y="2198920"/>
                  <a:pt x="1765025" y="2338183"/>
                  <a:pt x="1600256" y="2447836"/>
                </a:cubicBezTo>
                <a:cubicBezTo>
                  <a:pt x="1492338" y="2247701"/>
                  <a:pt x="1344592" y="2078527"/>
                  <a:pt x="1169099" y="1948429"/>
                </a:cubicBezTo>
                <a:close/>
                <a:moveTo>
                  <a:pt x="2732654" y="1228760"/>
                </a:moveTo>
                <a:cubicBezTo>
                  <a:pt x="2759348" y="1331346"/>
                  <a:pt x="2772308" y="1438948"/>
                  <a:pt x="2772308" y="1549577"/>
                </a:cubicBezTo>
                <a:cubicBezTo>
                  <a:pt x="2772308" y="1840243"/>
                  <a:pt x="2682844" y="2110013"/>
                  <a:pt x="2529583" y="2332602"/>
                </a:cubicBezTo>
                <a:lnTo>
                  <a:pt x="2092890" y="2016581"/>
                </a:lnTo>
                <a:cubicBezTo>
                  <a:pt x="2230825" y="1789240"/>
                  <a:pt x="2309592" y="1530003"/>
                  <a:pt x="2320039" y="1264175"/>
                </a:cubicBezTo>
                <a:lnTo>
                  <a:pt x="2389537" y="1266895"/>
                </a:lnTo>
                <a:cubicBezTo>
                  <a:pt x="2507402" y="1266895"/>
                  <a:pt x="2622268" y="1253926"/>
                  <a:pt x="2732654" y="1228760"/>
                </a:cubicBezTo>
                <a:close/>
                <a:moveTo>
                  <a:pt x="1664916" y="1089650"/>
                </a:moveTo>
                <a:cubicBezTo>
                  <a:pt x="1845595" y="1184363"/>
                  <a:pt x="2046890" y="1244270"/>
                  <a:pt x="2260099" y="1261471"/>
                </a:cubicBezTo>
                <a:cubicBezTo>
                  <a:pt x="2250158" y="1515636"/>
                  <a:pt x="2175203" y="1763501"/>
                  <a:pt x="2043969" y="1981178"/>
                </a:cubicBezTo>
                <a:lnTo>
                  <a:pt x="1413577" y="1524982"/>
                </a:lnTo>
                <a:close/>
                <a:moveTo>
                  <a:pt x="680960" y="1083685"/>
                </a:moveTo>
                <a:lnTo>
                  <a:pt x="1318747" y="1545232"/>
                </a:lnTo>
                <a:lnTo>
                  <a:pt x="1111155" y="1904792"/>
                </a:lnTo>
                <a:cubicBezTo>
                  <a:pt x="918428" y="1769631"/>
                  <a:pt x="696224" y="1679424"/>
                  <a:pt x="462059" y="1641518"/>
                </a:cubicBezTo>
                <a:cubicBezTo>
                  <a:pt x="496612" y="1438804"/>
                  <a:pt x="572568" y="1250029"/>
                  <a:pt x="680960" y="1083685"/>
                </a:cubicBezTo>
                <a:close/>
                <a:moveTo>
                  <a:pt x="242727" y="766549"/>
                </a:moveTo>
                <a:lnTo>
                  <a:pt x="632258" y="1048441"/>
                </a:lnTo>
                <a:cubicBezTo>
                  <a:pt x="518469" y="1222389"/>
                  <a:pt x="438796" y="1420030"/>
                  <a:pt x="402762" y="1632349"/>
                </a:cubicBezTo>
                <a:cubicBezTo>
                  <a:pt x="359225" y="1626292"/>
                  <a:pt x="315271" y="1622499"/>
                  <a:pt x="271067" y="1620532"/>
                </a:cubicBezTo>
                <a:cubicBezTo>
                  <a:pt x="225427" y="1618500"/>
                  <a:pt x="179520" y="1618416"/>
                  <a:pt x="133488" y="1620508"/>
                </a:cubicBezTo>
                <a:lnTo>
                  <a:pt x="5137" y="1632614"/>
                </a:lnTo>
                <a:cubicBezTo>
                  <a:pt x="826" y="1605249"/>
                  <a:pt x="0" y="1577510"/>
                  <a:pt x="0" y="1549577"/>
                </a:cubicBezTo>
                <a:cubicBezTo>
                  <a:pt x="0" y="1258910"/>
                  <a:pt x="89466" y="989139"/>
                  <a:pt x="242727" y="766549"/>
                </a:cubicBezTo>
                <a:close/>
                <a:moveTo>
                  <a:pt x="1127746" y="632595"/>
                </a:moveTo>
                <a:cubicBezTo>
                  <a:pt x="1254584" y="804561"/>
                  <a:pt x="1416250" y="948423"/>
                  <a:pt x="1601732" y="1055087"/>
                </a:cubicBezTo>
                <a:lnTo>
                  <a:pt x="1354938" y="1482547"/>
                </a:lnTo>
                <a:lnTo>
                  <a:pt x="721206" y="1023934"/>
                </a:lnTo>
                <a:cubicBezTo>
                  <a:pt x="830725" y="869583"/>
                  <a:pt x="968470" y="736352"/>
                  <a:pt x="1127746" y="632595"/>
                </a:cubicBezTo>
                <a:close/>
                <a:moveTo>
                  <a:pt x="2056151" y="412010"/>
                </a:moveTo>
                <a:cubicBezTo>
                  <a:pt x="2199973" y="661365"/>
                  <a:pt x="2266926" y="933808"/>
                  <a:pt x="2263622" y="1201511"/>
                </a:cubicBezTo>
                <a:cubicBezTo>
                  <a:pt x="2060023" y="1184945"/>
                  <a:pt x="1867741" y="1127838"/>
                  <a:pt x="1695314" y="1036999"/>
                </a:cubicBezTo>
                <a:close/>
                <a:moveTo>
                  <a:pt x="1982657" y="375337"/>
                </a:moveTo>
                <a:lnTo>
                  <a:pt x="1993863" y="375897"/>
                </a:lnTo>
                <a:lnTo>
                  <a:pt x="1633466" y="1000123"/>
                </a:lnTo>
                <a:cubicBezTo>
                  <a:pt x="1455017" y="901534"/>
                  <a:pt x="1300774" y="764825"/>
                  <a:pt x="1179049" y="601671"/>
                </a:cubicBezTo>
                <a:cubicBezTo>
                  <a:pt x="1411929" y="457216"/>
                  <a:pt x="1687631" y="375337"/>
                  <a:pt x="1982657" y="375337"/>
                </a:cubicBezTo>
                <a:close/>
                <a:moveTo>
                  <a:pt x="2095987" y="363057"/>
                </a:moveTo>
                <a:cubicBezTo>
                  <a:pt x="2395304" y="539294"/>
                  <a:pt x="2620948" y="826020"/>
                  <a:pt x="2717783" y="1167380"/>
                </a:cubicBezTo>
                <a:cubicBezTo>
                  <a:pt x="2612640" y="1194505"/>
                  <a:pt x="2502521" y="1206895"/>
                  <a:pt x="2389537" y="1206895"/>
                </a:cubicBezTo>
                <a:cubicBezTo>
                  <a:pt x="2367426" y="1206895"/>
                  <a:pt x="2345424" y="1206421"/>
                  <a:pt x="2323592" y="1204315"/>
                </a:cubicBezTo>
                <a:cubicBezTo>
                  <a:pt x="2327421" y="925237"/>
                  <a:pt x="2257794" y="641150"/>
                  <a:pt x="2107741" y="381251"/>
                </a:cubicBezTo>
                <a:close/>
                <a:moveTo>
                  <a:pt x="2029789" y="322492"/>
                </a:moveTo>
                <a:lnTo>
                  <a:pt x="2054623" y="337710"/>
                </a:lnTo>
                <a:lnTo>
                  <a:pt x="2029408" y="323152"/>
                </a:lnTo>
                <a:close/>
                <a:moveTo>
                  <a:pt x="912141" y="248224"/>
                </a:moveTo>
                <a:cubicBezTo>
                  <a:pt x="958447" y="368281"/>
                  <a:pt x="1018736" y="481253"/>
                  <a:pt x="1094337" y="582792"/>
                </a:cubicBezTo>
                <a:cubicBezTo>
                  <a:pt x="929178" y="690492"/>
                  <a:pt x="786304" y="828699"/>
                  <a:pt x="672648" y="988795"/>
                </a:cubicBezTo>
                <a:lnTo>
                  <a:pt x="285851" y="708881"/>
                </a:lnTo>
                <a:cubicBezTo>
                  <a:pt x="444368" y="500166"/>
                  <a:pt x="661017" y="338275"/>
                  <a:pt x="912141" y="248224"/>
                </a:cubicBezTo>
                <a:close/>
                <a:moveTo>
                  <a:pt x="921424" y="244149"/>
                </a:moveTo>
                <a:cubicBezTo>
                  <a:pt x="918244" y="245273"/>
                  <a:pt x="915069" y="246407"/>
                  <a:pt x="912141" y="248224"/>
                </a:cubicBezTo>
                <a:lnTo>
                  <a:pt x="911892" y="247682"/>
                </a:lnTo>
                <a:close/>
                <a:moveTo>
                  <a:pt x="1386154" y="163423"/>
                </a:moveTo>
                <a:cubicBezTo>
                  <a:pt x="1614231" y="163423"/>
                  <a:pt x="1829441" y="218507"/>
                  <a:pt x="2018673" y="317138"/>
                </a:cubicBezTo>
                <a:lnTo>
                  <a:pt x="1982657" y="315337"/>
                </a:lnTo>
                <a:cubicBezTo>
                  <a:pt x="1675242" y="315337"/>
                  <a:pt x="1388023" y="400945"/>
                  <a:pt x="1145621" y="551885"/>
                </a:cubicBezTo>
                <a:cubicBezTo>
                  <a:pt x="1072517" y="454117"/>
                  <a:pt x="1014123" y="345308"/>
                  <a:pt x="969283" y="229609"/>
                </a:cubicBezTo>
                <a:cubicBezTo>
                  <a:pt x="1100345" y="185848"/>
                  <a:pt x="1240631" y="163423"/>
                  <a:pt x="1386154" y="163423"/>
                </a:cubicBezTo>
                <a:close/>
                <a:moveTo>
                  <a:pt x="2202811" y="0"/>
                </a:moveTo>
                <a:cubicBezTo>
                  <a:pt x="2296878" y="0"/>
                  <a:pt x="2373135" y="76257"/>
                  <a:pt x="2373135" y="170324"/>
                </a:cubicBezTo>
                <a:lnTo>
                  <a:pt x="2371793" y="176970"/>
                </a:lnTo>
                <a:cubicBezTo>
                  <a:pt x="2815625" y="490103"/>
                  <a:pt x="3086467" y="1002141"/>
                  <a:pt x="3089552" y="1556712"/>
                </a:cubicBezTo>
                <a:cubicBezTo>
                  <a:pt x="3093041" y="2183714"/>
                  <a:pt x="2753654" y="2763878"/>
                  <a:pt x="2205423" y="3068085"/>
                </a:cubicBezTo>
                <a:cubicBezTo>
                  <a:pt x="1971426" y="3197927"/>
                  <a:pt x="1715508" y="3268558"/>
                  <a:pt x="1458156" y="3280032"/>
                </a:cubicBezTo>
                <a:lnTo>
                  <a:pt x="1458156" y="3717573"/>
                </a:lnTo>
                <a:cubicBezTo>
                  <a:pt x="1465957" y="3717019"/>
                  <a:pt x="1473725" y="3717281"/>
                  <a:pt x="1481481" y="3717568"/>
                </a:cubicBezTo>
                <a:cubicBezTo>
                  <a:pt x="1923607" y="3733970"/>
                  <a:pt x="2251415" y="3830277"/>
                  <a:pt x="2251415" y="3943768"/>
                </a:cubicBezTo>
                <a:cubicBezTo>
                  <a:pt x="1651480" y="3945353"/>
                  <a:pt x="1051545" y="3946939"/>
                  <a:pt x="451610" y="3948524"/>
                </a:cubicBezTo>
                <a:cubicBezTo>
                  <a:pt x="442274" y="3834573"/>
                  <a:pt x="764658" y="3736482"/>
                  <a:pt x="1206140" y="3718471"/>
                </a:cubicBezTo>
                <a:lnTo>
                  <a:pt x="1206140" y="3273841"/>
                </a:lnTo>
                <a:cubicBezTo>
                  <a:pt x="998502" y="3252747"/>
                  <a:pt x="794352" y="3193323"/>
                  <a:pt x="605303" y="3094648"/>
                </a:cubicBezTo>
                <a:cubicBezTo>
                  <a:pt x="588033" y="3102602"/>
                  <a:pt x="568822" y="3106055"/>
                  <a:pt x="548803" y="3106055"/>
                </a:cubicBezTo>
                <a:cubicBezTo>
                  <a:pt x="454736" y="3106055"/>
                  <a:pt x="378479" y="3029798"/>
                  <a:pt x="378479" y="2935731"/>
                </a:cubicBezTo>
                <a:cubicBezTo>
                  <a:pt x="378479" y="2841664"/>
                  <a:pt x="454736" y="2765407"/>
                  <a:pt x="548803" y="2765407"/>
                </a:cubicBezTo>
                <a:cubicBezTo>
                  <a:pt x="631450" y="2765407"/>
                  <a:pt x="700349" y="2824273"/>
                  <a:pt x="712524" y="2903026"/>
                </a:cubicBezTo>
                <a:cubicBezTo>
                  <a:pt x="1146122" y="3125175"/>
                  <a:pt x="1666433" y="3117589"/>
                  <a:pt x="2100302" y="2876433"/>
                </a:cubicBezTo>
                <a:cubicBezTo>
                  <a:pt x="2577849" y="2611000"/>
                  <a:pt x="2873628" y="2105370"/>
                  <a:pt x="2870976" y="1558985"/>
                </a:cubicBezTo>
                <a:cubicBezTo>
                  <a:pt x="2868571" y="1063676"/>
                  <a:pt x="2621309" y="607288"/>
                  <a:pt x="2216854" y="337813"/>
                </a:cubicBezTo>
                <a:cubicBezTo>
                  <a:pt x="2212348" y="340450"/>
                  <a:pt x="2207603" y="340648"/>
                  <a:pt x="2202811" y="340648"/>
                </a:cubicBezTo>
                <a:cubicBezTo>
                  <a:pt x="2108744" y="340648"/>
                  <a:pt x="2032487" y="264391"/>
                  <a:pt x="2032487" y="170324"/>
                </a:cubicBezTo>
                <a:cubicBezTo>
                  <a:pt x="2032487" y="76257"/>
                  <a:pt x="2108744" y="0"/>
                  <a:pt x="2202811"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59" name="Google Shape;959;p29"/>
          <p:cNvSpPr txBox="1"/>
          <p:nvPr/>
        </p:nvSpPr>
        <p:spPr>
          <a:xfrm rot="3670087">
            <a:off x="4828498" y="2649008"/>
            <a:ext cx="1405636"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Add Text</a:t>
            </a:r>
            <a:endParaRPr b="1" sz="1600">
              <a:solidFill>
                <a:schemeClr val="lt1"/>
              </a:solidFill>
              <a:latin typeface="Arial"/>
              <a:ea typeface="Arial"/>
              <a:cs typeface="Arial"/>
              <a:sym typeface="Arial"/>
            </a:endParaRPr>
          </a:p>
        </p:txBody>
      </p:sp>
      <p:sp>
        <p:nvSpPr>
          <p:cNvPr id="960" name="Google Shape;960;p29"/>
          <p:cNvSpPr txBox="1"/>
          <p:nvPr/>
        </p:nvSpPr>
        <p:spPr>
          <a:xfrm rot="3670087">
            <a:off x="6011826" y="4728005"/>
            <a:ext cx="1405636"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Add Text</a:t>
            </a:r>
            <a:endParaRPr b="1" sz="1600">
              <a:solidFill>
                <a:schemeClr val="lt1"/>
              </a:solidFill>
              <a:latin typeface="Arial"/>
              <a:ea typeface="Arial"/>
              <a:cs typeface="Arial"/>
              <a:sym typeface="Arial"/>
            </a:endParaRPr>
          </a:p>
        </p:txBody>
      </p:sp>
      <p:sp>
        <p:nvSpPr>
          <p:cNvPr id="961" name="Google Shape;961;p29"/>
          <p:cNvSpPr txBox="1"/>
          <p:nvPr/>
        </p:nvSpPr>
        <p:spPr>
          <a:xfrm rot="-3463875">
            <a:off x="5985593" y="2663732"/>
            <a:ext cx="1405636"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Add Text</a:t>
            </a:r>
            <a:endParaRPr b="1" sz="1600">
              <a:solidFill>
                <a:schemeClr val="lt1"/>
              </a:solidFill>
              <a:latin typeface="Arial"/>
              <a:ea typeface="Arial"/>
              <a:cs typeface="Arial"/>
              <a:sym typeface="Arial"/>
            </a:endParaRPr>
          </a:p>
        </p:txBody>
      </p:sp>
      <p:sp>
        <p:nvSpPr>
          <p:cNvPr id="962" name="Google Shape;962;p29"/>
          <p:cNvSpPr txBox="1"/>
          <p:nvPr/>
        </p:nvSpPr>
        <p:spPr>
          <a:xfrm rot="-3463875">
            <a:off x="4783029" y="4759567"/>
            <a:ext cx="1405636"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Add Text</a:t>
            </a:r>
            <a:endParaRPr b="1" sz="1600">
              <a:solidFill>
                <a:schemeClr val="lt1"/>
              </a:solidFill>
              <a:latin typeface="Arial"/>
              <a:ea typeface="Arial"/>
              <a:cs typeface="Arial"/>
              <a:sym typeface="Arial"/>
            </a:endParaRPr>
          </a:p>
        </p:txBody>
      </p:sp>
      <p:sp>
        <p:nvSpPr>
          <p:cNvPr id="963" name="Google Shape;963;p29"/>
          <p:cNvSpPr txBox="1"/>
          <p:nvPr/>
        </p:nvSpPr>
        <p:spPr>
          <a:xfrm>
            <a:off x="6598750" y="3683116"/>
            <a:ext cx="1405636"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Add Text</a:t>
            </a:r>
            <a:endParaRPr b="1" sz="1600">
              <a:solidFill>
                <a:schemeClr val="lt1"/>
              </a:solidFill>
              <a:latin typeface="Arial"/>
              <a:ea typeface="Arial"/>
              <a:cs typeface="Arial"/>
              <a:sym typeface="Arial"/>
            </a:endParaRPr>
          </a:p>
        </p:txBody>
      </p:sp>
      <p:sp>
        <p:nvSpPr>
          <p:cNvPr id="964" name="Google Shape;964;p29"/>
          <p:cNvSpPr txBox="1"/>
          <p:nvPr/>
        </p:nvSpPr>
        <p:spPr>
          <a:xfrm>
            <a:off x="4167975" y="3683533"/>
            <a:ext cx="1405636"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Add Text</a:t>
            </a:r>
            <a:endParaRPr b="1" sz="1600">
              <a:solidFill>
                <a:schemeClr val="lt1"/>
              </a:solidFill>
              <a:latin typeface="Arial"/>
              <a:ea typeface="Arial"/>
              <a:cs typeface="Arial"/>
              <a:sym typeface="Arial"/>
            </a:endParaRPr>
          </a:p>
        </p:txBody>
      </p:sp>
      <p:grpSp>
        <p:nvGrpSpPr>
          <p:cNvPr id="965" name="Google Shape;965;p29"/>
          <p:cNvGrpSpPr/>
          <p:nvPr/>
        </p:nvGrpSpPr>
        <p:grpSpPr>
          <a:xfrm>
            <a:off x="7963744" y="1715669"/>
            <a:ext cx="2827389" cy="918329"/>
            <a:chOff x="6457218" y="1772816"/>
            <a:chExt cx="2291246" cy="918329"/>
          </a:xfrm>
        </p:grpSpPr>
        <p:sp>
          <p:nvSpPr>
            <p:cNvPr id="966" name="Google Shape;966;p29"/>
            <p:cNvSpPr txBox="1"/>
            <p:nvPr/>
          </p:nvSpPr>
          <p:spPr>
            <a:xfrm>
              <a:off x="6457218" y="1772816"/>
              <a:ext cx="229124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3F3F3F"/>
                  </a:solidFill>
                  <a:latin typeface="Arial"/>
                  <a:ea typeface="Arial"/>
                  <a:cs typeface="Arial"/>
                  <a:sym typeface="Arial"/>
                </a:rPr>
                <a:t>Content  Here</a:t>
              </a:r>
              <a:endParaRPr b="1" sz="1400">
                <a:solidFill>
                  <a:srgbClr val="3F3F3F"/>
                </a:solidFill>
                <a:latin typeface="Arial"/>
                <a:ea typeface="Arial"/>
                <a:cs typeface="Arial"/>
                <a:sym typeface="Arial"/>
              </a:endParaRPr>
            </a:p>
          </p:txBody>
        </p:sp>
        <p:sp>
          <p:nvSpPr>
            <p:cNvPr id="967" name="Google Shape;967;p29"/>
            <p:cNvSpPr txBox="1"/>
            <p:nvPr/>
          </p:nvSpPr>
          <p:spPr>
            <a:xfrm>
              <a:off x="6457218" y="2044814"/>
              <a:ext cx="229124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Reports. </a:t>
              </a:r>
              <a:endParaRPr sz="1200">
                <a:solidFill>
                  <a:srgbClr val="3F3F3F"/>
                </a:solidFill>
                <a:latin typeface="Arial"/>
                <a:ea typeface="Arial"/>
                <a:cs typeface="Arial"/>
                <a:sym typeface="Arial"/>
              </a:endParaRPr>
            </a:p>
          </p:txBody>
        </p:sp>
      </p:grpSp>
      <p:grpSp>
        <p:nvGrpSpPr>
          <p:cNvPr id="968" name="Google Shape;968;p29"/>
          <p:cNvGrpSpPr/>
          <p:nvPr/>
        </p:nvGrpSpPr>
        <p:grpSpPr>
          <a:xfrm>
            <a:off x="8561169" y="3227837"/>
            <a:ext cx="2827389" cy="918329"/>
            <a:chOff x="6889266" y="3284984"/>
            <a:chExt cx="1998238" cy="918329"/>
          </a:xfrm>
        </p:grpSpPr>
        <p:sp>
          <p:nvSpPr>
            <p:cNvPr id="969" name="Google Shape;969;p29"/>
            <p:cNvSpPr txBox="1"/>
            <p:nvPr/>
          </p:nvSpPr>
          <p:spPr>
            <a:xfrm>
              <a:off x="6889266" y="3284984"/>
              <a:ext cx="19982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3F3F3F"/>
                  </a:solidFill>
                  <a:latin typeface="Arial"/>
                  <a:ea typeface="Arial"/>
                  <a:cs typeface="Arial"/>
                  <a:sym typeface="Arial"/>
                </a:rPr>
                <a:t>Content  Here</a:t>
              </a:r>
              <a:endParaRPr b="1" sz="1400">
                <a:solidFill>
                  <a:srgbClr val="3F3F3F"/>
                </a:solidFill>
                <a:latin typeface="Arial"/>
                <a:ea typeface="Arial"/>
                <a:cs typeface="Arial"/>
                <a:sym typeface="Arial"/>
              </a:endParaRPr>
            </a:p>
          </p:txBody>
        </p:sp>
        <p:sp>
          <p:nvSpPr>
            <p:cNvPr id="970" name="Google Shape;970;p29"/>
            <p:cNvSpPr txBox="1"/>
            <p:nvPr/>
          </p:nvSpPr>
          <p:spPr>
            <a:xfrm>
              <a:off x="6889266" y="3556982"/>
              <a:ext cx="199823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Reports. </a:t>
              </a:r>
              <a:endParaRPr sz="1200">
                <a:solidFill>
                  <a:srgbClr val="3F3F3F"/>
                </a:solidFill>
                <a:latin typeface="Arial"/>
                <a:ea typeface="Arial"/>
                <a:cs typeface="Arial"/>
                <a:sym typeface="Arial"/>
              </a:endParaRPr>
            </a:p>
          </p:txBody>
        </p:sp>
      </p:grpSp>
      <p:grpSp>
        <p:nvGrpSpPr>
          <p:cNvPr id="971" name="Google Shape;971;p29"/>
          <p:cNvGrpSpPr/>
          <p:nvPr/>
        </p:nvGrpSpPr>
        <p:grpSpPr>
          <a:xfrm>
            <a:off x="8179768" y="5069881"/>
            <a:ext cx="2827389" cy="918329"/>
            <a:chOff x="6673242" y="5020022"/>
            <a:chExt cx="2291246" cy="918329"/>
          </a:xfrm>
        </p:grpSpPr>
        <p:sp>
          <p:nvSpPr>
            <p:cNvPr id="972" name="Google Shape;972;p29"/>
            <p:cNvSpPr txBox="1"/>
            <p:nvPr/>
          </p:nvSpPr>
          <p:spPr>
            <a:xfrm>
              <a:off x="6673242" y="5020022"/>
              <a:ext cx="229124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3F3F3F"/>
                  </a:solidFill>
                  <a:latin typeface="Arial"/>
                  <a:ea typeface="Arial"/>
                  <a:cs typeface="Arial"/>
                  <a:sym typeface="Arial"/>
                </a:rPr>
                <a:t>Content  Here</a:t>
              </a:r>
              <a:endParaRPr b="1" sz="1400">
                <a:solidFill>
                  <a:srgbClr val="3F3F3F"/>
                </a:solidFill>
                <a:latin typeface="Arial"/>
                <a:ea typeface="Arial"/>
                <a:cs typeface="Arial"/>
                <a:sym typeface="Arial"/>
              </a:endParaRPr>
            </a:p>
          </p:txBody>
        </p:sp>
        <p:sp>
          <p:nvSpPr>
            <p:cNvPr id="973" name="Google Shape;973;p29"/>
            <p:cNvSpPr txBox="1"/>
            <p:nvPr/>
          </p:nvSpPr>
          <p:spPr>
            <a:xfrm>
              <a:off x="6673242" y="5292020"/>
              <a:ext cx="229124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Reports. </a:t>
              </a:r>
              <a:endParaRPr sz="1200">
                <a:solidFill>
                  <a:srgbClr val="3F3F3F"/>
                </a:solidFill>
                <a:latin typeface="Arial"/>
                <a:ea typeface="Arial"/>
                <a:cs typeface="Arial"/>
                <a:sym typeface="Arial"/>
              </a:endParaRPr>
            </a:p>
          </p:txBody>
        </p:sp>
      </p:grpSp>
      <p:grpSp>
        <p:nvGrpSpPr>
          <p:cNvPr id="974" name="Google Shape;974;p29"/>
          <p:cNvGrpSpPr/>
          <p:nvPr/>
        </p:nvGrpSpPr>
        <p:grpSpPr>
          <a:xfrm>
            <a:off x="1475370" y="1692794"/>
            <a:ext cx="2789947" cy="918329"/>
            <a:chOff x="467544" y="1749941"/>
            <a:chExt cx="2291246" cy="918329"/>
          </a:xfrm>
        </p:grpSpPr>
        <p:sp>
          <p:nvSpPr>
            <p:cNvPr id="975" name="Google Shape;975;p29"/>
            <p:cNvSpPr txBox="1"/>
            <p:nvPr/>
          </p:nvSpPr>
          <p:spPr>
            <a:xfrm>
              <a:off x="467544" y="1749941"/>
              <a:ext cx="222143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400">
                  <a:solidFill>
                    <a:srgbClr val="3F3F3F"/>
                  </a:solidFill>
                  <a:latin typeface="Arial"/>
                  <a:ea typeface="Arial"/>
                  <a:cs typeface="Arial"/>
                  <a:sym typeface="Arial"/>
                </a:rPr>
                <a:t>Content  Here</a:t>
              </a:r>
              <a:endParaRPr b="1" sz="1400">
                <a:solidFill>
                  <a:srgbClr val="3F3F3F"/>
                </a:solidFill>
                <a:latin typeface="Arial"/>
                <a:ea typeface="Arial"/>
                <a:cs typeface="Arial"/>
                <a:sym typeface="Arial"/>
              </a:endParaRPr>
            </a:p>
          </p:txBody>
        </p:sp>
        <p:sp>
          <p:nvSpPr>
            <p:cNvPr id="976" name="Google Shape;976;p29"/>
            <p:cNvSpPr txBox="1"/>
            <p:nvPr/>
          </p:nvSpPr>
          <p:spPr>
            <a:xfrm>
              <a:off x="467544" y="2021939"/>
              <a:ext cx="2291246" cy="6463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Reports. </a:t>
              </a:r>
              <a:endParaRPr sz="1200">
                <a:solidFill>
                  <a:srgbClr val="3F3F3F"/>
                </a:solidFill>
                <a:latin typeface="Arial"/>
                <a:ea typeface="Arial"/>
                <a:cs typeface="Arial"/>
                <a:sym typeface="Arial"/>
              </a:endParaRPr>
            </a:p>
          </p:txBody>
        </p:sp>
      </p:grpSp>
      <p:grpSp>
        <p:nvGrpSpPr>
          <p:cNvPr id="977" name="Google Shape;977;p29"/>
          <p:cNvGrpSpPr/>
          <p:nvPr/>
        </p:nvGrpSpPr>
        <p:grpSpPr>
          <a:xfrm>
            <a:off x="803442" y="3227837"/>
            <a:ext cx="2802170" cy="918329"/>
            <a:chOff x="242744" y="3314387"/>
            <a:chExt cx="2011990" cy="918329"/>
          </a:xfrm>
        </p:grpSpPr>
        <p:sp>
          <p:nvSpPr>
            <p:cNvPr id="978" name="Google Shape;978;p29"/>
            <p:cNvSpPr txBox="1"/>
            <p:nvPr/>
          </p:nvSpPr>
          <p:spPr>
            <a:xfrm>
              <a:off x="242744" y="3314387"/>
              <a:ext cx="1942176"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400">
                  <a:solidFill>
                    <a:srgbClr val="3F3F3F"/>
                  </a:solidFill>
                  <a:latin typeface="Arial"/>
                  <a:ea typeface="Arial"/>
                  <a:cs typeface="Arial"/>
                  <a:sym typeface="Arial"/>
                </a:rPr>
                <a:t>Content  Here</a:t>
              </a:r>
              <a:endParaRPr b="1" sz="1400">
                <a:solidFill>
                  <a:srgbClr val="3F3F3F"/>
                </a:solidFill>
                <a:latin typeface="Arial"/>
                <a:ea typeface="Arial"/>
                <a:cs typeface="Arial"/>
                <a:sym typeface="Arial"/>
              </a:endParaRPr>
            </a:p>
          </p:txBody>
        </p:sp>
        <p:sp>
          <p:nvSpPr>
            <p:cNvPr id="979" name="Google Shape;979;p29"/>
            <p:cNvSpPr txBox="1"/>
            <p:nvPr/>
          </p:nvSpPr>
          <p:spPr>
            <a:xfrm>
              <a:off x="251520" y="3586385"/>
              <a:ext cx="2003214" cy="6463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Reports. </a:t>
              </a:r>
              <a:endParaRPr sz="1200">
                <a:solidFill>
                  <a:srgbClr val="3F3F3F"/>
                </a:solidFill>
                <a:latin typeface="Arial"/>
                <a:ea typeface="Arial"/>
                <a:cs typeface="Arial"/>
                <a:sym typeface="Arial"/>
              </a:endParaRPr>
            </a:p>
          </p:txBody>
        </p:sp>
      </p:grpSp>
      <p:grpSp>
        <p:nvGrpSpPr>
          <p:cNvPr id="980" name="Google Shape;980;p29"/>
          <p:cNvGrpSpPr/>
          <p:nvPr/>
        </p:nvGrpSpPr>
        <p:grpSpPr>
          <a:xfrm>
            <a:off x="1247122" y="5069881"/>
            <a:ext cx="2802170" cy="918329"/>
            <a:chOff x="251520" y="4998238"/>
            <a:chExt cx="2291246" cy="918329"/>
          </a:xfrm>
        </p:grpSpPr>
        <p:sp>
          <p:nvSpPr>
            <p:cNvPr id="981" name="Google Shape;981;p29"/>
            <p:cNvSpPr txBox="1"/>
            <p:nvPr/>
          </p:nvSpPr>
          <p:spPr>
            <a:xfrm>
              <a:off x="251520" y="4998238"/>
              <a:ext cx="222143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400">
                  <a:solidFill>
                    <a:srgbClr val="3F3F3F"/>
                  </a:solidFill>
                  <a:latin typeface="Arial"/>
                  <a:ea typeface="Arial"/>
                  <a:cs typeface="Arial"/>
                  <a:sym typeface="Arial"/>
                </a:rPr>
                <a:t>Content  Here</a:t>
              </a:r>
              <a:endParaRPr b="1" sz="1400">
                <a:solidFill>
                  <a:srgbClr val="3F3F3F"/>
                </a:solidFill>
                <a:latin typeface="Arial"/>
                <a:ea typeface="Arial"/>
                <a:cs typeface="Arial"/>
                <a:sym typeface="Arial"/>
              </a:endParaRPr>
            </a:p>
          </p:txBody>
        </p:sp>
        <p:sp>
          <p:nvSpPr>
            <p:cNvPr id="982" name="Google Shape;982;p29"/>
            <p:cNvSpPr txBox="1"/>
            <p:nvPr/>
          </p:nvSpPr>
          <p:spPr>
            <a:xfrm>
              <a:off x="251520" y="5270236"/>
              <a:ext cx="2291246" cy="6463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Reports. </a:t>
              </a:r>
              <a:endParaRPr sz="1200">
                <a:solidFill>
                  <a:srgbClr val="3F3F3F"/>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nvSpPr>
        <p:spPr>
          <a:xfrm>
            <a:off x="6601156" y="3015972"/>
            <a:ext cx="4979677" cy="9543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67">
                <a:solidFill>
                  <a:schemeClr val="lt1"/>
                </a:solidFill>
                <a:latin typeface="Arial"/>
                <a:ea typeface="Arial"/>
                <a:cs typeface="Arial"/>
                <a:sym typeface="Arial"/>
              </a:rPr>
              <a:t>Selanjutnya kita akan membuat project hardhat nya, dengan cara “yarn add –dev hardhat” lalu enter</a:t>
            </a:r>
            <a:endParaRPr sz="1867">
              <a:solidFill>
                <a:schemeClr val="lt1"/>
              </a:solidFill>
              <a:latin typeface="Arial"/>
              <a:ea typeface="Arial"/>
              <a:cs typeface="Arial"/>
              <a:sym typeface="Arial"/>
            </a:endParaRPr>
          </a:p>
        </p:txBody>
      </p:sp>
      <p:pic>
        <p:nvPicPr>
          <p:cNvPr id="104" name="Google Shape;104;p3"/>
          <p:cNvPicPr preferRelativeResize="0"/>
          <p:nvPr/>
        </p:nvPicPr>
        <p:blipFill rotWithShape="1">
          <a:blip r:embed="rId3">
            <a:alphaModFix/>
          </a:blip>
          <a:srcRect b="0" l="0" r="0" t="0"/>
          <a:stretch/>
        </p:blipFill>
        <p:spPr>
          <a:xfrm>
            <a:off x="-101600" y="1690800"/>
            <a:ext cx="6702751" cy="3249500"/>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30"/>
          <p:cNvSpPr txBox="1"/>
          <p:nvPr/>
        </p:nvSpPr>
        <p:spPr>
          <a:xfrm>
            <a:off x="640130" y="812143"/>
            <a:ext cx="5715404" cy="1754326"/>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5400">
                <a:solidFill>
                  <a:schemeClr val="lt1"/>
                </a:solidFill>
                <a:latin typeface="Arial"/>
                <a:ea typeface="Arial"/>
                <a:cs typeface="Arial"/>
                <a:sym typeface="Arial"/>
              </a:rPr>
              <a:t>AWESOME</a:t>
            </a:r>
            <a:endParaRPr/>
          </a:p>
          <a:p>
            <a:pPr indent="0" lvl="0" marL="0" marR="0" rtl="0" algn="l">
              <a:spcBef>
                <a:spcPts val="0"/>
              </a:spcBef>
              <a:spcAft>
                <a:spcPts val="0"/>
              </a:spcAft>
              <a:buNone/>
            </a:pPr>
            <a:r>
              <a:rPr b="1" lang="en-US" sz="5400">
                <a:solidFill>
                  <a:schemeClr val="lt1"/>
                </a:solidFill>
                <a:latin typeface="Arial"/>
                <a:ea typeface="Arial"/>
                <a:cs typeface="Arial"/>
                <a:sym typeface="Arial"/>
              </a:rPr>
              <a:t>PRESENTATION</a:t>
            </a:r>
            <a:endParaRPr b="1" sz="5400">
              <a:solidFill>
                <a:schemeClr val="lt1"/>
              </a:solidFill>
              <a:latin typeface="Arial"/>
              <a:ea typeface="Arial"/>
              <a:cs typeface="Arial"/>
              <a:sym typeface="Arial"/>
            </a:endParaRPr>
          </a:p>
        </p:txBody>
      </p:sp>
      <p:sp>
        <p:nvSpPr>
          <p:cNvPr id="988" name="Google Shape;988;p30"/>
          <p:cNvSpPr txBox="1"/>
          <p:nvPr/>
        </p:nvSpPr>
        <p:spPr>
          <a:xfrm>
            <a:off x="707674" y="2516838"/>
            <a:ext cx="5984482" cy="861774"/>
          </a:xfrm>
          <a:prstGeom prst="rect">
            <a:avLst/>
          </a:prstGeom>
          <a:noFill/>
          <a:ln>
            <a:noFill/>
          </a:ln>
        </p:spPr>
        <p:txBody>
          <a:bodyPr anchorCtr="0" anchor="ctr" bIns="0" lIns="36000" spcFirstLastPara="1" rIns="36000" wrap="square" tIns="0">
            <a:spAutoFit/>
          </a:bodyPr>
          <a:lstStyle/>
          <a:p>
            <a:pPr indent="0" lvl="0" marL="0" marR="0" rtl="0" algn="l">
              <a:spcBef>
                <a:spcPts val="0"/>
              </a:spcBef>
              <a:spcAft>
                <a:spcPts val="0"/>
              </a:spcAft>
              <a:buNone/>
            </a:pPr>
            <a:r>
              <a:rPr lang="en-US" sz="2800">
                <a:solidFill>
                  <a:schemeClr val="lt1"/>
                </a:solidFill>
                <a:latin typeface="Arial"/>
                <a:ea typeface="Arial"/>
                <a:cs typeface="Arial"/>
                <a:sym typeface="Arial"/>
              </a:rPr>
              <a:t>We Create Quality </a:t>
            </a:r>
            <a:endParaRPr/>
          </a:p>
          <a:p>
            <a:pPr indent="0" lvl="0" marL="0" marR="0" rtl="0" algn="l">
              <a:spcBef>
                <a:spcPts val="0"/>
              </a:spcBef>
              <a:spcAft>
                <a:spcPts val="0"/>
              </a:spcAft>
              <a:buNone/>
            </a:pPr>
            <a:r>
              <a:rPr lang="en-US" sz="2800">
                <a:solidFill>
                  <a:schemeClr val="lt1"/>
                </a:solidFill>
                <a:latin typeface="Arial"/>
                <a:ea typeface="Arial"/>
                <a:cs typeface="Arial"/>
                <a:sym typeface="Arial"/>
              </a:rPr>
              <a:t>Professional PPT Presentation</a:t>
            </a:r>
            <a:endParaRPr sz="2800">
              <a:solidFill>
                <a:schemeClr val="lt1"/>
              </a:solidFill>
              <a:latin typeface="Arial"/>
              <a:ea typeface="Arial"/>
              <a:cs typeface="Arial"/>
              <a:sym typeface="Arial"/>
            </a:endParaRPr>
          </a:p>
        </p:txBody>
      </p:sp>
      <p:sp>
        <p:nvSpPr>
          <p:cNvPr id="989" name="Google Shape;989;p30"/>
          <p:cNvSpPr txBox="1"/>
          <p:nvPr/>
        </p:nvSpPr>
        <p:spPr>
          <a:xfrm>
            <a:off x="707674" y="598320"/>
            <a:ext cx="310054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lt1"/>
                </a:solidFill>
                <a:latin typeface="Arial"/>
                <a:ea typeface="Arial"/>
                <a:cs typeface="Arial"/>
                <a:sym typeface="Arial"/>
              </a:rPr>
              <a:t>Modern Portfolio Designed</a:t>
            </a:r>
            <a:endParaRPr/>
          </a:p>
        </p:txBody>
      </p:sp>
      <p:sp>
        <p:nvSpPr>
          <p:cNvPr id="990" name="Google Shape;990;p30"/>
          <p:cNvSpPr txBox="1"/>
          <p:nvPr/>
        </p:nvSpPr>
        <p:spPr>
          <a:xfrm>
            <a:off x="1718649" y="5895450"/>
            <a:ext cx="8754701" cy="461665"/>
          </a:xfrm>
          <a:prstGeom prst="rect">
            <a:avLst/>
          </a:prstGeom>
          <a:solidFill>
            <a:schemeClr val="dk1">
              <a:alpha val="40000"/>
            </a:schemeClr>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Get a modern PowerPoint  Presentation that is beautifully designed. I hope and I believe that this Template will your Time. Easy to change colors, photos. You can simply impress your audience and add a unique zing and appeal to your Presentations.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31"/>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t>Infographic Style</a:t>
            </a:r>
            <a:endParaRPr/>
          </a:p>
        </p:txBody>
      </p:sp>
      <p:grpSp>
        <p:nvGrpSpPr>
          <p:cNvPr id="996" name="Google Shape;996;p31"/>
          <p:cNvGrpSpPr/>
          <p:nvPr/>
        </p:nvGrpSpPr>
        <p:grpSpPr>
          <a:xfrm>
            <a:off x="2366328" y="5794562"/>
            <a:ext cx="3585656" cy="246221"/>
            <a:chOff x="3635896" y="1559998"/>
            <a:chExt cx="3585656" cy="246221"/>
          </a:xfrm>
        </p:grpSpPr>
        <p:grpSp>
          <p:nvGrpSpPr>
            <p:cNvPr id="997" name="Google Shape;997;p31"/>
            <p:cNvGrpSpPr/>
            <p:nvPr/>
          </p:nvGrpSpPr>
          <p:grpSpPr>
            <a:xfrm>
              <a:off x="3635896" y="1559998"/>
              <a:ext cx="906791" cy="246221"/>
              <a:chOff x="5119489" y="2145587"/>
              <a:chExt cx="906791" cy="246221"/>
            </a:xfrm>
          </p:grpSpPr>
          <p:sp>
            <p:nvSpPr>
              <p:cNvPr id="998" name="Google Shape;998;p31"/>
              <p:cNvSpPr/>
              <p:nvPr/>
            </p:nvSpPr>
            <p:spPr>
              <a:xfrm>
                <a:off x="5119489" y="2197097"/>
                <a:ext cx="152039" cy="14320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sp>
            <p:nvSpPr>
              <p:cNvPr id="999" name="Google Shape;999;p31"/>
              <p:cNvSpPr txBox="1"/>
              <p:nvPr/>
            </p:nvSpPr>
            <p:spPr>
              <a:xfrm>
                <a:off x="5257693" y="2145587"/>
                <a:ext cx="768587" cy="246221"/>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000">
                    <a:solidFill>
                      <a:srgbClr val="3F3F3F"/>
                    </a:solidFill>
                    <a:latin typeface="Arial"/>
                    <a:ea typeface="Arial"/>
                    <a:cs typeface="Arial"/>
                    <a:sym typeface="Arial"/>
                  </a:rPr>
                  <a:t>Contents</a:t>
                </a:r>
                <a:endParaRPr sz="1000">
                  <a:solidFill>
                    <a:srgbClr val="3F3F3F"/>
                  </a:solidFill>
                  <a:latin typeface="Arial"/>
                  <a:ea typeface="Arial"/>
                  <a:cs typeface="Arial"/>
                  <a:sym typeface="Arial"/>
                </a:endParaRPr>
              </a:p>
            </p:txBody>
          </p:sp>
        </p:grpSp>
        <p:grpSp>
          <p:nvGrpSpPr>
            <p:cNvPr id="1000" name="Google Shape;1000;p31"/>
            <p:cNvGrpSpPr/>
            <p:nvPr/>
          </p:nvGrpSpPr>
          <p:grpSpPr>
            <a:xfrm>
              <a:off x="4528852" y="1559998"/>
              <a:ext cx="906791" cy="246221"/>
              <a:chOff x="4324322" y="2145587"/>
              <a:chExt cx="906791" cy="246221"/>
            </a:xfrm>
          </p:grpSpPr>
          <p:sp>
            <p:nvSpPr>
              <p:cNvPr id="1001" name="Google Shape;1001;p31"/>
              <p:cNvSpPr/>
              <p:nvPr/>
            </p:nvSpPr>
            <p:spPr>
              <a:xfrm>
                <a:off x="4324322" y="2197097"/>
                <a:ext cx="152039" cy="14320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sp>
            <p:nvSpPr>
              <p:cNvPr id="1002" name="Google Shape;1002;p31"/>
              <p:cNvSpPr txBox="1"/>
              <p:nvPr/>
            </p:nvSpPr>
            <p:spPr>
              <a:xfrm>
                <a:off x="4462526" y="2145587"/>
                <a:ext cx="768587" cy="246221"/>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000">
                    <a:solidFill>
                      <a:srgbClr val="3F3F3F"/>
                    </a:solidFill>
                    <a:latin typeface="Arial"/>
                    <a:ea typeface="Arial"/>
                    <a:cs typeface="Arial"/>
                    <a:sym typeface="Arial"/>
                  </a:rPr>
                  <a:t>Contents</a:t>
                </a:r>
                <a:endParaRPr sz="1000">
                  <a:solidFill>
                    <a:srgbClr val="3F3F3F"/>
                  </a:solidFill>
                  <a:latin typeface="Arial"/>
                  <a:ea typeface="Arial"/>
                  <a:cs typeface="Arial"/>
                  <a:sym typeface="Arial"/>
                </a:endParaRPr>
              </a:p>
            </p:txBody>
          </p:sp>
        </p:grpSp>
        <p:grpSp>
          <p:nvGrpSpPr>
            <p:cNvPr id="1003" name="Google Shape;1003;p31"/>
            <p:cNvGrpSpPr/>
            <p:nvPr/>
          </p:nvGrpSpPr>
          <p:grpSpPr>
            <a:xfrm>
              <a:off x="5421808" y="1559998"/>
              <a:ext cx="1799744" cy="246221"/>
              <a:chOff x="3529155" y="2145587"/>
              <a:chExt cx="1799744" cy="246221"/>
            </a:xfrm>
          </p:grpSpPr>
          <p:sp>
            <p:nvSpPr>
              <p:cNvPr id="1004" name="Google Shape;1004;p31"/>
              <p:cNvSpPr/>
              <p:nvPr/>
            </p:nvSpPr>
            <p:spPr>
              <a:xfrm>
                <a:off x="3529155" y="2197097"/>
                <a:ext cx="152039" cy="14320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sp>
            <p:nvSpPr>
              <p:cNvPr id="1005" name="Google Shape;1005;p31"/>
              <p:cNvSpPr txBox="1"/>
              <p:nvPr/>
            </p:nvSpPr>
            <p:spPr>
              <a:xfrm>
                <a:off x="3667359" y="2145587"/>
                <a:ext cx="768587" cy="246221"/>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000">
                    <a:solidFill>
                      <a:srgbClr val="3F3F3F"/>
                    </a:solidFill>
                    <a:latin typeface="Arial"/>
                    <a:ea typeface="Arial"/>
                    <a:cs typeface="Arial"/>
                    <a:sym typeface="Arial"/>
                  </a:rPr>
                  <a:t>Contents</a:t>
                </a:r>
                <a:endParaRPr sz="1000">
                  <a:solidFill>
                    <a:srgbClr val="3F3F3F"/>
                  </a:solidFill>
                  <a:latin typeface="Arial"/>
                  <a:ea typeface="Arial"/>
                  <a:cs typeface="Arial"/>
                  <a:sym typeface="Arial"/>
                </a:endParaRPr>
              </a:p>
            </p:txBody>
          </p:sp>
          <p:sp>
            <p:nvSpPr>
              <p:cNvPr id="1006" name="Google Shape;1006;p31"/>
              <p:cNvSpPr/>
              <p:nvPr/>
            </p:nvSpPr>
            <p:spPr>
              <a:xfrm>
                <a:off x="4422111" y="2197097"/>
                <a:ext cx="152039" cy="14320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sp>
            <p:nvSpPr>
              <p:cNvPr id="1007" name="Google Shape;1007;p31"/>
              <p:cNvSpPr txBox="1"/>
              <p:nvPr/>
            </p:nvSpPr>
            <p:spPr>
              <a:xfrm>
                <a:off x="4560312" y="2145587"/>
                <a:ext cx="768587" cy="246221"/>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000">
                    <a:solidFill>
                      <a:srgbClr val="3F3F3F"/>
                    </a:solidFill>
                    <a:latin typeface="Arial"/>
                    <a:ea typeface="Arial"/>
                    <a:cs typeface="Arial"/>
                    <a:sym typeface="Arial"/>
                  </a:rPr>
                  <a:t>Contents</a:t>
                </a:r>
                <a:endParaRPr sz="1000">
                  <a:solidFill>
                    <a:srgbClr val="3F3F3F"/>
                  </a:solidFill>
                  <a:latin typeface="Arial"/>
                  <a:ea typeface="Arial"/>
                  <a:cs typeface="Arial"/>
                  <a:sym typeface="Arial"/>
                </a:endParaRPr>
              </a:p>
            </p:txBody>
          </p:sp>
        </p:grpSp>
      </p:grpSp>
      <p:grpSp>
        <p:nvGrpSpPr>
          <p:cNvPr id="1008" name="Google Shape;1008;p31"/>
          <p:cNvGrpSpPr/>
          <p:nvPr/>
        </p:nvGrpSpPr>
        <p:grpSpPr>
          <a:xfrm>
            <a:off x="6291931" y="1742827"/>
            <a:ext cx="2396917" cy="1925602"/>
            <a:chOff x="4571999" y="1748658"/>
            <a:chExt cx="1662229" cy="1925602"/>
          </a:xfrm>
        </p:grpSpPr>
        <p:sp>
          <p:nvSpPr>
            <p:cNvPr id="1009" name="Google Shape;1009;p31"/>
            <p:cNvSpPr txBox="1"/>
            <p:nvPr/>
          </p:nvSpPr>
          <p:spPr>
            <a:xfrm>
              <a:off x="4571999" y="1748658"/>
              <a:ext cx="1662229" cy="30777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400">
                  <a:solidFill>
                    <a:srgbClr val="3F3F3F"/>
                  </a:solidFill>
                  <a:latin typeface="Arial"/>
                  <a:ea typeface="Arial"/>
                  <a:cs typeface="Arial"/>
                  <a:sym typeface="Arial"/>
                </a:rPr>
                <a:t>Content  Here</a:t>
              </a:r>
              <a:endParaRPr b="1" sz="1400">
                <a:solidFill>
                  <a:srgbClr val="3F3F3F"/>
                </a:solidFill>
                <a:latin typeface="Arial"/>
                <a:ea typeface="Arial"/>
                <a:cs typeface="Arial"/>
                <a:sym typeface="Arial"/>
              </a:endParaRPr>
            </a:p>
          </p:txBody>
        </p:sp>
        <p:sp>
          <p:nvSpPr>
            <p:cNvPr id="1010" name="Google Shape;1010;p31"/>
            <p:cNvSpPr txBox="1"/>
            <p:nvPr/>
          </p:nvSpPr>
          <p:spPr>
            <a:xfrm>
              <a:off x="4572000" y="2473931"/>
              <a:ext cx="165618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and appeal to your Reports and Presentations with our Templates. Easy to change colors, photos and Text. </a:t>
              </a:r>
              <a:endParaRPr sz="1200">
                <a:solidFill>
                  <a:srgbClr val="3F3F3F"/>
                </a:solidFill>
                <a:latin typeface="Arial"/>
                <a:ea typeface="Arial"/>
                <a:cs typeface="Arial"/>
                <a:sym typeface="Arial"/>
              </a:endParaRPr>
            </a:p>
          </p:txBody>
        </p:sp>
        <p:sp>
          <p:nvSpPr>
            <p:cNvPr id="1011" name="Google Shape;1011;p31"/>
            <p:cNvSpPr txBox="1"/>
            <p:nvPr/>
          </p:nvSpPr>
          <p:spPr>
            <a:xfrm>
              <a:off x="4572000" y="2013204"/>
              <a:ext cx="1656184" cy="52322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800">
                  <a:solidFill>
                    <a:schemeClr val="accent1"/>
                  </a:solidFill>
                  <a:latin typeface="Arial"/>
                  <a:ea typeface="Arial"/>
                  <a:cs typeface="Arial"/>
                  <a:sym typeface="Arial"/>
                </a:rPr>
                <a:t>70</a:t>
              </a:r>
              <a:r>
                <a:rPr b="1" lang="en-US" sz="2700">
                  <a:solidFill>
                    <a:schemeClr val="accent1"/>
                  </a:solidFill>
                  <a:latin typeface="Arial"/>
                  <a:ea typeface="Arial"/>
                  <a:cs typeface="Arial"/>
                  <a:sym typeface="Arial"/>
                </a:rPr>
                <a:t>%</a:t>
              </a:r>
              <a:endParaRPr b="1" sz="2700">
                <a:solidFill>
                  <a:schemeClr val="accent1"/>
                </a:solidFill>
                <a:latin typeface="Arial"/>
                <a:ea typeface="Arial"/>
                <a:cs typeface="Arial"/>
                <a:sym typeface="Arial"/>
              </a:endParaRPr>
            </a:p>
          </p:txBody>
        </p:sp>
      </p:grpSp>
      <p:grpSp>
        <p:nvGrpSpPr>
          <p:cNvPr id="1012" name="Google Shape;1012;p31"/>
          <p:cNvGrpSpPr/>
          <p:nvPr/>
        </p:nvGrpSpPr>
        <p:grpSpPr>
          <a:xfrm>
            <a:off x="9013204" y="1742827"/>
            <a:ext cx="2396917" cy="1925602"/>
            <a:chOff x="6726597" y="1811150"/>
            <a:chExt cx="1662229" cy="1925602"/>
          </a:xfrm>
        </p:grpSpPr>
        <p:sp>
          <p:nvSpPr>
            <p:cNvPr id="1013" name="Google Shape;1013;p31"/>
            <p:cNvSpPr txBox="1"/>
            <p:nvPr/>
          </p:nvSpPr>
          <p:spPr>
            <a:xfrm>
              <a:off x="6726597" y="1811150"/>
              <a:ext cx="1662229" cy="30777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400">
                  <a:solidFill>
                    <a:srgbClr val="3F3F3F"/>
                  </a:solidFill>
                  <a:latin typeface="Arial"/>
                  <a:ea typeface="Arial"/>
                  <a:cs typeface="Arial"/>
                  <a:sym typeface="Arial"/>
                </a:rPr>
                <a:t>Content  Here</a:t>
              </a:r>
              <a:endParaRPr b="1" sz="1400">
                <a:solidFill>
                  <a:srgbClr val="3F3F3F"/>
                </a:solidFill>
                <a:latin typeface="Arial"/>
                <a:ea typeface="Arial"/>
                <a:cs typeface="Arial"/>
                <a:sym typeface="Arial"/>
              </a:endParaRPr>
            </a:p>
          </p:txBody>
        </p:sp>
        <p:sp>
          <p:nvSpPr>
            <p:cNvPr id="1014" name="Google Shape;1014;p31"/>
            <p:cNvSpPr txBox="1"/>
            <p:nvPr/>
          </p:nvSpPr>
          <p:spPr>
            <a:xfrm>
              <a:off x="6726598" y="2536423"/>
              <a:ext cx="165618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and appeal to your Reports and Presentations with our Templates. Easy to change colors, photos and Text. </a:t>
              </a:r>
              <a:endParaRPr sz="1200">
                <a:solidFill>
                  <a:srgbClr val="3F3F3F"/>
                </a:solidFill>
                <a:latin typeface="Arial"/>
                <a:ea typeface="Arial"/>
                <a:cs typeface="Arial"/>
                <a:sym typeface="Arial"/>
              </a:endParaRPr>
            </a:p>
          </p:txBody>
        </p:sp>
        <p:sp>
          <p:nvSpPr>
            <p:cNvPr id="1015" name="Google Shape;1015;p31"/>
            <p:cNvSpPr txBox="1"/>
            <p:nvPr/>
          </p:nvSpPr>
          <p:spPr>
            <a:xfrm>
              <a:off x="6726598" y="2075696"/>
              <a:ext cx="1656184" cy="52322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800">
                  <a:solidFill>
                    <a:schemeClr val="accent4"/>
                  </a:solidFill>
                  <a:latin typeface="Arial"/>
                  <a:ea typeface="Arial"/>
                  <a:cs typeface="Arial"/>
                  <a:sym typeface="Arial"/>
                </a:rPr>
                <a:t>50</a:t>
              </a:r>
              <a:r>
                <a:rPr b="1" lang="en-US" sz="2700">
                  <a:solidFill>
                    <a:schemeClr val="accent4"/>
                  </a:solidFill>
                  <a:latin typeface="Arial"/>
                  <a:ea typeface="Arial"/>
                  <a:cs typeface="Arial"/>
                  <a:sym typeface="Arial"/>
                </a:rPr>
                <a:t>%</a:t>
              </a:r>
              <a:endParaRPr b="1" sz="2700">
                <a:solidFill>
                  <a:schemeClr val="accent4"/>
                </a:solidFill>
                <a:latin typeface="Arial"/>
                <a:ea typeface="Arial"/>
                <a:cs typeface="Arial"/>
                <a:sym typeface="Arial"/>
              </a:endParaRPr>
            </a:p>
          </p:txBody>
        </p:sp>
      </p:grpSp>
      <p:grpSp>
        <p:nvGrpSpPr>
          <p:cNvPr id="1016" name="Google Shape;1016;p31"/>
          <p:cNvGrpSpPr/>
          <p:nvPr/>
        </p:nvGrpSpPr>
        <p:grpSpPr>
          <a:xfrm>
            <a:off x="6291931" y="4119091"/>
            <a:ext cx="2396917" cy="1925602"/>
            <a:chOff x="4595936" y="3789040"/>
            <a:chExt cx="1662229" cy="1925602"/>
          </a:xfrm>
        </p:grpSpPr>
        <p:sp>
          <p:nvSpPr>
            <p:cNvPr id="1017" name="Google Shape;1017;p31"/>
            <p:cNvSpPr txBox="1"/>
            <p:nvPr/>
          </p:nvSpPr>
          <p:spPr>
            <a:xfrm>
              <a:off x="4595936" y="3789040"/>
              <a:ext cx="1662229" cy="30777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400">
                  <a:solidFill>
                    <a:srgbClr val="3F3F3F"/>
                  </a:solidFill>
                  <a:latin typeface="Arial"/>
                  <a:ea typeface="Arial"/>
                  <a:cs typeface="Arial"/>
                  <a:sym typeface="Arial"/>
                </a:rPr>
                <a:t>Content  Here</a:t>
              </a:r>
              <a:endParaRPr b="1" sz="1400">
                <a:solidFill>
                  <a:srgbClr val="3F3F3F"/>
                </a:solidFill>
                <a:latin typeface="Arial"/>
                <a:ea typeface="Arial"/>
                <a:cs typeface="Arial"/>
                <a:sym typeface="Arial"/>
              </a:endParaRPr>
            </a:p>
          </p:txBody>
        </p:sp>
        <p:sp>
          <p:nvSpPr>
            <p:cNvPr id="1018" name="Google Shape;1018;p31"/>
            <p:cNvSpPr txBox="1"/>
            <p:nvPr/>
          </p:nvSpPr>
          <p:spPr>
            <a:xfrm>
              <a:off x="4595937" y="4514313"/>
              <a:ext cx="165618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and appeal to your Reports and Presentations with our Templates. Easy to change colors, photos and Text. </a:t>
              </a:r>
              <a:endParaRPr sz="1200">
                <a:solidFill>
                  <a:srgbClr val="3F3F3F"/>
                </a:solidFill>
                <a:latin typeface="Arial"/>
                <a:ea typeface="Arial"/>
                <a:cs typeface="Arial"/>
                <a:sym typeface="Arial"/>
              </a:endParaRPr>
            </a:p>
          </p:txBody>
        </p:sp>
        <p:sp>
          <p:nvSpPr>
            <p:cNvPr id="1019" name="Google Shape;1019;p31"/>
            <p:cNvSpPr txBox="1"/>
            <p:nvPr/>
          </p:nvSpPr>
          <p:spPr>
            <a:xfrm>
              <a:off x="4595937" y="4053586"/>
              <a:ext cx="1656184" cy="52322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800">
                  <a:solidFill>
                    <a:schemeClr val="accent2"/>
                  </a:solidFill>
                  <a:latin typeface="Arial"/>
                  <a:ea typeface="Arial"/>
                  <a:cs typeface="Arial"/>
                  <a:sym typeface="Arial"/>
                </a:rPr>
                <a:t>35</a:t>
              </a:r>
              <a:r>
                <a:rPr b="1" lang="en-US" sz="2700">
                  <a:solidFill>
                    <a:schemeClr val="accent2"/>
                  </a:solidFill>
                  <a:latin typeface="Arial"/>
                  <a:ea typeface="Arial"/>
                  <a:cs typeface="Arial"/>
                  <a:sym typeface="Arial"/>
                </a:rPr>
                <a:t>%</a:t>
              </a:r>
              <a:endParaRPr b="1" sz="2700">
                <a:solidFill>
                  <a:schemeClr val="accent2"/>
                </a:solidFill>
                <a:latin typeface="Arial"/>
                <a:ea typeface="Arial"/>
                <a:cs typeface="Arial"/>
                <a:sym typeface="Arial"/>
              </a:endParaRPr>
            </a:p>
          </p:txBody>
        </p:sp>
      </p:grpSp>
      <p:grpSp>
        <p:nvGrpSpPr>
          <p:cNvPr id="1020" name="Google Shape;1020;p31"/>
          <p:cNvGrpSpPr/>
          <p:nvPr/>
        </p:nvGrpSpPr>
        <p:grpSpPr>
          <a:xfrm>
            <a:off x="9013204" y="4119091"/>
            <a:ext cx="2396917" cy="1925602"/>
            <a:chOff x="6719040" y="3789363"/>
            <a:chExt cx="1662229" cy="1925602"/>
          </a:xfrm>
        </p:grpSpPr>
        <p:sp>
          <p:nvSpPr>
            <p:cNvPr id="1021" name="Google Shape;1021;p31"/>
            <p:cNvSpPr txBox="1"/>
            <p:nvPr/>
          </p:nvSpPr>
          <p:spPr>
            <a:xfrm>
              <a:off x="6719040" y="3789363"/>
              <a:ext cx="1662229" cy="30777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400">
                  <a:solidFill>
                    <a:srgbClr val="3F3F3F"/>
                  </a:solidFill>
                  <a:latin typeface="Arial"/>
                  <a:ea typeface="Arial"/>
                  <a:cs typeface="Arial"/>
                  <a:sym typeface="Arial"/>
                </a:rPr>
                <a:t>Content  Here</a:t>
              </a:r>
              <a:endParaRPr b="1" sz="1400">
                <a:solidFill>
                  <a:srgbClr val="3F3F3F"/>
                </a:solidFill>
                <a:latin typeface="Arial"/>
                <a:ea typeface="Arial"/>
                <a:cs typeface="Arial"/>
                <a:sym typeface="Arial"/>
              </a:endParaRPr>
            </a:p>
          </p:txBody>
        </p:sp>
        <p:sp>
          <p:nvSpPr>
            <p:cNvPr id="1022" name="Google Shape;1022;p31"/>
            <p:cNvSpPr txBox="1"/>
            <p:nvPr/>
          </p:nvSpPr>
          <p:spPr>
            <a:xfrm>
              <a:off x="6719041" y="4514636"/>
              <a:ext cx="165618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and appeal to your Reports and Presentations with our Templates. Easy to change colors, photos and Text. </a:t>
              </a:r>
              <a:endParaRPr sz="1200">
                <a:solidFill>
                  <a:srgbClr val="3F3F3F"/>
                </a:solidFill>
                <a:latin typeface="Arial"/>
                <a:ea typeface="Arial"/>
                <a:cs typeface="Arial"/>
                <a:sym typeface="Arial"/>
              </a:endParaRPr>
            </a:p>
          </p:txBody>
        </p:sp>
        <p:sp>
          <p:nvSpPr>
            <p:cNvPr id="1023" name="Google Shape;1023;p31"/>
            <p:cNvSpPr txBox="1"/>
            <p:nvPr/>
          </p:nvSpPr>
          <p:spPr>
            <a:xfrm>
              <a:off x="6719041" y="4053909"/>
              <a:ext cx="1656184" cy="52322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800">
                  <a:solidFill>
                    <a:schemeClr val="accent3"/>
                  </a:solidFill>
                  <a:latin typeface="Arial"/>
                  <a:ea typeface="Arial"/>
                  <a:cs typeface="Arial"/>
                  <a:sym typeface="Arial"/>
                </a:rPr>
                <a:t>20</a:t>
              </a:r>
              <a:r>
                <a:rPr b="1" lang="en-US" sz="2700">
                  <a:solidFill>
                    <a:schemeClr val="accent3"/>
                  </a:solidFill>
                  <a:latin typeface="Arial"/>
                  <a:ea typeface="Arial"/>
                  <a:cs typeface="Arial"/>
                  <a:sym typeface="Arial"/>
                </a:rPr>
                <a:t>%</a:t>
              </a:r>
              <a:endParaRPr b="1" sz="2700">
                <a:solidFill>
                  <a:schemeClr val="accent3"/>
                </a:solidFill>
                <a:latin typeface="Arial"/>
                <a:ea typeface="Arial"/>
                <a:cs typeface="Arial"/>
                <a:sym typeface="Arial"/>
              </a:endParaRPr>
            </a:p>
          </p:txBody>
        </p:sp>
      </p:grpSp>
      <p:graphicFrame>
        <p:nvGraphicFramePr>
          <p:cNvPr id="1024" name="Google Shape;1024;p31"/>
          <p:cNvGraphicFramePr/>
          <p:nvPr/>
        </p:nvGraphicFramePr>
        <p:xfrm>
          <a:off x="906450" y="1749287"/>
          <a:ext cx="5189550" cy="3945651"/>
        </p:xfrm>
        <a:graphic>
          <a:graphicData uri="http://schemas.openxmlformats.org/drawingml/2006/chart">
            <c:chart r:id="rId3"/>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32"/>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t>Infographic Style</a:t>
            </a:r>
            <a:endParaRPr/>
          </a:p>
        </p:txBody>
      </p:sp>
      <p:sp>
        <p:nvSpPr>
          <p:cNvPr id="1030" name="Google Shape;1030;p32"/>
          <p:cNvSpPr/>
          <p:nvPr/>
        </p:nvSpPr>
        <p:spPr>
          <a:xfrm>
            <a:off x="1782750" y="3838015"/>
            <a:ext cx="267524" cy="267524"/>
          </a:xfrm>
          <a:custGeom>
            <a:rect b="b" l="l" r="r" t="t"/>
            <a:pathLst>
              <a:path extrusionOk="0" h="3240000" w="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31" name="Google Shape;1031;p32"/>
          <p:cNvSpPr/>
          <p:nvPr/>
        </p:nvSpPr>
        <p:spPr>
          <a:xfrm>
            <a:off x="1237961" y="3296996"/>
            <a:ext cx="1357103" cy="1349563"/>
          </a:xfrm>
          <a:custGeom>
            <a:rect b="b" l="l" r="r" t="t"/>
            <a:pathLst>
              <a:path extrusionOk="0" h="1847198" w="185751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2" name="Google Shape;1032;p32"/>
          <p:cNvSpPr/>
          <p:nvPr/>
        </p:nvSpPr>
        <p:spPr>
          <a:xfrm>
            <a:off x="3878904" y="3843678"/>
            <a:ext cx="273691" cy="256199"/>
          </a:xfrm>
          <a:custGeom>
            <a:rect b="b" l="l" r="r" t="t"/>
            <a:pathLst>
              <a:path extrusionOk="0" h="3032924" w="3239999">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33" name="Google Shape;1033;p32"/>
          <p:cNvSpPr/>
          <p:nvPr/>
        </p:nvSpPr>
        <p:spPr>
          <a:xfrm>
            <a:off x="3337198" y="3296996"/>
            <a:ext cx="1357103" cy="1349563"/>
          </a:xfrm>
          <a:custGeom>
            <a:rect b="b" l="l" r="r" t="t"/>
            <a:pathLst>
              <a:path extrusionOk="0" h="1847198" w="185751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4" name="Google Shape;1034;p32"/>
          <p:cNvSpPr/>
          <p:nvPr/>
        </p:nvSpPr>
        <p:spPr>
          <a:xfrm>
            <a:off x="5980976" y="3837767"/>
            <a:ext cx="268020" cy="268020"/>
          </a:xfrm>
          <a:custGeom>
            <a:rect b="b" l="l" r="r" t="t"/>
            <a:pathLst>
              <a:path extrusionOk="0" h="3240000" w="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35" name="Google Shape;1035;p32"/>
          <p:cNvSpPr/>
          <p:nvPr/>
        </p:nvSpPr>
        <p:spPr>
          <a:xfrm>
            <a:off x="5436435" y="3296996"/>
            <a:ext cx="1357103" cy="1349563"/>
          </a:xfrm>
          <a:custGeom>
            <a:rect b="b" l="l" r="r" t="t"/>
            <a:pathLst>
              <a:path extrusionOk="0" h="1847198" w="185751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6" name="Google Shape;1036;p32"/>
          <p:cNvSpPr/>
          <p:nvPr/>
        </p:nvSpPr>
        <p:spPr>
          <a:xfrm>
            <a:off x="8070084" y="3827638"/>
            <a:ext cx="288279" cy="288279"/>
          </a:xfrm>
          <a:custGeom>
            <a:rect b="b" l="l" r="r" t="t"/>
            <a:pathLst>
              <a:path extrusionOk="0" h="3240000" w="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037" name="Google Shape;1037;p32"/>
          <p:cNvSpPr/>
          <p:nvPr/>
        </p:nvSpPr>
        <p:spPr>
          <a:xfrm>
            <a:off x="7535672" y="3296996"/>
            <a:ext cx="1357103" cy="1349563"/>
          </a:xfrm>
          <a:custGeom>
            <a:rect b="b" l="l" r="r" t="t"/>
            <a:pathLst>
              <a:path extrusionOk="0" h="1847198" w="185751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8" name="Google Shape;1038;p32"/>
          <p:cNvSpPr/>
          <p:nvPr/>
        </p:nvSpPr>
        <p:spPr>
          <a:xfrm>
            <a:off x="9634908" y="3296996"/>
            <a:ext cx="1357103" cy="1349563"/>
          </a:xfrm>
          <a:custGeom>
            <a:rect b="b" l="l" r="r" t="t"/>
            <a:pathLst>
              <a:path extrusionOk="0" h="1847198" w="185751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9" name="Google Shape;1039;p32"/>
          <p:cNvSpPr/>
          <p:nvPr/>
        </p:nvSpPr>
        <p:spPr>
          <a:xfrm rot="9900000">
            <a:off x="10154221" y="3836535"/>
            <a:ext cx="318476" cy="270484"/>
          </a:xfrm>
          <a:custGeom>
            <a:rect b="b" l="l" r="r" t="t"/>
            <a:pathLst>
              <a:path extrusionOk="0" h="2472345" w="2911009">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040" name="Google Shape;1040;p32"/>
          <p:cNvGrpSpPr/>
          <p:nvPr/>
        </p:nvGrpSpPr>
        <p:grpSpPr>
          <a:xfrm>
            <a:off x="800225" y="2853760"/>
            <a:ext cx="10610514" cy="2236035"/>
            <a:chOff x="819275" y="2853760"/>
            <a:chExt cx="10610514" cy="2236035"/>
          </a:xfrm>
        </p:grpSpPr>
        <p:sp>
          <p:nvSpPr>
            <p:cNvPr id="1041" name="Google Shape;1041;p32"/>
            <p:cNvSpPr/>
            <p:nvPr/>
          </p:nvSpPr>
          <p:spPr>
            <a:xfrm>
              <a:off x="819275" y="2853760"/>
              <a:ext cx="2194560" cy="2194560"/>
            </a:xfrm>
            <a:prstGeom prst="blockArc">
              <a:avLst>
                <a:gd fmla="val 10800000" name="adj1"/>
                <a:gd fmla="val 44603" name="adj2"/>
                <a:gd fmla="val 3819" name="adj3"/>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042" name="Google Shape;1042;p32"/>
            <p:cNvSpPr/>
            <p:nvPr/>
          </p:nvSpPr>
          <p:spPr>
            <a:xfrm rot="10800000">
              <a:off x="2923263" y="2872767"/>
              <a:ext cx="2194560" cy="2194560"/>
            </a:xfrm>
            <a:prstGeom prst="blockArc">
              <a:avLst>
                <a:gd fmla="val 10800000" name="adj1"/>
                <a:gd fmla="val 44603" name="adj2"/>
                <a:gd fmla="val 3819"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043" name="Google Shape;1043;p32"/>
            <p:cNvSpPr/>
            <p:nvPr/>
          </p:nvSpPr>
          <p:spPr>
            <a:xfrm>
              <a:off x="5027252" y="2853760"/>
              <a:ext cx="2194560" cy="2194560"/>
            </a:xfrm>
            <a:prstGeom prst="blockArc">
              <a:avLst>
                <a:gd fmla="val 10739800" name="adj1"/>
                <a:gd fmla="val 44603" name="adj2"/>
                <a:gd fmla="val 3819" name="adj3"/>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044" name="Google Shape;1044;p32"/>
            <p:cNvSpPr/>
            <p:nvPr/>
          </p:nvSpPr>
          <p:spPr>
            <a:xfrm rot="10800000">
              <a:off x="7131240" y="2872767"/>
              <a:ext cx="2194560" cy="2194560"/>
            </a:xfrm>
            <a:prstGeom prst="blockArc">
              <a:avLst>
                <a:gd fmla="val 10800000" name="adj1"/>
                <a:gd fmla="val 44603" name="adj2"/>
                <a:gd fmla="val 3819" name="adj3"/>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045" name="Google Shape;1045;p32"/>
            <p:cNvSpPr/>
            <p:nvPr/>
          </p:nvSpPr>
          <p:spPr>
            <a:xfrm>
              <a:off x="9235229" y="2895235"/>
              <a:ext cx="2194560" cy="2194560"/>
            </a:xfrm>
            <a:prstGeom prst="blockArc">
              <a:avLst>
                <a:gd fmla="val 10800000" name="adj1"/>
                <a:gd fmla="val 44603" name="adj2"/>
                <a:gd fmla="val 3819" name="adj3"/>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grpSp>
        <p:nvGrpSpPr>
          <p:cNvPr id="1046" name="Google Shape;1046;p32"/>
          <p:cNvGrpSpPr/>
          <p:nvPr/>
        </p:nvGrpSpPr>
        <p:grpSpPr>
          <a:xfrm>
            <a:off x="726652" y="5137855"/>
            <a:ext cx="2379720" cy="1107997"/>
            <a:chOff x="6210993" y="1433695"/>
            <a:chExt cx="2245430" cy="788254"/>
          </a:xfrm>
        </p:grpSpPr>
        <p:sp>
          <p:nvSpPr>
            <p:cNvPr id="1047" name="Google Shape;1047;p32"/>
            <p:cNvSpPr txBox="1"/>
            <p:nvPr/>
          </p:nvSpPr>
          <p:spPr>
            <a:xfrm>
              <a:off x="6210998" y="1433695"/>
              <a:ext cx="2245425" cy="1970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3F3F3F"/>
                  </a:solidFill>
                  <a:latin typeface="Arial"/>
                  <a:ea typeface="Arial"/>
                  <a:cs typeface="Arial"/>
                  <a:sym typeface="Arial"/>
                </a:rPr>
                <a:t>Your Text  Here</a:t>
              </a:r>
              <a:endParaRPr b="1" sz="1200">
                <a:solidFill>
                  <a:srgbClr val="3F3F3F"/>
                </a:solidFill>
                <a:latin typeface="Arial"/>
                <a:ea typeface="Arial"/>
                <a:cs typeface="Arial"/>
                <a:sym typeface="Arial"/>
              </a:endParaRPr>
            </a:p>
          </p:txBody>
        </p:sp>
        <p:sp>
          <p:nvSpPr>
            <p:cNvPr id="1048" name="Google Shape;1048;p32"/>
            <p:cNvSpPr txBox="1"/>
            <p:nvPr/>
          </p:nvSpPr>
          <p:spPr>
            <a:xfrm>
              <a:off x="6210993" y="1630759"/>
              <a:ext cx="2245425" cy="59119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sz="1200">
                <a:solidFill>
                  <a:srgbClr val="3F3F3F"/>
                </a:solidFill>
                <a:latin typeface="Arial"/>
                <a:ea typeface="Arial"/>
                <a:cs typeface="Arial"/>
                <a:sym typeface="Arial"/>
              </a:endParaRPr>
            </a:p>
          </p:txBody>
        </p:sp>
      </p:grpSp>
      <p:grpSp>
        <p:nvGrpSpPr>
          <p:cNvPr id="1049" name="Google Shape;1049;p32"/>
          <p:cNvGrpSpPr/>
          <p:nvPr/>
        </p:nvGrpSpPr>
        <p:grpSpPr>
          <a:xfrm>
            <a:off x="4925126" y="5137855"/>
            <a:ext cx="2379720" cy="1107997"/>
            <a:chOff x="6210993" y="1433695"/>
            <a:chExt cx="2245430" cy="788254"/>
          </a:xfrm>
        </p:grpSpPr>
        <p:sp>
          <p:nvSpPr>
            <p:cNvPr id="1050" name="Google Shape;1050;p32"/>
            <p:cNvSpPr txBox="1"/>
            <p:nvPr/>
          </p:nvSpPr>
          <p:spPr>
            <a:xfrm>
              <a:off x="6210998" y="1433695"/>
              <a:ext cx="2245425" cy="1970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3F3F3F"/>
                  </a:solidFill>
                  <a:latin typeface="Arial"/>
                  <a:ea typeface="Arial"/>
                  <a:cs typeface="Arial"/>
                  <a:sym typeface="Arial"/>
                </a:rPr>
                <a:t>Your Text  Here</a:t>
              </a:r>
              <a:endParaRPr b="1" sz="1200">
                <a:solidFill>
                  <a:srgbClr val="3F3F3F"/>
                </a:solidFill>
                <a:latin typeface="Arial"/>
                <a:ea typeface="Arial"/>
                <a:cs typeface="Arial"/>
                <a:sym typeface="Arial"/>
              </a:endParaRPr>
            </a:p>
          </p:txBody>
        </p:sp>
        <p:sp>
          <p:nvSpPr>
            <p:cNvPr id="1051" name="Google Shape;1051;p32"/>
            <p:cNvSpPr txBox="1"/>
            <p:nvPr/>
          </p:nvSpPr>
          <p:spPr>
            <a:xfrm>
              <a:off x="6210993" y="1630759"/>
              <a:ext cx="2245425" cy="59119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sz="1200">
                <a:solidFill>
                  <a:srgbClr val="3F3F3F"/>
                </a:solidFill>
                <a:latin typeface="Arial"/>
                <a:ea typeface="Arial"/>
                <a:cs typeface="Arial"/>
                <a:sym typeface="Arial"/>
              </a:endParaRPr>
            </a:p>
          </p:txBody>
        </p:sp>
      </p:grpSp>
      <p:grpSp>
        <p:nvGrpSpPr>
          <p:cNvPr id="1052" name="Google Shape;1052;p32"/>
          <p:cNvGrpSpPr/>
          <p:nvPr/>
        </p:nvGrpSpPr>
        <p:grpSpPr>
          <a:xfrm>
            <a:off x="7024363" y="1698181"/>
            <a:ext cx="2379720" cy="1107997"/>
            <a:chOff x="6210993" y="1433695"/>
            <a:chExt cx="2245430" cy="788254"/>
          </a:xfrm>
        </p:grpSpPr>
        <p:sp>
          <p:nvSpPr>
            <p:cNvPr id="1053" name="Google Shape;1053;p32"/>
            <p:cNvSpPr txBox="1"/>
            <p:nvPr/>
          </p:nvSpPr>
          <p:spPr>
            <a:xfrm>
              <a:off x="6210998" y="1433695"/>
              <a:ext cx="2245425" cy="1970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3F3F3F"/>
                  </a:solidFill>
                  <a:latin typeface="Arial"/>
                  <a:ea typeface="Arial"/>
                  <a:cs typeface="Arial"/>
                  <a:sym typeface="Arial"/>
                </a:rPr>
                <a:t>Your Text  Here</a:t>
              </a:r>
              <a:endParaRPr b="1" sz="1200">
                <a:solidFill>
                  <a:srgbClr val="3F3F3F"/>
                </a:solidFill>
                <a:latin typeface="Arial"/>
                <a:ea typeface="Arial"/>
                <a:cs typeface="Arial"/>
                <a:sym typeface="Arial"/>
              </a:endParaRPr>
            </a:p>
          </p:txBody>
        </p:sp>
        <p:sp>
          <p:nvSpPr>
            <p:cNvPr id="1054" name="Google Shape;1054;p32"/>
            <p:cNvSpPr txBox="1"/>
            <p:nvPr/>
          </p:nvSpPr>
          <p:spPr>
            <a:xfrm>
              <a:off x="6210993" y="1630759"/>
              <a:ext cx="2245425" cy="59119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sz="1200">
                <a:solidFill>
                  <a:srgbClr val="3F3F3F"/>
                </a:solidFill>
                <a:latin typeface="Arial"/>
                <a:ea typeface="Arial"/>
                <a:cs typeface="Arial"/>
                <a:sym typeface="Arial"/>
              </a:endParaRPr>
            </a:p>
          </p:txBody>
        </p:sp>
      </p:grpSp>
      <p:grpSp>
        <p:nvGrpSpPr>
          <p:cNvPr id="1055" name="Google Shape;1055;p32"/>
          <p:cNvGrpSpPr/>
          <p:nvPr/>
        </p:nvGrpSpPr>
        <p:grpSpPr>
          <a:xfrm>
            <a:off x="9123599" y="5137855"/>
            <a:ext cx="2379720" cy="1107997"/>
            <a:chOff x="6210993" y="1433695"/>
            <a:chExt cx="2245430" cy="788254"/>
          </a:xfrm>
        </p:grpSpPr>
        <p:sp>
          <p:nvSpPr>
            <p:cNvPr id="1056" name="Google Shape;1056;p32"/>
            <p:cNvSpPr txBox="1"/>
            <p:nvPr/>
          </p:nvSpPr>
          <p:spPr>
            <a:xfrm>
              <a:off x="6210998" y="1433695"/>
              <a:ext cx="2245425" cy="1970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3F3F3F"/>
                  </a:solidFill>
                  <a:latin typeface="Arial"/>
                  <a:ea typeface="Arial"/>
                  <a:cs typeface="Arial"/>
                  <a:sym typeface="Arial"/>
                </a:rPr>
                <a:t>Your Text  Here</a:t>
              </a:r>
              <a:endParaRPr b="1" sz="1200">
                <a:solidFill>
                  <a:srgbClr val="3F3F3F"/>
                </a:solidFill>
                <a:latin typeface="Arial"/>
                <a:ea typeface="Arial"/>
                <a:cs typeface="Arial"/>
                <a:sym typeface="Arial"/>
              </a:endParaRPr>
            </a:p>
          </p:txBody>
        </p:sp>
        <p:sp>
          <p:nvSpPr>
            <p:cNvPr id="1057" name="Google Shape;1057;p32"/>
            <p:cNvSpPr txBox="1"/>
            <p:nvPr/>
          </p:nvSpPr>
          <p:spPr>
            <a:xfrm>
              <a:off x="6210993" y="1630759"/>
              <a:ext cx="2245425" cy="59119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sz="1200">
                <a:solidFill>
                  <a:srgbClr val="3F3F3F"/>
                </a:solidFill>
                <a:latin typeface="Arial"/>
                <a:ea typeface="Arial"/>
                <a:cs typeface="Arial"/>
                <a:sym typeface="Arial"/>
              </a:endParaRPr>
            </a:p>
          </p:txBody>
        </p:sp>
      </p:grpSp>
      <p:grpSp>
        <p:nvGrpSpPr>
          <p:cNvPr id="1058" name="Google Shape;1058;p32"/>
          <p:cNvGrpSpPr/>
          <p:nvPr/>
        </p:nvGrpSpPr>
        <p:grpSpPr>
          <a:xfrm>
            <a:off x="2825889" y="1698181"/>
            <a:ext cx="2379720" cy="1107997"/>
            <a:chOff x="6210993" y="1433695"/>
            <a:chExt cx="2245430" cy="788254"/>
          </a:xfrm>
        </p:grpSpPr>
        <p:sp>
          <p:nvSpPr>
            <p:cNvPr id="1059" name="Google Shape;1059;p32"/>
            <p:cNvSpPr txBox="1"/>
            <p:nvPr/>
          </p:nvSpPr>
          <p:spPr>
            <a:xfrm>
              <a:off x="6210998" y="1433695"/>
              <a:ext cx="2245425" cy="1970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3F3F3F"/>
                  </a:solidFill>
                  <a:latin typeface="Arial"/>
                  <a:ea typeface="Arial"/>
                  <a:cs typeface="Arial"/>
                  <a:sym typeface="Arial"/>
                </a:rPr>
                <a:t>Your Text  Here</a:t>
              </a:r>
              <a:endParaRPr b="1" sz="1200">
                <a:solidFill>
                  <a:srgbClr val="3F3F3F"/>
                </a:solidFill>
                <a:latin typeface="Arial"/>
                <a:ea typeface="Arial"/>
                <a:cs typeface="Arial"/>
                <a:sym typeface="Arial"/>
              </a:endParaRPr>
            </a:p>
          </p:txBody>
        </p:sp>
        <p:sp>
          <p:nvSpPr>
            <p:cNvPr id="1060" name="Google Shape;1060;p32"/>
            <p:cNvSpPr txBox="1"/>
            <p:nvPr/>
          </p:nvSpPr>
          <p:spPr>
            <a:xfrm>
              <a:off x="6210993" y="1630759"/>
              <a:ext cx="2245425" cy="59119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sz="1200">
                <a:solidFill>
                  <a:srgbClr val="3F3F3F"/>
                </a:solidFill>
                <a:latin typeface="Arial"/>
                <a:ea typeface="Arial"/>
                <a:cs typeface="Arial"/>
                <a:sym typeface="Arial"/>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sp>
        <p:nvSpPr>
          <p:cNvPr id="1065" name="Google Shape;1065;p33"/>
          <p:cNvSpPr/>
          <p:nvPr>
            <p:ph idx="2" type="pic"/>
          </p:nvPr>
        </p:nvSpPr>
        <p:spPr>
          <a:xfrm>
            <a:off x="5724525" y="0"/>
            <a:ext cx="6467475" cy="6858000"/>
          </a:xfrm>
          <a:prstGeom prst="rect">
            <a:avLst/>
          </a:prstGeom>
          <a:solidFill>
            <a:srgbClr val="F2F2F2"/>
          </a:solidFill>
          <a:ln>
            <a:noFill/>
          </a:ln>
        </p:spPr>
      </p:sp>
      <p:sp>
        <p:nvSpPr>
          <p:cNvPr id="1066" name="Google Shape;1066;p33"/>
          <p:cNvSpPr/>
          <p:nvPr/>
        </p:nvSpPr>
        <p:spPr>
          <a:xfrm>
            <a:off x="3874885" y="1908622"/>
            <a:ext cx="3686332" cy="4320480"/>
          </a:xfrm>
          <a:prstGeom prst="rect">
            <a:avLst/>
          </a:prstGeom>
          <a:solidFill>
            <a:srgbClr val="595959">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67" name="Google Shape;1067;p33"/>
          <p:cNvSpPr/>
          <p:nvPr/>
        </p:nvSpPr>
        <p:spPr>
          <a:xfrm rot="1800000">
            <a:off x="4123390" y="2332883"/>
            <a:ext cx="762986" cy="680487"/>
          </a:xfrm>
          <a:prstGeom prst="hexagon">
            <a:avLst>
              <a:gd fmla="val 29503" name="adj"/>
              <a:gd fmla="val 115470"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068" name="Google Shape;1068;p33"/>
          <p:cNvSpPr/>
          <p:nvPr/>
        </p:nvSpPr>
        <p:spPr>
          <a:xfrm rot="1800000">
            <a:off x="4123389" y="3728618"/>
            <a:ext cx="762986" cy="680487"/>
          </a:xfrm>
          <a:prstGeom prst="hexagon">
            <a:avLst>
              <a:gd fmla="val 29503" name="adj"/>
              <a:gd fmla="val 115470"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069" name="Google Shape;1069;p33"/>
          <p:cNvSpPr/>
          <p:nvPr/>
        </p:nvSpPr>
        <p:spPr>
          <a:xfrm rot="1800000">
            <a:off x="4123389" y="5061513"/>
            <a:ext cx="762986" cy="680487"/>
          </a:xfrm>
          <a:prstGeom prst="hexagon">
            <a:avLst>
              <a:gd fmla="val 29503" name="adj"/>
              <a:gd fmla="val 115470"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nvGrpSpPr>
          <p:cNvPr id="1070" name="Google Shape;1070;p33"/>
          <p:cNvGrpSpPr/>
          <p:nvPr/>
        </p:nvGrpSpPr>
        <p:grpSpPr>
          <a:xfrm>
            <a:off x="5016864" y="3599646"/>
            <a:ext cx="2403111" cy="923330"/>
            <a:chOff x="2551705" y="4283314"/>
            <a:chExt cx="2357003" cy="923330"/>
          </a:xfrm>
        </p:grpSpPr>
        <p:sp>
          <p:nvSpPr>
            <p:cNvPr id="1071" name="Google Shape;1071;p33"/>
            <p:cNvSpPr txBox="1"/>
            <p:nvPr/>
          </p:nvSpPr>
          <p:spPr>
            <a:xfrm>
              <a:off x="2551706" y="4560313"/>
              <a:ext cx="235700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I hope and I believe that this Template will your Time, Money and Reputation. </a:t>
              </a:r>
              <a:endParaRPr sz="1200">
                <a:solidFill>
                  <a:schemeClr val="lt1"/>
                </a:solidFill>
                <a:latin typeface="Arial"/>
                <a:ea typeface="Arial"/>
                <a:cs typeface="Arial"/>
                <a:sym typeface="Arial"/>
              </a:endParaRPr>
            </a:p>
          </p:txBody>
        </p:sp>
        <p:sp>
          <p:nvSpPr>
            <p:cNvPr id="1072" name="Google Shape;1072;p33"/>
            <p:cNvSpPr txBox="1"/>
            <p:nvPr/>
          </p:nvSpPr>
          <p:spPr>
            <a:xfrm>
              <a:off x="2551705" y="4283314"/>
              <a:ext cx="23369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latin typeface="Arial"/>
                  <a:ea typeface="Arial"/>
                  <a:cs typeface="Arial"/>
                  <a:sym typeface="Arial"/>
                </a:rPr>
                <a:t>Your Text Here</a:t>
              </a:r>
              <a:endParaRPr b="1" sz="1200">
                <a:solidFill>
                  <a:schemeClr val="lt1"/>
                </a:solidFill>
                <a:latin typeface="Arial"/>
                <a:ea typeface="Arial"/>
                <a:cs typeface="Arial"/>
                <a:sym typeface="Arial"/>
              </a:endParaRPr>
            </a:p>
          </p:txBody>
        </p:sp>
      </p:grpSp>
      <p:grpSp>
        <p:nvGrpSpPr>
          <p:cNvPr id="1073" name="Google Shape;1073;p33"/>
          <p:cNvGrpSpPr/>
          <p:nvPr/>
        </p:nvGrpSpPr>
        <p:grpSpPr>
          <a:xfrm>
            <a:off x="5016864" y="4945732"/>
            <a:ext cx="2403111" cy="923330"/>
            <a:chOff x="2551705" y="4283314"/>
            <a:chExt cx="2357003" cy="923330"/>
          </a:xfrm>
        </p:grpSpPr>
        <p:sp>
          <p:nvSpPr>
            <p:cNvPr id="1074" name="Google Shape;1074;p33"/>
            <p:cNvSpPr txBox="1"/>
            <p:nvPr/>
          </p:nvSpPr>
          <p:spPr>
            <a:xfrm>
              <a:off x="2551706" y="4560313"/>
              <a:ext cx="235700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I hope and I believe that this Template will your Time, Money and Reputation. </a:t>
              </a:r>
              <a:endParaRPr sz="1200">
                <a:solidFill>
                  <a:schemeClr val="lt1"/>
                </a:solidFill>
                <a:latin typeface="Arial"/>
                <a:ea typeface="Arial"/>
                <a:cs typeface="Arial"/>
                <a:sym typeface="Arial"/>
              </a:endParaRPr>
            </a:p>
          </p:txBody>
        </p:sp>
        <p:sp>
          <p:nvSpPr>
            <p:cNvPr id="1075" name="Google Shape;1075;p33"/>
            <p:cNvSpPr txBox="1"/>
            <p:nvPr/>
          </p:nvSpPr>
          <p:spPr>
            <a:xfrm>
              <a:off x="2551705" y="4283314"/>
              <a:ext cx="233696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latin typeface="Arial"/>
                  <a:ea typeface="Arial"/>
                  <a:cs typeface="Arial"/>
                  <a:sym typeface="Arial"/>
                </a:rPr>
                <a:t>Your Text Here</a:t>
              </a:r>
              <a:endParaRPr b="1" sz="1200">
                <a:solidFill>
                  <a:schemeClr val="lt1"/>
                </a:solidFill>
                <a:latin typeface="Arial"/>
                <a:ea typeface="Arial"/>
                <a:cs typeface="Arial"/>
                <a:sym typeface="Arial"/>
              </a:endParaRPr>
            </a:p>
          </p:txBody>
        </p:sp>
      </p:grpSp>
      <p:grpSp>
        <p:nvGrpSpPr>
          <p:cNvPr id="1076" name="Google Shape;1076;p33"/>
          <p:cNvGrpSpPr/>
          <p:nvPr/>
        </p:nvGrpSpPr>
        <p:grpSpPr>
          <a:xfrm>
            <a:off x="5016864" y="2217638"/>
            <a:ext cx="2419444" cy="923330"/>
            <a:chOff x="2551705" y="4283314"/>
            <a:chExt cx="2373022" cy="923330"/>
          </a:xfrm>
        </p:grpSpPr>
        <p:sp>
          <p:nvSpPr>
            <p:cNvPr id="1077" name="Google Shape;1077;p33"/>
            <p:cNvSpPr txBox="1"/>
            <p:nvPr/>
          </p:nvSpPr>
          <p:spPr>
            <a:xfrm>
              <a:off x="2551705" y="4560313"/>
              <a:ext cx="235700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I hope and I believe that this Template will your Time, Money and Reputation. </a:t>
              </a:r>
              <a:endParaRPr sz="1200">
                <a:solidFill>
                  <a:schemeClr val="lt1"/>
                </a:solidFill>
                <a:latin typeface="Arial"/>
                <a:ea typeface="Arial"/>
                <a:cs typeface="Arial"/>
                <a:sym typeface="Arial"/>
              </a:endParaRPr>
            </a:p>
          </p:txBody>
        </p:sp>
        <p:sp>
          <p:nvSpPr>
            <p:cNvPr id="1078" name="Google Shape;1078;p33"/>
            <p:cNvSpPr txBox="1"/>
            <p:nvPr/>
          </p:nvSpPr>
          <p:spPr>
            <a:xfrm>
              <a:off x="2551705" y="4283314"/>
              <a:ext cx="237302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latin typeface="Arial"/>
                  <a:ea typeface="Arial"/>
                  <a:cs typeface="Arial"/>
                  <a:sym typeface="Arial"/>
                </a:rPr>
                <a:t>Your Text Here</a:t>
              </a:r>
              <a:endParaRPr b="1" sz="1200">
                <a:solidFill>
                  <a:schemeClr val="lt1"/>
                </a:solidFill>
                <a:latin typeface="Arial"/>
                <a:ea typeface="Arial"/>
                <a:cs typeface="Arial"/>
                <a:sym typeface="Arial"/>
              </a:endParaRPr>
            </a:p>
          </p:txBody>
        </p:sp>
      </p:grpSp>
      <p:sp>
        <p:nvSpPr>
          <p:cNvPr id="1079" name="Google Shape;1079;p33"/>
          <p:cNvSpPr txBox="1"/>
          <p:nvPr/>
        </p:nvSpPr>
        <p:spPr>
          <a:xfrm>
            <a:off x="571955" y="4781708"/>
            <a:ext cx="2906162" cy="1477328"/>
          </a:xfrm>
          <a:prstGeom prst="rect">
            <a:avLst/>
          </a:prstGeom>
          <a:noFill/>
          <a:ln>
            <a:noFill/>
          </a:ln>
        </p:spPr>
        <p:txBody>
          <a:bodyPr anchorCtr="0" anchor="t" bIns="0" lIns="36000" spcFirstLastPara="1" rIns="36000" wrap="square" tIns="0">
            <a:spAutoFit/>
          </a:bodyPr>
          <a:lstStyle/>
          <a:p>
            <a:pPr indent="0" lvl="0" marL="0" marR="0" rtl="0" algn="r">
              <a:spcBef>
                <a:spcPts val="0"/>
              </a:spcBef>
              <a:spcAft>
                <a:spcPts val="0"/>
              </a:spcAft>
              <a:buNone/>
            </a:pPr>
            <a:r>
              <a:rPr b="1" lang="en-US" sz="2400">
                <a:solidFill>
                  <a:schemeClr val="accent1"/>
                </a:solidFill>
                <a:latin typeface="Arial"/>
                <a:ea typeface="Arial"/>
                <a:cs typeface="Arial"/>
                <a:sym typeface="Arial"/>
              </a:rPr>
              <a:t>We Create</a:t>
            </a:r>
            <a:endParaRPr/>
          </a:p>
          <a:p>
            <a:pPr indent="0" lvl="0" marL="0" marR="0" rtl="0" algn="r">
              <a:spcBef>
                <a:spcPts val="0"/>
              </a:spcBef>
              <a:spcAft>
                <a:spcPts val="0"/>
              </a:spcAft>
              <a:buNone/>
            </a:pPr>
            <a:r>
              <a:rPr b="1" lang="en-US" sz="2400">
                <a:solidFill>
                  <a:schemeClr val="accent1"/>
                </a:solidFill>
                <a:latin typeface="Arial"/>
                <a:ea typeface="Arial"/>
                <a:cs typeface="Arial"/>
                <a:sym typeface="Arial"/>
              </a:rPr>
              <a:t>Quality Professional </a:t>
            </a:r>
            <a:endParaRPr/>
          </a:p>
          <a:p>
            <a:pPr indent="0" lvl="0" marL="0" marR="0" rtl="0" algn="r">
              <a:spcBef>
                <a:spcPts val="0"/>
              </a:spcBef>
              <a:spcAft>
                <a:spcPts val="0"/>
              </a:spcAft>
              <a:buNone/>
            </a:pPr>
            <a:r>
              <a:rPr b="1" lang="en-US" sz="2400">
                <a:solidFill>
                  <a:schemeClr val="accent1"/>
                </a:solidFill>
                <a:latin typeface="Arial"/>
                <a:ea typeface="Arial"/>
                <a:cs typeface="Arial"/>
                <a:sym typeface="Arial"/>
              </a:rPr>
              <a:t>PPT Presentation</a:t>
            </a:r>
            <a:endParaRPr b="1" sz="2400">
              <a:solidFill>
                <a:schemeClr val="accent1"/>
              </a:solidFill>
              <a:latin typeface="Arial"/>
              <a:ea typeface="Arial"/>
              <a:cs typeface="Arial"/>
              <a:sym typeface="Arial"/>
            </a:endParaRPr>
          </a:p>
        </p:txBody>
      </p:sp>
      <p:sp>
        <p:nvSpPr>
          <p:cNvPr id="1080" name="Google Shape;1080;p33"/>
          <p:cNvSpPr txBox="1"/>
          <p:nvPr>
            <p:ph type="title"/>
          </p:nvPr>
        </p:nvSpPr>
        <p:spPr>
          <a:xfrm>
            <a:off x="1241571" y="877683"/>
            <a:ext cx="3775293" cy="64443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4"/>
              </a:buClr>
              <a:buSzPts val="4400"/>
              <a:buFont typeface="Arial"/>
              <a:buNone/>
            </a:pPr>
            <a:r>
              <a:rPr b="1" i="0" lang="en-US" sz="4400" u="none" cap="none" strike="noStrike">
                <a:solidFill>
                  <a:schemeClr val="accent4"/>
                </a:solidFill>
                <a:latin typeface="Arial"/>
                <a:ea typeface="Arial"/>
                <a:cs typeface="Arial"/>
                <a:sym typeface="Arial"/>
              </a:rPr>
              <a:t>Presentation</a:t>
            </a:r>
            <a:endParaRPr b="1" sz="4400">
              <a:solidFill>
                <a:schemeClr val="dk1"/>
              </a:solidFill>
              <a:latin typeface="Arial"/>
              <a:ea typeface="Arial"/>
              <a:cs typeface="Arial"/>
              <a:sym typeface="Arial"/>
            </a:endParaRPr>
          </a:p>
        </p:txBody>
      </p:sp>
      <p:sp>
        <p:nvSpPr>
          <p:cNvPr id="1081" name="Google Shape;1081;p33"/>
          <p:cNvSpPr txBox="1"/>
          <p:nvPr/>
        </p:nvSpPr>
        <p:spPr>
          <a:xfrm>
            <a:off x="403963" y="203829"/>
            <a:ext cx="2828033" cy="769441"/>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4400">
                <a:solidFill>
                  <a:schemeClr val="accent2"/>
                </a:solidFill>
                <a:latin typeface="Arial"/>
                <a:ea typeface="Arial"/>
                <a:cs typeface="Arial"/>
                <a:sym typeface="Arial"/>
              </a:rPr>
              <a:t>Awesome</a:t>
            </a:r>
            <a:endParaRPr/>
          </a:p>
        </p:txBody>
      </p:sp>
      <p:sp>
        <p:nvSpPr>
          <p:cNvPr id="1082" name="Google Shape;1082;p33"/>
          <p:cNvSpPr/>
          <p:nvPr/>
        </p:nvSpPr>
        <p:spPr>
          <a:xfrm>
            <a:off x="4355851" y="2536129"/>
            <a:ext cx="267524" cy="267524"/>
          </a:xfrm>
          <a:custGeom>
            <a:rect b="b" l="l" r="r" t="t"/>
            <a:pathLst>
              <a:path extrusionOk="0" h="3240000" w="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83" name="Google Shape;1083;p33"/>
          <p:cNvSpPr/>
          <p:nvPr/>
        </p:nvSpPr>
        <p:spPr>
          <a:xfrm>
            <a:off x="4383605" y="3924255"/>
            <a:ext cx="273691" cy="256199"/>
          </a:xfrm>
          <a:custGeom>
            <a:rect b="b" l="l" r="r" t="t"/>
            <a:pathLst>
              <a:path extrusionOk="0" h="3032924" w="3239999">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84" name="Google Shape;1084;p33"/>
          <p:cNvSpPr/>
          <p:nvPr/>
        </p:nvSpPr>
        <p:spPr>
          <a:xfrm>
            <a:off x="4349684" y="5257617"/>
            <a:ext cx="288279" cy="288279"/>
          </a:xfrm>
          <a:custGeom>
            <a:rect b="b" l="l" r="r" t="t"/>
            <a:pathLst>
              <a:path extrusionOk="0" h="3240000" w="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p34"/>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t>Infographic Style</a:t>
            </a:r>
            <a:endParaRPr/>
          </a:p>
        </p:txBody>
      </p:sp>
      <p:sp>
        <p:nvSpPr>
          <p:cNvPr id="1090" name="Google Shape;1090;p34"/>
          <p:cNvSpPr/>
          <p:nvPr/>
        </p:nvSpPr>
        <p:spPr>
          <a:xfrm>
            <a:off x="0" y="5590826"/>
            <a:ext cx="12192000" cy="126717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aphicFrame>
        <p:nvGraphicFramePr>
          <p:cNvPr id="1091" name="Google Shape;1091;p34"/>
          <p:cNvGraphicFramePr/>
          <p:nvPr/>
        </p:nvGraphicFramePr>
        <p:xfrm>
          <a:off x="931818" y="2929477"/>
          <a:ext cx="3000000" cy="3000000"/>
        </p:xfrm>
        <a:graphic>
          <a:graphicData uri="http://schemas.openxmlformats.org/drawingml/2006/table">
            <a:tbl>
              <a:tblPr bandRow="1" firstRow="1">
                <a:noFill/>
                <a:tableStyleId>{AFC5577A-5766-418C-9F64-B7DC89E9D9CF}</a:tableStyleId>
              </a:tblPr>
              <a:tblGrid>
                <a:gridCol w="3402075"/>
                <a:gridCol w="1728000"/>
                <a:gridCol w="1728000"/>
                <a:gridCol w="1728000"/>
                <a:gridCol w="1728000"/>
              </a:tblGrid>
              <a:tr h="370850">
                <a:tc>
                  <a:txBody>
                    <a:bodyPr/>
                    <a:lstStyle/>
                    <a:p>
                      <a:pPr indent="0" lvl="0" marL="0" marR="0" rtl="0" algn="l">
                        <a:lnSpc>
                          <a:spcPct val="100000"/>
                        </a:lnSpc>
                        <a:spcBef>
                          <a:spcPts val="0"/>
                        </a:spcBef>
                        <a:spcAft>
                          <a:spcPts val="0"/>
                        </a:spcAft>
                        <a:buClr>
                          <a:srgbClr val="262626"/>
                        </a:buClr>
                        <a:buSzPts val="1400"/>
                        <a:buFont typeface="Arial"/>
                        <a:buNone/>
                      </a:pPr>
                      <a:r>
                        <a:rPr b="0" lang="en-US" sz="1400" u="none" cap="none" strike="noStrike">
                          <a:solidFill>
                            <a:srgbClr val="262626"/>
                          </a:solidFill>
                          <a:latin typeface="Arial"/>
                          <a:ea typeface="Arial"/>
                          <a:cs typeface="Arial"/>
                          <a:sym typeface="Arial"/>
                        </a:rPr>
                        <a:t>Contents A </a:t>
                      </a:r>
                      <a:endParaRPr b="0" sz="1400" u="none" cap="none" strike="noStrike">
                        <a:solidFill>
                          <a:srgbClr val="262626"/>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b="0" lang="en-US" sz="1200" u="none" cap="none" strike="noStrike">
                          <a:solidFill>
                            <a:srgbClr val="262626"/>
                          </a:solidFill>
                          <a:latin typeface="Arial"/>
                          <a:ea typeface="Arial"/>
                          <a:cs typeface="Arial"/>
                          <a:sym typeface="Arial"/>
                        </a:rPr>
                        <a:t>Add Text</a:t>
                      </a:r>
                      <a:endParaRPr b="0" sz="1200" u="none" cap="none" strike="noStrike">
                        <a:solidFill>
                          <a:srgbClr val="262626"/>
                        </a:solidFill>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262626"/>
                        </a:buClr>
                        <a:buSzPts val="1200"/>
                        <a:buFont typeface="Arial"/>
                        <a:buNone/>
                      </a:pPr>
                      <a:r>
                        <a:rPr b="0" lang="en-US" sz="1200" u="none" cap="none" strike="noStrike">
                          <a:solidFill>
                            <a:srgbClr val="262626"/>
                          </a:solidFill>
                          <a:latin typeface="Arial"/>
                          <a:ea typeface="Arial"/>
                          <a:cs typeface="Arial"/>
                          <a:sym typeface="Arial"/>
                        </a:rPr>
                        <a:t>Add Text</a:t>
                      </a:r>
                      <a:endParaRPr b="0" sz="1200" u="none" cap="none" strike="noStrike">
                        <a:solidFill>
                          <a:srgbClr val="262626"/>
                        </a:solidFill>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262626"/>
                        </a:buClr>
                        <a:buSzPts val="1200"/>
                        <a:buFont typeface="Arial"/>
                        <a:buNone/>
                      </a:pPr>
                      <a:r>
                        <a:rPr b="0" lang="en-US" sz="1200" u="none" cap="none" strike="noStrike">
                          <a:solidFill>
                            <a:srgbClr val="262626"/>
                          </a:solidFill>
                          <a:latin typeface="Arial"/>
                          <a:ea typeface="Arial"/>
                          <a:cs typeface="Arial"/>
                          <a:sym typeface="Arial"/>
                        </a:rPr>
                        <a:t>Add Text</a:t>
                      </a:r>
                      <a:endParaRPr b="0" sz="1200" u="none" cap="none" strike="noStrike">
                        <a:solidFill>
                          <a:srgbClr val="262626"/>
                        </a:solidFill>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262626"/>
                        </a:buClr>
                        <a:buSzPts val="1200"/>
                        <a:buFont typeface="Arial"/>
                        <a:buNone/>
                      </a:pPr>
                      <a:r>
                        <a:rPr b="0" lang="en-US" sz="1200" u="none" cap="none" strike="noStrike">
                          <a:solidFill>
                            <a:srgbClr val="262626"/>
                          </a:solidFill>
                          <a:latin typeface="Arial"/>
                          <a:ea typeface="Arial"/>
                          <a:cs typeface="Arial"/>
                          <a:sym typeface="Arial"/>
                        </a:rPr>
                        <a:t>Add Text</a:t>
                      </a:r>
                      <a:endParaRPr b="0" sz="1200" u="none" cap="none" strike="noStrike">
                        <a:solidFill>
                          <a:srgbClr val="262626"/>
                        </a:solidFill>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r h="370850">
                <a:tc>
                  <a:txBody>
                    <a:bodyPr/>
                    <a:lstStyle/>
                    <a:p>
                      <a:pPr indent="0" lvl="0" marL="0" marR="0" rtl="0" algn="l">
                        <a:lnSpc>
                          <a:spcPct val="100000"/>
                        </a:lnSpc>
                        <a:spcBef>
                          <a:spcPts val="0"/>
                        </a:spcBef>
                        <a:spcAft>
                          <a:spcPts val="0"/>
                        </a:spcAft>
                        <a:buClr>
                          <a:srgbClr val="262626"/>
                        </a:buClr>
                        <a:buSzPts val="1400"/>
                        <a:buFont typeface="Arial"/>
                        <a:buNone/>
                      </a:pPr>
                      <a:r>
                        <a:rPr b="0" lang="en-US" sz="1400" u="none" cap="none" strike="noStrike">
                          <a:solidFill>
                            <a:srgbClr val="262626"/>
                          </a:solidFill>
                          <a:latin typeface="Arial"/>
                          <a:ea typeface="Arial"/>
                          <a:cs typeface="Arial"/>
                          <a:sym typeface="Arial"/>
                        </a:rPr>
                        <a:t>Contents B </a:t>
                      </a:r>
                      <a:endParaRPr b="0" sz="1400" u="none" cap="none" strike="noStrike">
                        <a:solidFill>
                          <a:srgbClr val="262626"/>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262626"/>
                        </a:buClr>
                        <a:buSzPts val="1200"/>
                        <a:buFont typeface="Arial"/>
                        <a:buNone/>
                      </a:pPr>
                      <a:r>
                        <a:rPr lang="en-US" sz="1200" u="none" cap="none" strike="noStrike">
                          <a:solidFill>
                            <a:srgbClr val="262626"/>
                          </a:solidFill>
                          <a:latin typeface="Arial"/>
                          <a:ea typeface="Arial"/>
                          <a:cs typeface="Arial"/>
                          <a:sym typeface="Arial"/>
                        </a:rPr>
                        <a:t>Content Here</a:t>
                      </a:r>
                      <a:endParaRPr sz="1200" u="none" cap="none" strike="noStrike">
                        <a:solidFill>
                          <a:srgbClr val="262626"/>
                        </a:solidFill>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262626"/>
                        </a:buClr>
                        <a:buSzPts val="1200"/>
                        <a:buFont typeface="Arial"/>
                        <a:buNone/>
                      </a:pPr>
                      <a:r>
                        <a:rPr lang="en-US" sz="1200" u="none" cap="none" strike="noStrike">
                          <a:solidFill>
                            <a:srgbClr val="262626"/>
                          </a:solidFill>
                          <a:latin typeface="Arial"/>
                          <a:ea typeface="Arial"/>
                          <a:cs typeface="Arial"/>
                          <a:sym typeface="Arial"/>
                        </a:rPr>
                        <a:t>Content Here</a:t>
                      </a:r>
                      <a:endParaRPr sz="1200" u="none" cap="none" strike="noStrike">
                        <a:solidFill>
                          <a:srgbClr val="262626"/>
                        </a:solidFill>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262626"/>
                        </a:buClr>
                        <a:buSzPts val="1200"/>
                        <a:buFont typeface="Arial"/>
                        <a:buNone/>
                      </a:pPr>
                      <a:r>
                        <a:rPr lang="en-US" sz="1200" u="none" cap="none" strike="noStrike">
                          <a:solidFill>
                            <a:srgbClr val="262626"/>
                          </a:solidFill>
                          <a:latin typeface="Arial"/>
                          <a:ea typeface="Arial"/>
                          <a:cs typeface="Arial"/>
                          <a:sym typeface="Arial"/>
                        </a:rPr>
                        <a:t>Content Here</a:t>
                      </a:r>
                      <a:endParaRPr sz="1200" u="none" cap="none" strike="noStrike">
                        <a:solidFill>
                          <a:srgbClr val="262626"/>
                        </a:solidFill>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262626"/>
                        </a:buClr>
                        <a:buSzPts val="1200"/>
                        <a:buFont typeface="Arial"/>
                        <a:buNone/>
                      </a:pPr>
                      <a:r>
                        <a:rPr lang="en-US" sz="1200" u="none" cap="none" strike="noStrike">
                          <a:solidFill>
                            <a:srgbClr val="262626"/>
                          </a:solidFill>
                          <a:latin typeface="Arial"/>
                          <a:ea typeface="Arial"/>
                          <a:cs typeface="Arial"/>
                          <a:sym typeface="Arial"/>
                        </a:rPr>
                        <a:t>Content Here</a:t>
                      </a:r>
                      <a:endParaRPr sz="1200" u="none" cap="none" strike="noStrike">
                        <a:solidFill>
                          <a:srgbClr val="262626"/>
                        </a:solidFill>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r>
              <a:tr h="370850">
                <a:tc>
                  <a:txBody>
                    <a:bodyPr/>
                    <a:lstStyle/>
                    <a:p>
                      <a:pPr indent="0" lvl="0" marL="0" marR="0" rtl="0" algn="l">
                        <a:lnSpc>
                          <a:spcPct val="100000"/>
                        </a:lnSpc>
                        <a:spcBef>
                          <a:spcPts val="0"/>
                        </a:spcBef>
                        <a:spcAft>
                          <a:spcPts val="0"/>
                        </a:spcAft>
                        <a:buClr>
                          <a:srgbClr val="262626"/>
                        </a:buClr>
                        <a:buSzPts val="1400"/>
                        <a:buFont typeface="Arial"/>
                        <a:buNone/>
                      </a:pPr>
                      <a:r>
                        <a:rPr b="0" lang="en-US" sz="1400" u="none" cap="none" strike="noStrike">
                          <a:solidFill>
                            <a:srgbClr val="262626"/>
                          </a:solidFill>
                          <a:latin typeface="Arial"/>
                          <a:ea typeface="Arial"/>
                          <a:cs typeface="Arial"/>
                          <a:sym typeface="Arial"/>
                        </a:rPr>
                        <a:t>Contents C</a:t>
                      </a:r>
                      <a:endParaRPr b="0" sz="1400" u="none" cap="none" strike="noStrike">
                        <a:solidFill>
                          <a:srgbClr val="262626"/>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b="0" lang="en-US" sz="1200" u="none" cap="none" strike="noStrike">
                          <a:solidFill>
                            <a:srgbClr val="3F3F3F"/>
                          </a:solidFill>
                          <a:latin typeface="Arial"/>
                          <a:ea typeface="Arial"/>
                          <a:cs typeface="Arial"/>
                          <a:sym typeface="Arial"/>
                        </a:rPr>
                        <a:t>Add Text</a:t>
                      </a:r>
                      <a:endParaRPr b="0" sz="1200" u="none" cap="none" strike="noStrike">
                        <a:solidFill>
                          <a:srgbClr val="3F3F3F"/>
                        </a:solidFill>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u="none" cap="none" strike="noStrike">
                          <a:solidFill>
                            <a:srgbClr val="3F3F3F"/>
                          </a:solidFill>
                          <a:latin typeface="Arial"/>
                          <a:ea typeface="Arial"/>
                          <a:cs typeface="Arial"/>
                          <a:sym typeface="Arial"/>
                        </a:rPr>
                        <a:t>Add Text</a:t>
                      </a:r>
                      <a:endParaRPr b="0" sz="1200" u="none" cap="none" strike="noStrike">
                        <a:solidFill>
                          <a:srgbClr val="3F3F3F"/>
                        </a:solidFill>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u="none" cap="none" strike="noStrike">
                          <a:solidFill>
                            <a:srgbClr val="3F3F3F"/>
                          </a:solidFill>
                          <a:latin typeface="Arial"/>
                          <a:ea typeface="Arial"/>
                          <a:cs typeface="Arial"/>
                          <a:sym typeface="Arial"/>
                        </a:rPr>
                        <a:t>Add Text</a:t>
                      </a:r>
                      <a:endParaRPr b="0" sz="1200" u="none" cap="none" strike="noStrike">
                        <a:solidFill>
                          <a:srgbClr val="3F3F3F"/>
                        </a:solidFill>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u="none" cap="none" strike="noStrike">
                          <a:solidFill>
                            <a:srgbClr val="3F3F3F"/>
                          </a:solidFill>
                          <a:latin typeface="Arial"/>
                          <a:ea typeface="Arial"/>
                          <a:cs typeface="Arial"/>
                          <a:sym typeface="Arial"/>
                        </a:rPr>
                        <a:t>Add Text</a:t>
                      </a:r>
                      <a:endParaRPr b="0" sz="1200" u="none" cap="none" strike="noStrike">
                        <a:solidFill>
                          <a:srgbClr val="3F3F3F"/>
                        </a:solidFill>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r h="370850">
                <a:tc>
                  <a:txBody>
                    <a:bodyPr/>
                    <a:lstStyle/>
                    <a:p>
                      <a:pPr indent="0" lvl="0" marL="0" marR="0" rtl="0" algn="l">
                        <a:lnSpc>
                          <a:spcPct val="100000"/>
                        </a:lnSpc>
                        <a:spcBef>
                          <a:spcPts val="0"/>
                        </a:spcBef>
                        <a:spcAft>
                          <a:spcPts val="0"/>
                        </a:spcAft>
                        <a:buClr>
                          <a:srgbClr val="262626"/>
                        </a:buClr>
                        <a:buSzPts val="1400"/>
                        <a:buFont typeface="Arial"/>
                        <a:buNone/>
                      </a:pPr>
                      <a:r>
                        <a:rPr b="0" lang="en-US" sz="1400" u="none" cap="none" strike="noStrike">
                          <a:solidFill>
                            <a:srgbClr val="262626"/>
                          </a:solidFill>
                          <a:latin typeface="Arial"/>
                          <a:ea typeface="Arial"/>
                          <a:cs typeface="Arial"/>
                          <a:sym typeface="Arial"/>
                        </a:rPr>
                        <a:t>Contents D </a:t>
                      </a:r>
                      <a:endParaRPr b="0" sz="1400" u="none" cap="none" strike="noStrike">
                        <a:solidFill>
                          <a:srgbClr val="262626"/>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262626"/>
                        </a:buClr>
                        <a:buSzPts val="1200"/>
                        <a:buFont typeface="Arial"/>
                        <a:buNone/>
                      </a:pPr>
                      <a:r>
                        <a:rPr lang="en-US" sz="1200" u="none" cap="none" strike="noStrike">
                          <a:solidFill>
                            <a:srgbClr val="262626"/>
                          </a:solidFill>
                          <a:latin typeface="Arial"/>
                          <a:ea typeface="Arial"/>
                          <a:cs typeface="Arial"/>
                          <a:sym typeface="Arial"/>
                        </a:rPr>
                        <a:t>Content Here</a:t>
                      </a:r>
                      <a:endParaRPr sz="1200" u="none" cap="none" strike="noStrike">
                        <a:solidFill>
                          <a:srgbClr val="262626"/>
                        </a:solidFill>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262626"/>
                        </a:buClr>
                        <a:buSzPts val="1200"/>
                        <a:buFont typeface="Arial"/>
                        <a:buNone/>
                      </a:pPr>
                      <a:r>
                        <a:rPr lang="en-US" sz="1200" u="none" cap="none" strike="noStrike">
                          <a:solidFill>
                            <a:srgbClr val="262626"/>
                          </a:solidFill>
                          <a:latin typeface="Arial"/>
                          <a:ea typeface="Arial"/>
                          <a:cs typeface="Arial"/>
                          <a:sym typeface="Arial"/>
                        </a:rPr>
                        <a:t>Content Here</a:t>
                      </a:r>
                      <a:endParaRPr sz="1200" u="none" cap="none" strike="noStrike">
                        <a:solidFill>
                          <a:srgbClr val="262626"/>
                        </a:solidFill>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262626"/>
                        </a:buClr>
                        <a:buSzPts val="1200"/>
                        <a:buFont typeface="Arial"/>
                        <a:buNone/>
                      </a:pPr>
                      <a:r>
                        <a:rPr lang="en-US" sz="1200" u="none" cap="none" strike="noStrike">
                          <a:solidFill>
                            <a:srgbClr val="262626"/>
                          </a:solidFill>
                          <a:latin typeface="Arial"/>
                          <a:ea typeface="Arial"/>
                          <a:cs typeface="Arial"/>
                          <a:sym typeface="Arial"/>
                        </a:rPr>
                        <a:t>Content Here</a:t>
                      </a:r>
                      <a:endParaRPr sz="1200" u="none" cap="none" strike="noStrike">
                        <a:solidFill>
                          <a:srgbClr val="262626"/>
                        </a:solidFill>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262626"/>
                        </a:buClr>
                        <a:buSzPts val="1200"/>
                        <a:buFont typeface="Arial"/>
                        <a:buNone/>
                      </a:pPr>
                      <a:r>
                        <a:rPr lang="en-US" sz="1200" u="none" cap="none" strike="noStrike">
                          <a:solidFill>
                            <a:srgbClr val="262626"/>
                          </a:solidFill>
                          <a:latin typeface="Arial"/>
                          <a:ea typeface="Arial"/>
                          <a:cs typeface="Arial"/>
                          <a:sym typeface="Arial"/>
                        </a:rPr>
                        <a:t>Content Here</a:t>
                      </a:r>
                      <a:endParaRPr sz="1200" u="none" cap="none" strike="noStrike">
                        <a:solidFill>
                          <a:srgbClr val="262626"/>
                        </a:solidFill>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r>
              <a:tr h="370850">
                <a:tc>
                  <a:txBody>
                    <a:bodyPr/>
                    <a:lstStyle/>
                    <a:p>
                      <a:pPr indent="0" lvl="0" marL="0" marR="0" rtl="0" algn="l">
                        <a:lnSpc>
                          <a:spcPct val="100000"/>
                        </a:lnSpc>
                        <a:spcBef>
                          <a:spcPts val="0"/>
                        </a:spcBef>
                        <a:spcAft>
                          <a:spcPts val="0"/>
                        </a:spcAft>
                        <a:buClr>
                          <a:srgbClr val="262626"/>
                        </a:buClr>
                        <a:buSzPts val="1400"/>
                        <a:buFont typeface="Arial"/>
                        <a:buNone/>
                      </a:pPr>
                      <a:r>
                        <a:rPr b="0" lang="en-US" sz="1400" u="none" cap="none" strike="noStrike">
                          <a:solidFill>
                            <a:srgbClr val="262626"/>
                          </a:solidFill>
                          <a:latin typeface="Arial"/>
                          <a:ea typeface="Arial"/>
                          <a:cs typeface="Arial"/>
                          <a:sym typeface="Arial"/>
                        </a:rPr>
                        <a:t>Contents E</a:t>
                      </a:r>
                      <a:endParaRPr b="0" sz="1400" u="none" cap="none" strike="noStrike">
                        <a:solidFill>
                          <a:srgbClr val="262626"/>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b="0" lang="en-US" sz="1200" u="none" cap="none" strike="noStrike">
                          <a:solidFill>
                            <a:srgbClr val="3F3F3F"/>
                          </a:solidFill>
                          <a:latin typeface="Arial"/>
                          <a:ea typeface="Arial"/>
                          <a:cs typeface="Arial"/>
                          <a:sym typeface="Arial"/>
                        </a:rPr>
                        <a:t>Add Text</a:t>
                      </a:r>
                      <a:endParaRPr b="0" sz="1200" u="none" cap="none" strike="noStrike">
                        <a:solidFill>
                          <a:srgbClr val="3F3F3F"/>
                        </a:solidFill>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u="none" cap="none" strike="noStrike">
                          <a:solidFill>
                            <a:srgbClr val="3F3F3F"/>
                          </a:solidFill>
                          <a:latin typeface="Arial"/>
                          <a:ea typeface="Arial"/>
                          <a:cs typeface="Arial"/>
                          <a:sym typeface="Arial"/>
                        </a:rPr>
                        <a:t>Add Text</a:t>
                      </a:r>
                      <a:endParaRPr b="0" sz="1200" u="none" cap="none" strike="noStrike">
                        <a:solidFill>
                          <a:srgbClr val="3F3F3F"/>
                        </a:solidFill>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u="none" cap="none" strike="noStrike">
                          <a:solidFill>
                            <a:srgbClr val="3F3F3F"/>
                          </a:solidFill>
                          <a:latin typeface="Arial"/>
                          <a:ea typeface="Arial"/>
                          <a:cs typeface="Arial"/>
                          <a:sym typeface="Arial"/>
                        </a:rPr>
                        <a:t>Add Text</a:t>
                      </a:r>
                      <a:endParaRPr b="0" sz="1200" u="none" cap="none" strike="noStrike">
                        <a:solidFill>
                          <a:srgbClr val="3F3F3F"/>
                        </a:solidFill>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u="none" cap="none" strike="noStrike">
                          <a:solidFill>
                            <a:srgbClr val="3F3F3F"/>
                          </a:solidFill>
                          <a:latin typeface="Arial"/>
                          <a:ea typeface="Arial"/>
                          <a:cs typeface="Arial"/>
                          <a:sym typeface="Arial"/>
                        </a:rPr>
                        <a:t>Add Text</a:t>
                      </a:r>
                      <a:endParaRPr b="0" sz="1200" u="none" cap="none" strike="noStrike">
                        <a:solidFill>
                          <a:srgbClr val="3F3F3F"/>
                        </a:solidFill>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r h="370850">
                <a:tc>
                  <a:txBody>
                    <a:bodyPr/>
                    <a:lstStyle/>
                    <a:p>
                      <a:pPr indent="0" lvl="0" marL="0" marR="0" rtl="0" algn="l">
                        <a:lnSpc>
                          <a:spcPct val="100000"/>
                        </a:lnSpc>
                        <a:spcBef>
                          <a:spcPts val="0"/>
                        </a:spcBef>
                        <a:spcAft>
                          <a:spcPts val="0"/>
                        </a:spcAft>
                        <a:buClr>
                          <a:srgbClr val="262626"/>
                        </a:buClr>
                        <a:buSzPts val="1400"/>
                        <a:buFont typeface="Arial"/>
                        <a:buNone/>
                      </a:pPr>
                      <a:r>
                        <a:rPr b="0" lang="en-US" sz="1400" u="none" cap="none" strike="noStrike">
                          <a:solidFill>
                            <a:srgbClr val="262626"/>
                          </a:solidFill>
                          <a:latin typeface="Arial"/>
                          <a:ea typeface="Arial"/>
                          <a:cs typeface="Arial"/>
                          <a:sym typeface="Arial"/>
                        </a:rPr>
                        <a:t>Contents F </a:t>
                      </a:r>
                      <a:endParaRPr b="0" sz="1400" u="none" cap="none" strike="noStrike">
                        <a:solidFill>
                          <a:srgbClr val="262626"/>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262626"/>
                        </a:buClr>
                        <a:buSzPts val="1200"/>
                        <a:buFont typeface="Arial"/>
                        <a:buNone/>
                      </a:pPr>
                      <a:r>
                        <a:rPr lang="en-US" sz="1200" u="none" cap="none" strike="noStrike">
                          <a:solidFill>
                            <a:srgbClr val="262626"/>
                          </a:solidFill>
                          <a:latin typeface="Arial"/>
                          <a:ea typeface="Arial"/>
                          <a:cs typeface="Arial"/>
                          <a:sym typeface="Arial"/>
                        </a:rPr>
                        <a:t>Content Here</a:t>
                      </a:r>
                      <a:endParaRPr sz="1200" u="none" cap="none" strike="noStrike">
                        <a:solidFill>
                          <a:srgbClr val="262626"/>
                        </a:solidFill>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262626"/>
                        </a:buClr>
                        <a:buSzPts val="1200"/>
                        <a:buFont typeface="Arial"/>
                        <a:buNone/>
                      </a:pPr>
                      <a:r>
                        <a:rPr lang="en-US" sz="1200" u="none" cap="none" strike="noStrike">
                          <a:solidFill>
                            <a:srgbClr val="262626"/>
                          </a:solidFill>
                          <a:latin typeface="Arial"/>
                          <a:ea typeface="Arial"/>
                          <a:cs typeface="Arial"/>
                          <a:sym typeface="Arial"/>
                        </a:rPr>
                        <a:t>Content Here</a:t>
                      </a:r>
                      <a:endParaRPr sz="1200" u="none" cap="none" strike="noStrike">
                        <a:solidFill>
                          <a:srgbClr val="262626"/>
                        </a:solidFill>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262626"/>
                        </a:buClr>
                        <a:buSzPts val="1200"/>
                        <a:buFont typeface="Arial"/>
                        <a:buNone/>
                      </a:pPr>
                      <a:r>
                        <a:rPr lang="en-US" sz="1200" u="none" cap="none" strike="noStrike">
                          <a:solidFill>
                            <a:srgbClr val="262626"/>
                          </a:solidFill>
                          <a:latin typeface="Arial"/>
                          <a:ea typeface="Arial"/>
                          <a:cs typeface="Arial"/>
                          <a:sym typeface="Arial"/>
                        </a:rPr>
                        <a:t>Content Here</a:t>
                      </a:r>
                      <a:endParaRPr sz="1200" u="none" cap="none" strike="noStrike">
                        <a:solidFill>
                          <a:srgbClr val="262626"/>
                        </a:solidFill>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262626"/>
                        </a:buClr>
                        <a:buSzPts val="1200"/>
                        <a:buFont typeface="Arial"/>
                        <a:buNone/>
                      </a:pPr>
                      <a:r>
                        <a:rPr lang="en-US" sz="1200" u="none" cap="none" strike="noStrike">
                          <a:solidFill>
                            <a:srgbClr val="262626"/>
                          </a:solidFill>
                          <a:latin typeface="Arial"/>
                          <a:ea typeface="Arial"/>
                          <a:cs typeface="Arial"/>
                          <a:sym typeface="Arial"/>
                        </a:rPr>
                        <a:t>Content Here</a:t>
                      </a:r>
                      <a:endParaRPr sz="1200" u="none" cap="none" strike="noStrike">
                        <a:solidFill>
                          <a:srgbClr val="262626"/>
                        </a:solidFill>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r>
            </a:tbl>
          </a:graphicData>
        </a:graphic>
      </p:graphicFrame>
      <p:grpSp>
        <p:nvGrpSpPr>
          <p:cNvPr id="1092" name="Google Shape;1092;p34"/>
          <p:cNvGrpSpPr/>
          <p:nvPr/>
        </p:nvGrpSpPr>
        <p:grpSpPr>
          <a:xfrm>
            <a:off x="923110" y="5888500"/>
            <a:ext cx="10345782" cy="671825"/>
            <a:chOff x="765100" y="1129566"/>
            <a:chExt cx="7976677" cy="671825"/>
          </a:xfrm>
        </p:grpSpPr>
        <p:sp>
          <p:nvSpPr>
            <p:cNvPr id="1093" name="Google Shape;1093;p34"/>
            <p:cNvSpPr txBox="1"/>
            <p:nvPr/>
          </p:nvSpPr>
          <p:spPr>
            <a:xfrm>
              <a:off x="765100" y="1129566"/>
              <a:ext cx="7976677" cy="276999"/>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latin typeface="Arial"/>
                  <a:ea typeface="Arial"/>
                  <a:cs typeface="Arial"/>
                  <a:sym typeface="Arial"/>
                </a:rPr>
                <a:t>Content  Here</a:t>
              </a:r>
              <a:endParaRPr b="1" sz="1200">
                <a:solidFill>
                  <a:schemeClr val="lt1"/>
                </a:solidFill>
                <a:latin typeface="Arial"/>
                <a:ea typeface="Arial"/>
                <a:cs typeface="Arial"/>
                <a:sym typeface="Arial"/>
              </a:endParaRPr>
            </a:p>
          </p:txBody>
        </p:sp>
        <p:sp>
          <p:nvSpPr>
            <p:cNvPr id="1094" name="Google Shape;1094;p34"/>
            <p:cNvSpPr txBox="1"/>
            <p:nvPr/>
          </p:nvSpPr>
          <p:spPr>
            <a:xfrm>
              <a:off x="774625" y="1339726"/>
              <a:ext cx="796715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Get a modern PowerPoint  Presentation that is beautifully designed. I hope and I believe that this Template will your Time, Money and Reputation. Easy to change colors, photos and Text. You can simply impress your audience.</a:t>
              </a:r>
              <a:endParaRPr/>
            </a:p>
          </p:txBody>
        </p:sp>
      </p:grpSp>
      <p:sp>
        <p:nvSpPr>
          <p:cNvPr id="1095" name="Google Shape;1095;p34"/>
          <p:cNvSpPr/>
          <p:nvPr/>
        </p:nvSpPr>
        <p:spPr>
          <a:xfrm>
            <a:off x="4355363" y="2076988"/>
            <a:ext cx="1692000" cy="7631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EF4A4A"/>
              </a:solidFill>
              <a:latin typeface="Arial"/>
              <a:ea typeface="Arial"/>
              <a:cs typeface="Arial"/>
              <a:sym typeface="Arial"/>
            </a:endParaRPr>
          </a:p>
        </p:txBody>
      </p:sp>
      <p:sp>
        <p:nvSpPr>
          <p:cNvPr id="1096" name="Google Shape;1096;p34"/>
          <p:cNvSpPr/>
          <p:nvPr/>
        </p:nvSpPr>
        <p:spPr>
          <a:xfrm rot="1759000">
            <a:off x="4754002" y="1597480"/>
            <a:ext cx="900000" cy="828000"/>
          </a:xfrm>
          <a:prstGeom prst="hexagon">
            <a:avLst>
              <a:gd fmla="val 27917" name="adj"/>
              <a:gd fmla="val 115470" name="vf"/>
            </a:avLst>
          </a:prstGeom>
          <a:solidFill>
            <a:schemeClr val="accen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262626"/>
              </a:solidFill>
              <a:latin typeface="Arial"/>
              <a:ea typeface="Arial"/>
              <a:cs typeface="Arial"/>
              <a:sym typeface="Arial"/>
            </a:endParaRPr>
          </a:p>
        </p:txBody>
      </p:sp>
      <p:sp>
        <p:nvSpPr>
          <p:cNvPr id="1097" name="Google Shape;1097;p34"/>
          <p:cNvSpPr txBox="1"/>
          <p:nvPr/>
        </p:nvSpPr>
        <p:spPr>
          <a:xfrm>
            <a:off x="4662984" y="2491686"/>
            <a:ext cx="1076761"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Contents</a:t>
            </a:r>
            <a:endParaRPr sz="1400">
              <a:solidFill>
                <a:schemeClr val="lt1"/>
              </a:solidFill>
              <a:latin typeface="Arial"/>
              <a:ea typeface="Arial"/>
              <a:cs typeface="Arial"/>
              <a:sym typeface="Arial"/>
            </a:endParaRPr>
          </a:p>
        </p:txBody>
      </p:sp>
      <p:sp>
        <p:nvSpPr>
          <p:cNvPr id="1098" name="Google Shape;1098;p34"/>
          <p:cNvSpPr txBox="1"/>
          <p:nvPr/>
        </p:nvSpPr>
        <p:spPr>
          <a:xfrm>
            <a:off x="4816663" y="1830120"/>
            <a:ext cx="769403" cy="40011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40%</a:t>
            </a:r>
            <a:endParaRPr b="1" sz="2000">
              <a:solidFill>
                <a:schemeClr val="lt1"/>
              </a:solidFill>
              <a:latin typeface="Arial"/>
              <a:ea typeface="Arial"/>
              <a:cs typeface="Arial"/>
              <a:sym typeface="Arial"/>
            </a:endParaRPr>
          </a:p>
        </p:txBody>
      </p:sp>
      <p:sp>
        <p:nvSpPr>
          <p:cNvPr id="1099" name="Google Shape;1099;p34"/>
          <p:cNvSpPr/>
          <p:nvPr/>
        </p:nvSpPr>
        <p:spPr>
          <a:xfrm>
            <a:off x="4355363" y="2810052"/>
            <a:ext cx="1692000" cy="72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262626"/>
              </a:solidFill>
              <a:latin typeface="Arial"/>
              <a:ea typeface="Arial"/>
              <a:cs typeface="Arial"/>
              <a:sym typeface="Arial"/>
            </a:endParaRPr>
          </a:p>
        </p:txBody>
      </p:sp>
      <p:sp>
        <p:nvSpPr>
          <p:cNvPr id="1100" name="Google Shape;1100;p34"/>
          <p:cNvSpPr/>
          <p:nvPr/>
        </p:nvSpPr>
        <p:spPr>
          <a:xfrm>
            <a:off x="7815241" y="2076988"/>
            <a:ext cx="1692000" cy="76317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EF4A4A"/>
              </a:solidFill>
              <a:latin typeface="Arial"/>
              <a:ea typeface="Arial"/>
              <a:cs typeface="Arial"/>
              <a:sym typeface="Arial"/>
            </a:endParaRPr>
          </a:p>
        </p:txBody>
      </p:sp>
      <p:sp>
        <p:nvSpPr>
          <p:cNvPr id="1101" name="Google Shape;1101;p34"/>
          <p:cNvSpPr/>
          <p:nvPr/>
        </p:nvSpPr>
        <p:spPr>
          <a:xfrm rot="1759000">
            <a:off x="8213880" y="1597480"/>
            <a:ext cx="900000" cy="828000"/>
          </a:xfrm>
          <a:prstGeom prst="hexagon">
            <a:avLst>
              <a:gd fmla="val 24486" name="adj"/>
              <a:gd fmla="val 115470" name="vf"/>
            </a:avLst>
          </a:prstGeom>
          <a:solidFill>
            <a:schemeClr val="accent3"/>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262626"/>
              </a:solidFill>
              <a:latin typeface="Arial"/>
              <a:ea typeface="Arial"/>
              <a:cs typeface="Arial"/>
              <a:sym typeface="Arial"/>
            </a:endParaRPr>
          </a:p>
        </p:txBody>
      </p:sp>
      <p:sp>
        <p:nvSpPr>
          <p:cNvPr id="1102" name="Google Shape;1102;p34"/>
          <p:cNvSpPr txBox="1"/>
          <p:nvPr/>
        </p:nvSpPr>
        <p:spPr>
          <a:xfrm>
            <a:off x="8122862" y="2491686"/>
            <a:ext cx="1076761"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Contents</a:t>
            </a:r>
            <a:endParaRPr sz="1400">
              <a:solidFill>
                <a:schemeClr val="lt1"/>
              </a:solidFill>
              <a:latin typeface="Arial"/>
              <a:ea typeface="Arial"/>
              <a:cs typeface="Arial"/>
              <a:sym typeface="Arial"/>
            </a:endParaRPr>
          </a:p>
        </p:txBody>
      </p:sp>
      <p:sp>
        <p:nvSpPr>
          <p:cNvPr id="1103" name="Google Shape;1103;p34"/>
          <p:cNvSpPr txBox="1"/>
          <p:nvPr/>
        </p:nvSpPr>
        <p:spPr>
          <a:xfrm>
            <a:off x="8276541" y="1830120"/>
            <a:ext cx="769403" cy="40011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60%</a:t>
            </a:r>
            <a:endParaRPr b="1" sz="2000">
              <a:solidFill>
                <a:schemeClr val="lt1"/>
              </a:solidFill>
              <a:latin typeface="Arial"/>
              <a:ea typeface="Arial"/>
              <a:cs typeface="Arial"/>
              <a:sym typeface="Arial"/>
            </a:endParaRPr>
          </a:p>
        </p:txBody>
      </p:sp>
      <p:sp>
        <p:nvSpPr>
          <p:cNvPr id="1104" name="Google Shape;1104;p34"/>
          <p:cNvSpPr/>
          <p:nvPr/>
        </p:nvSpPr>
        <p:spPr>
          <a:xfrm>
            <a:off x="7815241" y="2810052"/>
            <a:ext cx="1692000" cy="72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262626"/>
              </a:solidFill>
              <a:latin typeface="Arial"/>
              <a:ea typeface="Arial"/>
              <a:cs typeface="Arial"/>
              <a:sym typeface="Arial"/>
            </a:endParaRPr>
          </a:p>
        </p:txBody>
      </p:sp>
      <p:sp>
        <p:nvSpPr>
          <p:cNvPr id="1105" name="Google Shape;1105;p34"/>
          <p:cNvSpPr/>
          <p:nvPr/>
        </p:nvSpPr>
        <p:spPr>
          <a:xfrm>
            <a:off x="6085302" y="2076988"/>
            <a:ext cx="1692000" cy="76317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EF4A4A"/>
              </a:solidFill>
              <a:latin typeface="Arial"/>
              <a:ea typeface="Arial"/>
              <a:cs typeface="Arial"/>
              <a:sym typeface="Arial"/>
            </a:endParaRPr>
          </a:p>
        </p:txBody>
      </p:sp>
      <p:sp>
        <p:nvSpPr>
          <p:cNvPr id="1106" name="Google Shape;1106;p34"/>
          <p:cNvSpPr/>
          <p:nvPr/>
        </p:nvSpPr>
        <p:spPr>
          <a:xfrm rot="1759000">
            <a:off x="6483941" y="1597480"/>
            <a:ext cx="900000" cy="828000"/>
          </a:xfrm>
          <a:prstGeom prst="hexagon">
            <a:avLst>
              <a:gd fmla="val 28410" name="adj"/>
              <a:gd fmla="val 115470" name="vf"/>
            </a:avLst>
          </a:prstGeom>
          <a:solidFill>
            <a:schemeClr val="accent2"/>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262626"/>
              </a:solidFill>
              <a:latin typeface="Arial"/>
              <a:ea typeface="Arial"/>
              <a:cs typeface="Arial"/>
              <a:sym typeface="Arial"/>
            </a:endParaRPr>
          </a:p>
        </p:txBody>
      </p:sp>
      <p:sp>
        <p:nvSpPr>
          <p:cNvPr id="1107" name="Google Shape;1107;p34"/>
          <p:cNvSpPr txBox="1"/>
          <p:nvPr/>
        </p:nvSpPr>
        <p:spPr>
          <a:xfrm>
            <a:off x="6392923" y="2491686"/>
            <a:ext cx="1076761"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Contents</a:t>
            </a:r>
            <a:endParaRPr sz="1400">
              <a:solidFill>
                <a:schemeClr val="lt1"/>
              </a:solidFill>
              <a:latin typeface="Arial"/>
              <a:ea typeface="Arial"/>
              <a:cs typeface="Arial"/>
              <a:sym typeface="Arial"/>
            </a:endParaRPr>
          </a:p>
        </p:txBody>
      </p:sp>
      <p:sp>
        <p:nvSpPr>
          <p:cNvPr id="1108" name="Google Shape;1108;p34"/>
          <p:cNvSpPr txBox="1"/>
          <p:nvPr/>
        </p:nvSpPr>
        <p:spPr>
          <a:xfrm>
            <a:off x="6546602" y="1830120"/>
            <a:ext cx="769403" cy="40011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50%</a:t>
            </a:r>
            <a:endParaRPr b="1" sz="2000">
              <a:solidFill>
                <a:schemeClr val="lt1"/>
              </a:solidFill>
              <a:latin typeface="Arial"/>
              <a:ea typeface="Arial"/>
              <a:cs typeface="Arial"/>
              <a:sym typeface="Arial"/>
            </a:endParaRPr>
          </a:p>
        </p:txBody>
      </p:sp>
      <p:sp>
        <p:nvSpPr>
          <p:cNvPr id="1109" name="Google Shape;1109;p34"/>
          <p:cNvSpPr/>
          <p:nvPr/>
        </p:nvSpPr>
        <p:spPr>
          <a:xfrm>
            <a:off x="6085302" y="2810052"/>
            <a:ext cx="1692000" cy="72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262626"/>
              </a:solidFill>
              <a:latin typeface="Arial"/>
              <a:ea typeface="Arial"/>
              <a:cs typeface="Arial"/>
              <a:sym typeface="Arial"/>
            </a:endParaRPr>
          </a:p>
        </p:txBody>
      </p:sp>
      <p:sp>
        <p:nvSpPr>
          <p:cNvPr id="1110" name="Google Shape;1110;p34"/>
          <p:cNvSpPr/>
          <p:nvPr/>
        </p:nvSpPr>
        <p:spPr>
          <a:xfrm>
            <a:off x="9545181" y="2076988"/>
            <a:ext cx="1692000" cy="76317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EF4A4A"/>
              </a:solidFill>
              <a:latin typeface="Arial"/>
              <a:ea typeface="Arial"/>
              <a:cs typeface="Arial"/>
              <a:sym typeface="Arial"/>
            </a:endParaRPr>
          </a:p>
        </p:txBody>
      </p:sp>
      <p:sp>
        <p:nvSpPr>
          <p:cNvPr id="1111" name="Google Shape;1111;p34"/>
          <p:cNvSpPr/>
          <p:nvPr/>
        </p:nvSpPr>
        <p:spPr>
          <a:xfrm rot="1759000">
            <a:off x="9943820" y="1555781"/>
            <a:ext cx="900000" cy="828000"/>
          </a:xfrm>
          <a:prstGeom prst="hexagon">
            <a:avLst>
              <a:gd fmla="val 26469" name="adj"/>
              <a:gd fmla="val 115470" name="vf"/>
            </a:avLst>
          </a:prstGeom>
          <a:solidFill>
            <a:schemeClr val="accent4"/>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262626"/>
              </a:solidFill>
              <a:latin typeface="Arial"/>
              <a:ea typeface="Arial"/>
              <a:cs typeface="Arial"/>
              <a:sym typeface="Arial"/>
            </a:endParaRPr>
          </a:p>
        </p:txBody>
      </p:sp>
      <p:sp>
        <p:nvSpPr>
          <p:cNvPr id="1112" name="Google Shape;1112;p34"/>
          <p:cNvSpPr txBox="1"/>
          <p:nvPr/>
        </p:nvSpPr>
        <p:spPr>
          <a:xfrm>
            <a:off x="9852802" y="2491686"/>
            <a:ext cx="1076761"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Contents</a:t>
            </a:r>
            <a:endParaRPr sz="1400">
              <a:solidFill>
                <a:schemeClr val="lt1"/>
              </a:solidFill>
              <a:latin typeface="Arial"/>
              <a:ea typeface="Arial"/>
              <a:cs typeface="Arial"/>
              <a:sym typeface="Arial"/>
            </a:endParaRPr>
          </a:p>
        </p:txBody>
      </p:sp>
      <p:sp>
        <p:nvSpPr>
          <p:cNvPr id="1113" name="Google Shape;1113;p34"/>
          <p:cNvSpPr txBox="1"/>
          <p:nvPr/>
        </p:nvSpPr>
        <p:spPr>
          <a:xfrm>
            <a:off x="10006481" y="1788421"/>
            <a:ext cx="769403" cy="40011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70%</a:t>
            </a:r>
            <a:endParaRPr b="1" sz="2000">
              <a:solidFill>
                <a:schemeClr val="lt1"/>
              </a:solidFill>
              <a:latin typeface="Arial"/>
              <a:ea typeface="Arial"/>
              <a:cs typeface="Arial"/>
              <a:sym typeface="Arial"/>
            </a:endParaRPr>
          </a:p>
        </p:txBody>
      </p:sp>
      <p:sp>
        <p:nvSpPr>
          <p:cNvPr id="1114" name="Google Shape;1114;p34"/>
          <p:cNvSpPr/>
          <p:nvPr/>
        </p:nvSpPr>
        <p:spPr>
          <a:xfrm>
            <a:off x="9545181" y="2810052"/>
            <a:ext cx="1692000" cy="72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262626"/>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sp>
        <p:nvSpPr>
          <p:cNvPr id="1119" name="Google Shape;1119;p35"/>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t>Infographic Style</a:t>
            </a:r>
            <a:endParaRPr/>
          </a:p>
        </p:txBody>
      </p:sp>
      <p:sp>
        <p:nvSpPr>
          <p:cNvPr id="1120" name="Google Shape;1120;p35"/>
          <p:cNvSpPr/>
          <p:nvPr/>
        </p:nvSpPr>
        <p:spPr>
          <a:xfrm>
            <a:off x="6570090" y="1826224"/>
            <a:ext cx="4600030" cy="1108733"/>
          </a:xfrm>
          <a:prstGeom prst="rect">
            <a:avLst/>
          </a:prstGeom>
          <a:solidFill>
            <a:schemeClr val="lt1"/>
          </a:solidFill>
          <a:ln cap="flat" cmpd="sng" w="381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3F3F3F"/>
              </a:solidFill>
              <a:latin typeface="Arial"/>
              <a:ea typeface="Arial"/>
              <a:cs typeface="Arial"/>
              <a:sym typeface="Arial"/>
            </a:endParaRPr>
          </a:p>
        </p:txBody>
      </p:sp>
      <p:sp>
        <p:nvSpPr>
          <p:cNvPr id="1121" name="Google Shape;1121;p35"/>
          <p:cNvSpPr/>
          <p:nvPr/>
        </p:nvSpPr>
        <p:spPr>
          <a:xfrm rot="10800000">
            <a:off x="6597824" y="2702690"/>
            <a:ext cx="4588722" cy="1477930"/>
          </a:xfrm>
          <a:prstGeom prst="downArrowCallout">
            <a:avLst>
              <a:gd fmla="val 26438" name="adj1"/>
              <a:gd fmla="val 27158" name="adj2"/>
              <a:gd fmla="val 15647" name="adj3"/>
              <a:gd fmla="val 73610" name="adj4"/>
            </a:avLst>
          </a:prstGeom>
          <a:solidFill>
            <a:schemeClr val="lt1"/>
          </a:solidFill>
          <a:ln cap="flat" cmpd="sng" w="381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3F3F3F"/>
              </a:solidFill>
              <a:latin typeface="Arial"/>
              <a:ea typeface="Arial"/>
              <a:cs typeface="Arial"/>
              <a:sym typeface="Arial"/>
            </a:endParaRPr>
          </a:p>
        </p:txBody>
      </p:sp>
      <p:sp>
        <p:nvSpPr>
          <p:cNvPr id="1122" name="Google Shape;1122;p35"/>
          <p:cNvSpPr/>
          <p:nvPr/>
        </p:nvSpPr>
        <p:spPr>
          <a:xfrm rot="10800000">
            <a:off x="6605898" y="3938648"/>
            <a:ext cx="4588722" cy="1477930"/>
          </a:xfrm>
          <a:prstGeom prst="downArrowCallout">
            <a:avLst>
              <a:gd fmla="val 26438" name="adj1"/>
              <a:gd fmla="val 27158" name="adj2"/>
              <a:gd fmla="val 15647" name="adj3"/>
              <a:gd fmla="val 73610" name="adj4"/>
            </a:avLst>
          </a:prstGeom>
          <a:solidFill>
            <a:schemeClr val="lt1"/>
          </a:solidFill>
          <a:ln cap="flat" cmpd="sng" w="381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3F3F3F"/>
              </a:solidFill>
              <a:latin typeface="Arial"/>
              <a:ea typeface="Arial"/>
              <a:cs typeface="Arial"/>
              <a:sym typeface="Arial"/>
            </a:endParaRPr>
          </a:p>
        </p:txBody>
      </p:sp>
      <p:sp>
        <p:nvSpPr>
          <p:cNvPr id="1123" name="Google Shape;1123;p35"/>
          <p:cNvSpPr/>
          <p:nvPr/>
        </p:nvSpPr>
        <p:spPr>
          <a:xfrm>
            <a:off x="1057768" y="4328675"/>
            <a:ext cx="8253251" cy="1635829"/>
          </a:xfrm>
          <a:custGeom>
            <a:rect b="b" l="l" r="r" t="t"/>
            <a:pathLst>
              <a:path extrusionOk="0" h="1635829" w="8253251">
                <a:moveTo>
                  <a:pt x="0" y="0"/>
                </a:moveTo>
                <a:lnTo>
                  <a:pt x="4588722" y="0"/>
                </a:lnTo>
                <a:lnTo>
                  <a:pt x="4588722" y="1087904"/>
                </a:lnTo>
                <a:lnTo>
                  <a:pt x="2480192" y="1087904"/>
                </a:lnTo>
                <a:lnTo>
                  <a:pt x="2480192" y="1239829"/>
                </a:lnTo>
                <a:lnTo>
                  <a:pt x="3847519" y="1239829"/>
                </a:lnTo>
                <a:lnTo>
                  <a:pt x="4524657" y="1239829"/>
                </a:lnTo>
                <a:lnTo>
                  <a:pt x="7656507" y="1239829"/>
                </a:lnTo>
                <a:lnTo>
                  <a:pt x="7656507" y="1088477"/>
                </a:lnTo>
                <a:lnTo>
                  <a:pt x="7450499" y="1088477"/>
                </a:lnTo>
                <a:lnTo>
                  <a:pt x="7851875" y="857225"/>
                </a:lnTo>
                <a:lnTo>
                  <a:pt x="8253251" y="1088477"/>
                </a:lnTo>
                <a:lnTo>
                  <a:pt x="8047243" y="1088477"/>
                </a:lnTo>
                <a:lnTo>
                  <a:pt x="8047243" y="1239829"/>
                </a:lnTo>
                <a:lnTo>
                  <a:pt x="8049806" y="1239829"/>
                </a:lnTo>
                <a:lnTo>
                  <a:pt x="8049806" y="1635829"/>
                </a:lnTo>
                <a:lnTo>
                  <a:pt x="4524657" y="1635829"/>
                </a:lnTo>
                <a:lnTo>
                  <a:pt x="3847519" y="1635829"/>
                </a:lnTo>
                <a:lnTo>
                  <a:pt x="2104177" y="1635829"/>
                </a:lnTo>
                <a:lnTo>
                  <a:pt x="2104177" y="1598784"/>
                </a:lnTo>
                <a:lnTo>
                  <a:pt x="2104177" y="1239829"/>
                </a:lnTo>
                <a:lnTo>
                  <a:pt x="2104177" y="1087904"/>
                </a:lnTo>
                <a:lnTo>
                  <a:pt x="0" y="1087904"/>
                </a:lnTo>
                <a:close/>
              </a:path>
            </a:pathLst>
          </a:custGeom>
          <a:solidFill>
            <a:schemeClr val="lt1"/>
          </a:solidFill>
          <a:ln cap="flat" cmpd="sng"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3F3F3F"/>
              </a:solidFill>
              <a:latin typeface="Arial"/>
              <a:ea typeface="Arial"/>
              <a:cs typeface="Arial"/>
              <a:sym typeface="Arial"/>
            </a:endParaRPr>
          </a:p>
        </p:txBody>
      </p:sp>
      <p:sp>
        <p:nvSpPr>
          <p:cNvPr id="1124" name="Google Shape;1124;p35"/>
          <p:cNvSpPr/>
          <p:nvPr/>
        </p:nvSpPr>
        <p:spPr>
          <a:xfrm>
            <a:off x="1057768" y="3077510"/>
            <a:ext cx="4588722" cy="1477930"/>
          </a:xfrm>
          <a:prstGeom prst="downArrowCallout">
            <a:avLst>
              <a:gd fmla="val 26438" name="adj1"/>
              <a:gd fmla="val 27158" name="adj2"/>
              <a:gd fmla="val 15647" name="adj3"/>
              <a:gd fmla="val 73610" name="adj4"/>
            </a:avLst>
          </a:prstGeom>
          <a:solidFill>
            <a:schemeClr val="lt1"/>
          </a:solidFill>
          <a:ln cap="flat" cmpd="sng" w="381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3F3F3F"/>
              </a:solidFill>
              <a:latin typeface="Arial"/>
              <a:ea typeface="Arial"/>
              <a:cs typeface="Arial"/>
              <a:sym typeface="Arial"/>
            </a:endParaRPr>
          </a:p>
        </p:txBody>
      </p:sp>
      <p:sp>
        <p:nvSpPr>
          <p:cNvPr id="1125" name="Google Shape;1125;p35"/>
          <p:cNvSpPr/>
          <p:nvPr/>
        </p:nvSpPr>
        <p:spPr>
          <a:xfrm>
            <a:off x="1057768" y="1826224"/>
            <a:ext cx="4588722" cy="1477930"/>
          </a:xfrm>
          <a:prstGeom prst="downArrowCallout">
            <a:avLst>
              <a:gd fmla="val 26438" name="adj1"/>
              <a:gd fmla="val 27158" name="adj2"/>
              <a:gd fmla="val 15647" name="adj3"/>
              <a:gd fmla="val 73610" name="adj4"/>
            </a:avLst>
          </a:prstGeom>
          <a:solidFill>
            <a:schemeClr val="lt1"/>
          </a:solidFill>
          <a:ln cap="flat" cmpd="sng" w="381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3F3F3F"/>
              </a:solidFill>
              <a:latin typeface="Arial"/>
              <a:ea typeface="Arial"/>
              <a:cs typeface="Arial"/>
              <a:sym typeface="Arial"/>
            </a:endParaRPr>
          </a:p>
        </p:txBody>
      </p:sp>
      <p:grpSp>
        <p:nvGrpSpPr>
          <p:cNvPr id="1126" name="Google Shape;1126;p35"/>
          <p:cNvGrpSpPr/>
          <p:nvPr/>
        </p:nvGrpSpPr>
        <p:grpSpPr>
          <a:xfrm>
            <a:off x="1450346" y="1995853"/>
            <a:ext cx="3797852" cy="738665"/>
            <a:chOff x="819820" y="3646109"/>
            <a:chExt cx="1225994" cy="738665"/>
          </a:xfrm>
        </p:grpSpPr>
        <p:sp>
          <p:nvSpPr>
            <p:cNvPr id="1127" name="Google Shape;1127;p35"/>
            <p:cNvSpPr txBox="1"/>
            <p:nvPr/>
          </p:nvSpPr>
          <p:spPr>
            <a:xfrm>
              <a:off x="819822" y="3646109"/>
              <a:ext cx="1225992"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3F3F3F"/>
                  </a:solidFill>
                  <a:latin typeface="Arial"/>
                  <a:ea typeface="Arial"/>
                  <a:cs typeface="Arial"/>
                  <a:sym typeface="Arial"/>
                </a:rPr>
                <a:t>Text  Here</a:t>
              </a:r>
              <a:endParaRPr b="1" sz="1200">
                <a:solidFill>
                  <a:srgbClr val="3F3F3F"/>
                </a:solidFill>
                <a:latin typeface="Arial"/>
                <a:ea typeface="Arial"/>
                <a:cs typeface="Arial"/>
                <a:sym typeface="Arial"/>
              </a:endParaRPr>
            </a:p>
          </p:txBody>
        </p:sp>
        <p:sp>
          <p:nvSpPr>
            <p:cNvPr id="1128" name="Google Shape;1128;p35"/>
            <p:cNvSpPr txBox="1"/>
            <p:nvPr/>
          </p:nvSpPr>
          <p:spPr>
            <a:xfrm>
              <a:off x="819820" y="3923109"/>
              <a:ext cx="122599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a:p>
          </p:txBody>
        </p:sp>
      </p:grpSp>
      <p:grpSp>
        <p:nvGrpSpPr>
          <p:cNvPr id="1129" name="Google Shape;1129;p35"/>
          <p:cNvGrpSpPr/>
          <p:nvPr/>
        </p:nvGrpSpPr>
        <p:grpSpPr>
          <a:xfrm>
            <a:off x="1450346" y="3344076"/>
            <a:ext cx="3797852" cy="738665"/>
            <a:chOff x="819820" y="3646109"/>
            <a:chExt cx="1225994" cy="738665"/>
          </a:xfrm>
        </p:grpSpPr>
        <p:sp>
          <p:nvSpPr>
            <p:cNvPr id="1130" name="Google Shape;1130;p35"/>
            <p:cNvSpPr txBox="1"/>
            <p:nvPr/>
          </p:nvSpPr>
          <p:spPr>
            <a:xfrm>
              <a:off x="819822" y="3646109"/>
              <a:ext cx="1225992"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3F3F3F"/>
                  </a:solidFill>
                  <a:latin typeface="Arial"/>
                  <a:ea typeface="Arial"/>
                  <a:cs typeface="Arial"/>
                  <a:sym typeface="Arial"/>
                </a:rPr>
                <a:t>Text  Here</a:t>
              </a:r>
              <a:endParaRPr b="1" sz="1200">
                <a:solidFill>
                  <a:srgbClr val="3F3F3F"/>
                </a:solidFill>
                <a:latin typeface="Arial"/>
                <a:ea typeface="Arial"/>
                <a:cs typeface="Arial"/>
                <a:sym typeface="Arial"/>
              </a:endParaRPr>
            </a:p>
          </p:txBody>
        </p:sp>
        <p:sp>
          <p:nvSpPr>
            <p:cNvPr id="1131" name="Google Shape;1131;p35"/>
            <p:cNvSpPr txBox="1"/>
            <p:nvPr/>
          </p:nvSpPr>
          <p:spPr>
            <a:xfrm>
              <a:off x="819820" y="3923109"/>
              <a:ext cx="122599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sz="1200">
                <a:solidFill>
                  <a:srgbClr val="3F3F3F"/>
                </a:solidFill>
                <a:latin typeface="Arial"/>
                <a:ea typeface="Arial"/>
                <a:cs typeface="Arial"/>
                <a:sym typeface="Arial"/>
              </a:endParaRPr>
            </a:p>
          </p:txBody>
        </p:sp>
      </p:grpSp>
      <p:grpSp>
        <p:nvGrpSpPr>
          <p:cNvPr id="1132" name="Google Shape;1132;p35"/>
          <p:cNvGrpSpPr/>
          <p:nvPr/>
        </p:nvGrpSpPr>
        <p:grpSpPr>
          <a:xfrm>
            <a:off x="1450346" y="4593092"/>
            <a:ext cx="3797852" cy="738665"/>
            <a:chOff x="819820" y="3646109"/>
            <a:chExt cx="1225994" cy="738665"/>
          </a:xfrm>
        </p:grpSpPr>
        <p:sp>
          <p:nvSpPr>
            <p:cNvPr id="1133" name="Google Shape;1133;p35"/>
            <p:cNvSpPr txBox="1"/>
            <p:nvPr/>
          </p:nvSpPr>
          <p:spPr>
            <a:xfrm>
              <a:off x="819822" y="3646109"/>
              <a:ext cx="1225992"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3F3F3F"/>
                  </a:solidFill>
                  <a:latin typeface="Arial"/>
                  <a:ea typeface="Arial"/>
                  <a:cs typeface="Arial"/>
                  <a:sym typeface="Arial"/>
                </a:rPr>
                <a:t>Text  Here</a:t>
              </a:r>
              <a:endParaRPr b="1" sz="1200">
                <a:solidFill>
                  <a:srgbClr val="3F3F3F"/>
                </a:solidFill>
                <a:latin typeface="Arial"/>
                <a:ea typeface="Arial"/>
                <a:cs typeface="Arial"/>
                <a:sym typeface="Arial"/>
              </a:endParaRPr>
            </a:p>
          </p:txBody>
        </p:sp>
        <p:sp>
          <p:nvSpPr>
            <p:cNvPr id="1134" name="Google Shape;1134;p35"/>
            <p:cNvSpPr txBox="1"/>
            <p:nvPr/>
          </p:nvSpPr>
          <p:spPr>
            <a:xfrm>
              <a:off x="819820" y="3923109"/>
              <a:ext cx="122599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sz="1200">
                <a:solidFill>
                  <a:srgbClr val="3F3F3F"/>
                </a:solidFill>
                <a:latin typeface="Arial"/>
                <a:ea typeface="Arial"/>
                <a:cs typeface="Arial"/>
                <a:sym typeface="Arial"/>
              </a:endParaRPr>
            </a:p>
          </p:txBody>
        </p:sp>
      </p:grpSp>
      <p:grpSp>
        <p:nvGrpSpPr>
          <p:cNvPr id="1135" name="Google Shape;1135;p35"/>
          <p:cNvGrpSpPr/>
          <p:nvPr/>
        </p:nvGrpSpPr>
        <p:grpSpPr>
          <a:xfrm>
            <a:off x="6999006" y="4398221"/>
            <a:ext cx="3797852" cy="738665"/>
            <a:chOff x="819820" y="3646109"/>
            <a:chExt cx="1225994" cy="738665"/>
          </a:xfrm>
        </p:grpSpPr>
        <p:sp>
          <p:nvSpPr>
            <p:cNvPr id="1136" name="Google Shape;1136;p35"/>
            <p:cNvSpPr txBox="1"/>
            <p:nvPr/>
          </p:nvSpPr>
          <p:spPr>
            <a:xfrm>
              <a:off x="819822" y="3646109"/>
              <a:ext cx="1225992"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3F3F3F"/>
                  </a:solidFill>
                  <a:latin typeface="Arial"/>
                  <a:ea typeface="Arial"/>
                  <a:cs typeface="Arial"/>
                  <a:sym typeface="Arial"/>
                </a:rPr>
                <a:t>Text  Here</a:t>
              </a:r>
              <a:endParaRPr b="1" sz="1200">
                <a:solidFill>
                  <a:srgbClr val="3F3F3F"/>
                </a:solidFill>
                <a:latin typeface="Arial"/>
                <a:ea typeface="Arial"/>
                <a:cs typeface="Arial"/>
                <a:sym typeface="Arial"/>
              </a:endParaRPr>
            </a:p>
          </p:txBody>
        </p:sp>
        <p:sp>
          <p:nvSpPr>
            <p:cNvPr id="1137" name="Google Shape;1137;p35"/>
            <p:cNvSpPr txBox="1"/>
            <p:nvPr/>
          </p:nvSpPr>
          <p:spPr>
            <a:xfrm>
              <a:off x="819820" y="3923109"/>
              <a:ext cx="122599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sz="1200">
                <a:solidFill>
                  <a:srgbClr val="3F3F3F"/>
                </a:solidFill>
                <a:latin typeface="Arial"/>
                <a:ea typeface="Arial"/>
                <a:cs typeface="Arial"/>
                <a:sym typeface="Arial"/>
              </a:endParaRPr>
            </a:p>
          </p:txBody>
        </p:sp>
      </p:grpSp>
      <p:grpSp>
        <p:nvGrpSpPr>
          <p:cNvPr id="1138" name="Google Shape;1138;p35"/>
          <p:cNvGrpSpPr/>
          <p:nvPr/>
        </p:nvGrpSpPr>
        <p:grpSpPr>
          <a:xfrm>
            <a:off x="6999006" y="3162853"/>
            <a:ext cx="3797852" cy="738665"/>
            <a:chOff x="819820" y="3646109"/>
            <a:chExt cx="1225994" cy="738665"/>
          </a:xfrm>
        </p:grpSpPr>
        <p:sp>
          <p:nvSpPr>
            <p:cNvPr id="1139" name="Google Shape;1139;p35"/>
            <p:cNvSpPr txBox="1"/>
            <p:nvPr/>
          </p:nvSpPr>
          <p:spPr>
            <a:xfrm>
              <a:off x="819822" y="3646109"/>
              <a:ext cx="1225992"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3F3F3F"/>
                  </a:solidFill>
                  <a:latin typeface="Arial"/>
                  <a:ea typeface="Arial"/>
                  <a:cs typeface="Arial"/>
                  <a:sym typeface="Arial"/>
                </a:rPr>
                <a:t>Text  Here</a:t>
              </a:r>
              <a:endParaRPr b="1" sz="1200">
                <a:solidFill>
                  <a:srgbClr val="3F3F3F"/>
                </a:solidFill>
                <a:latin typeface="Arial"/>
                <a:ea typeface="Arial"/>
                <a:cs typeface="Arial"/>
                <a:sym typeface="Arial"/>
              </a:endParaRPr>
            </a:p>
          </p:txBody>
        </p:sp>
        <p:sp>
          <p:nvSpPr>
            <p:cNvPr id="1140" name="Google Shape;1140;p35"/>
            <p:cNvSpPr txBox="1"/>
            <p:nvPr/>
          </p:nvSpPr>
          <p:spPr>
            <a:xfrm>
              <a:off x="819820" y="3923109"/>
              <a:ext cx="122599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sz="1200">
                <a:solidFill>
                  <a:srgbClr val="3F3F3F"/>
                </a:solidFill>
                <a:latin typeface="Arial"/>
                <a:ea typeface="Arial"/>
                <a:cs typeface="Arial"/>
                <a:sym typeface="Arial"/>
              </a:endParaRPr>
            </a:p>
          </p:txBody>
        </p:sp>
      </p:grpSp>
      <p:grpSp>
        <p:nvGrpSpPr>
          <p:cNvPr id="1141" name="Google Shape;1141;p35"/>
          <p:cNvGrpSpPr/>
          <p:nvPr/>
        </p:nvGrpSpPr>
        <p:grpSpPr>
          <a:xfrm>
            <a:off x="6999006" y="1927485"/>
            <a:ext cx="3797852" cy="738665"/>
            <a:chOff x="819820" y="3646109"/>
            <a:chExt cx="1225994" cy="738665"/>
          </a:xfrm>
        </p:grpSpPr>
        <p:sp>
          <p:nvSpPr>
            <p:cNvPr id="1142" name="Google Shape;1142;p35"/>
            <p:cNvSpPr txBox="1"/>
            <p:nvPr/>
          </p:nvSpPr>
          <p:spPr>
            <a:xfrm>
              <a:off x="819822" y="3646109"/>
              <a:ext cx="1225992"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3F3F3F"/>
                  </a:solidFill>
                  <a:latin typeface="Arial"/>
                  <a:ea typeface="Arial"/>
                  <a:cs typeface="Arial"/>
                  <a:sym typeface="Arial"/>
                </a:rPr>
                <a:t>Text  Here</a:t>
              </a:r>
              <a:endParaRPr b="1" sz="1200">
                <a:solidFill>
                  <a:srgbClr val="3F3F3F"/>
                </a:solidFill>
                <a:latin typeface="Arial"/>
                <a:ea typeface="Arial"/>
                <a:cs typeface="Arial"/>
                <a:sym typeface="Arial"/>
              </a:endParaRPr>
            </a:p>
          </p:txBody>
        </p:sp>
        <p:sp>
          <p:nvSpPr>
            <p:cNvPr id="1143" name="Google Shape;1143;p35"/>
            <p:cNvSpPr txBox="1"/>
            <p:nvPr/>
          </p:nvSpPr>
          <p:spPr>
            <a:xfrm>
              <a:off x="819820" y="3923109"/>
              <a:ext cx="122599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sz="1200">
                <a:solidFill>
                  <a:srgbClr val="3F3F3F"/>
                </a:solidFill>
                <a:latin typeface="Arial"/>
                <a:ea typeface="Arial"/>
                <a:cs typeface="Arial"/>
                <a:sym typeface="Arial"/>
              </a:endParaRPr>
            </a:p>
          </p:txBody>
        </p:sp>
      </p:grpSp>
      <p:sp>
        <p:nvSpPr>
          <p:cNvPr id="1144" name="Google Shape;1144;p35"/>
          <p:cNvSpPr txBox="1"/>
          <p:nvPr/>
        </p:nvSpPr>
        <p:spPr>
          <a:xfrm>
            <a:off x="4439818" y="5615708"/>
            <a:ext cx="3299603" cy="30532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3F3F3F"/>
              </a:buClr>
              <a:buSzPts val="1200"/>
              <a:buFont typeface="Arial"/>
              <a:buNone/>
            </a:pPr>
            <a:r>
              <a:rPr lang="en-US" sz="1200">
                <a:solidFill>
                  <a:srgbClr val="3F3F3F"/>
                </a:solidFill>
                <a:latin typeface="Arial"/>
                <a:ea typeface="Arial"/>
                <a:cs typeface="Arial"/>
                <a:sym typeface="Arial"/>
              </a:rPr>
              <a:t>Simple PowerPoint Presentation </a:t>
            </a:r>
            <a:endParaRPr sz="1200">
              <a:solidFill>
                <a:srgbClr val="3F3F3F"/>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8" name="Shape 1148"/>
        <p:cNvGrpSpPr/>
        <p:nvPr/>
      </p:nvGrpSpPr>
      <p:grpSpPr>
        <a:xfrm>
          <a:off x="0" y="0"/>
          <a:ext cx="0" cy="0"/>
          <a:chOff x="0" y="0"/>
          <a:chExt cx="0" cy="0"/>
        </a:xfrm>
      </p:grpSpPr>
      <p:sp>
        <p:nvSpPr>
          <p:cNvPr id="1149" name="Google Shape;1149;p36"/>
          <p:cNvSpPr txBox="1"/>
          <p:nvPr/>
        </p:nvSpPr>
        <p:spPr>
          <a:xfrm>
            <a:off x="5984181" y="3685972"/>
            <a:ext cx="5715404" cy="1754326"/>
          </a:xfrm>
          <a:prstGeom prst="rect">
            <a:avLst/>
          </a:prstGeom>
          <a:noFill/>
          <a:ln>
            <a:noFill/>
          </a:ln>
        </p:spPr>
        <p:txBody>
          <a:bodyPr anchorCtr="0" anchor="ctr" bIns="45700" lIns="91425" spcFirstLastPara="1" rIns="91425" wrap="square" tIns="45700">
            <a:spAutoFit/>
          </a:bodyPr>
          <a:lstStyle/>
          <a:p>
            <a:pPr indent="0" lvl="0" marL="0" marR="0" rtl="0" algn="r">
              <a:spcBef>
                <a:spcPts val="0"/>
              </a:spcBef>
              <a:spcAft>
                <a:spcPts val="0"/>
              </a:spcAft>
              <a:buNone/>
            </a:pPr>
            <a:r>
              <a:rPr b="1" lang="en-US" sz="5400">
                <a:solidFill>
                  <a:schemeClr val="lt1"/>
                </a:solidFill>
                <a:latin typeface="Arial"/>
                <a:ea typeface="Arial"/>
                <a:cs typeface="Arial"/>
                <a:sym typeface="Arial"/>
              </a:rPr>
              <a:t>AWESOME</a:t>
            </a:r>
            <a:endParaRPr/>
          </a:p>
          <a:p>
            <a:pPr indent="0" lvl="0" marL="0" marR="0" rtl="0" algn="r">
              <a:spcBef>
                <a:spcPts val="0"/>
              </a:spcBef>
              <a:spcAft>
                <a:spcPts val="0"/>
              </a:spcAft>
              <a:buNone/>
            </a:pPr>
            <a:r>
              <a:rPr b="1" lang="en-US" sz="5400">
                <a:solidFill>
                  <a:schemeClr val="lt1"/>
                </a:solidFill>
                <a:latin typeface="Arial"/>
                <a:ea typeface="Arial"/>
                <a:cs typeface="Arial"/>
                <a:sym typeface="Arial"/>
              </a:rPr>
              <a:t>PRESENTATION</a:t>
            </a:r>
            <a:endParaRPr b="1" sz="5400">
              <a:solidFill>
                <a:schemeClr val="lt1"/>
              </a:solidFill>
              <a:latin typeface="Arial"/>
              <a:ea typeface="Arial"/>
              <a:cs typeface="Arial"/>
              <a:sym typeface="Arial"/>
            </a:endParaRPr>
          </a:p>
        </p:txBody>
      </p:sp>
      <p:sp>
        <p:nvSpPr>
          <p:cNvPr id="1150" name="Google Shape;1150;p36"/>
          <p:cNvSpPr txBox="1"/>
          <p:nvPr/>
        </p:nvSpPr>
        <p:spPr>
          <a:xfrm>
            <a:off x="5984179" y="5390667"/>
            <a:ext cx="5715405" cy="861774"/>
          </a:xfrm>
          <a:prstGeom prst="rect">
            <a:avLst/>
          </a:prstGeom>
          <a:noFill/>
          <a:ln>
            <a:noFill/>
          </a:ln>
        </p:spPr>
        <p:txBody>
          <a:bodyPr anchorCtr="0" anchor="ctr" bIns="0" lIns="36000" spcFirstLastPara="1" rIns="36000" wrap="square" tIns="0">
            <a:spAutoFit/>
          </a:bodyPr>
          <a:lstStyle/>
          <a:p>
            <a:pPr indent="0" lvl="0" marL="0" marR="0" rtl="0" algn="r">
              <a:spcBef>
                <a:spcPts val="0"/>
              </a:spcBef>
              <a:spcAft>
                <a:spcPts val="0"/>
              </a:spcAft>
              <a:buNone/>
            </a:pPr>
            <a:r>
              <a:rPr lang="en-US" sz="2800">
                <a:solidFill>
                  <a:schemeClr val="lt1"/>
                </a:solidFill>
                <a:latin typeface="Arial"/>
                <a:ea typeface="Arial"/>
                <a:cs typeface="Arial"/>
                <a:sym typeface="Arial"/>
              </a:rPr>
              <a:t>We Create Quality </a:t>
            </a:r>
            <a:endParaRPr/>
          </a:p>
          <a:p>
            <a:pPr indent="0" lvl="0" marL="0" marR="0" rtl="0" algn="r">
              <a:spcBef>
                <a:spcPts val="0"/>
              </a:spcBef>
              <a:spcAft>
                <a:spcPts val="0"/>
              </a:spcAft>
              <a:buNone/>
            </a:pPr>
            <a:r>
              <a:rPr lang="en-US" sz="2800">
                <a:solidFill>
                  <a:schemeClr val="lt1"/>
                </a:solidFill>
                <a:latin typeface="Arial"/>
                <a:ea typeface="Arial"/>
                <a:cs typeface="Arial"/>
                <a:sym typeface="Arial"/>
              </a:rPr>
              <a:t>Professional PPT Presentation</a:t>
            </a:r>
            <a:endParaRPr sz="2800">
              <a:solidFill>
                <a:schemeClr val="lt1"/>
              </a:solidFill>
              <a:latin typeface="Arial"/>
              <a:ea typeface="Arial"/>
              <a:cs typeface="Arial"/>
              <a:sym typeface="Arial"/>
            </a:endParaRPr>
          </a:p>
        </p:txBody>
      </p:sp>
      <p:sp>
        <p:nvSpPr>
          <p:cNvPr id="1151" name="Google Shape;1151;p36"/>
          <p:cNvSpPr txBox="1"/>
          <p:nvPr/>
        </p:nvSpPr>
        <p:spPr>
          <a:xfrm>
            <a:off x="9204589" y="586855"/>
            <a:ext cx="2330363" cy="2246769"/>
          </a:xfrm>
          <a:prstGeom prst="rect">
            <a:avLst/>
          </a:prstGeom>
          <a:noFill/>
          <a:ln>
            <a:noFill/>
          </a:ln>
        </p:spPr>
        <p:txBody>
          <a:bodyPr anchorCtr="0" anchor="ctr" bIns="45700" lIns="91425" spcFirstLastPara="1" rIns="91425" wrap="square" tIns="45700">
            <a:spAutoFit/>
          </a:bodyPr>
          <a:lstStyle/>
          <a:p>
            <a:pPr indent="0" lvl="0" marL="0" marR="0" rtl="0" algn="r">
              <a:spcBef>
                <a:spcPts val="0"/>
              </a:spcBef>
              <a:spcAft>
                <a:spcPts val="0"/>
              </a:spcAft>
              <a:buNone/>
            </a:pPr>
            <a:r>
              <a:rPr lang="en-US" sz="2800">
                <a:solidFill>
                  <a:schemeClr val="lt1"/>
                </a:solidFill>
                <a:latin typeface="Arial"/>
                <a:ea typeface="Arial"/>
                <a:cs typeface="Arial"/>
                <a:sym typeface="Arial"/>
              </a:rPr>
              <a:t>ALLPPT Layout</a:t>
            </a:r>
            <a:endParaRPr/>
          </a:p>
          <a:p>
            <a:pPr indent="0" lvl="0" marL="0" marR="0" rtl="0" algn="r">
              <a:spcBef>
                <a:spcPts val="0"/>
              </a:spcBef>
              <a:spcAft>
                <a:spcPts val="0"/>
              </a:spcAft>
              <a:buNone/>
            </a:pPr>
            <a:r>
              <a:rPr lang="en-US" sz="2800">
                <a:solidFill>
                  <a:schemeClr val="lt1"/>
                </a:solidFill>
                <a:latin typeface="Arial"/>
                <a:ea typeface="Arial"/>
                <a:cs typeface="Arial"/>
                <a:sym typeface="Arial"/>
              </a:rPr>
              <a:t>Clean Text Slide for your Presentation</a:t>
            </a:r>
            <a:endParaRPr sz="2800">
              <a:solidFill>
                <a:schemeClr val="lt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5" name="Shape 1155"/>
        <p:cNvGrpSpPr/>
        <p:nvPr/>
      </p:nvGrpSpPr>
      <p:grpSpPr>
        <a:xfrm>
          <a:off x="0" y="0"/>
          <a:ext cx="0" cy="0"/>
          <a:chOff x="0" y="0"/>
          <a:chExt cx="0" cy="0"/>
        </a:xfrm>
      </p:grpSpPr>
      <p:sp>
        <p:nvSpPr>
          <p:cNvPr id="1156" name="Google Shape;1156;p37"/>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t>Infographic Style</a:t>
            </a:r>
            <a:endParaRPr/>
          </a:p>
        </p:txBody>
      </p:sp>
      <p:grpSp>
        <p:nvGrpSpPr>
          <p:cNvPr id="1157" name="Google Shape;1157;p37"/>
          <p:cNvGrpSpPr/>
          <p:nvPr/>
        </p:nvGrpSpPr>
        <p:grpSpPr>
          <a:xfrm>
            <a:off x="933686" y="1841303"/>
            <a:ext cx="6573115" cy="900000"/>
            <a:chOff x="933685" y="1815665"/>
            <a:chExt cx="6573115" cy="972000"/>
          </a:xfrm>
        </p:grpSpPr>
        <p:sp>
          <p:nvSpPr>
            <p:cNvPr id="1158" name="Google Shape;1158;p37"/>
            <p:cNvSpPr/>
            <p:nvPr/>
          </p:nvSpPr>
          <p:spPr>
            <a:xfrm>
              <a:off x="2291056" y="1815665"/>
              <a:ext cx="5215744" cy="972000"/>
            </a:xfrm>
            <a:custGeom>
              <a:rect b="b" l="l" r="r" t="t"/>
              <a:pathLst>
                <a:path extrusionOk="0" h="792000" w="6460280">
                  <a:moveTo>
                    <a:pt x="0" y="0"/>
                  </a:moveTo>
                  <a:lnTo>
                    <a:pt x="6460280" y="0"/>
                  </a:lnTo>
                  <a:lnTo>
                    <a:pt x="6460280" y="792000"/>
                  </a:lnTo>
                  <a:lnTo>
                    <a:pt x="0" y="792000"/>
                  </a:lnTo>
                  <a:lnTo>
                    <a:pt x="268584" y="396001"/>
                  </a:lnTo>
                  <a:lnTo>
                    <a:pt x="0" y="0"/>
                  </a:lnTo>
                  <a:close/>
                </a:path>
              </a:pathLst>
            </a:custGeom>
            <a:solidFill>
              <a:schemeClr val="lt1"/>
            </a:solidFill>
            <a:ln cap="flat" cmpd="sng" w="381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159" name="Google Shape;1159;p37"/>
            <p:cNvSpPr/>
            <p:nvPr/>
          </p:nvSpPr>
          <p:spPr>
            <a:xfrm>
              <a:off x="933685" y="1815665"/>
              <a:ext cx="1441222" cy="972000"/>
            </a:xfrm>
            <a:prstGeom prst="homePlate">
              <a:avLst>
                <a:gd fmla="val 22388" name="adj"/>
              </a:avLst>
            </a:prstGeom>
            <a:solidFill>
              <a:schemeClr val="accent1"/>
            </a:solidFill>
            <a:ln cap="flat" cmpd="sng" w="381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160" name="Google Shape;1160;p37"/>
            <p:cNvSpPr/>
            <p:nvPr/>
          </p:nvSpPr>
          <p:spPr>
            <a:xfrm>
              <a:off x="991160" y="1815665"/>
              <a:ext cx="18000" cy="972000"/>
            </a:xfrm>
            <a:prstGeom prst="rect">
              <a:avLst/>
            </a:prstGeom>
            <a:solidFill>
              <a:schemeClr val="l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161" name="Google Shape;1161;p37"/>
            <p:cNvSpPr/>
            <p:nvPr/>
          </p:nvSpPr>
          <p:spPr>
            <a:xfrm>
              <a:off x="1114936" y="1815665"/>
              <a:ext cx="18000" cy="972000"/>
            </a:xfrm>
            <a:prstGeom prst="rect">
              <a:avLst/>
            </a:prstGeom>
            <a:solidFill>
              <a:schemeClr val="l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1162" name="Google Shape;1162;p37"/>
          <p:cNvGrpSpPr/>
          <p:nvPr/>
        </p:nvGrpSpPr>
        <p:grpSpPr>
          <a:xfrm>
            <a:off x="933686" y="2945146"/>
            <a:ext cx="6573115" cy="900000"/>
            <a:chOff x="933685" y="1815665"/>
            <a:chExt cx="6573115" cy="972000"/>
          </a:xfrm>
        </p:grpSpPr>
        <p:sp>
          <p:nvSpPr>
            <p:cNvPr id="1163" name="Google Shape;1163;p37"/>
            <p:cNvSpPr/>
            <p:nvPr/>
          </p:nvSpPr>
          <p:spPr>
            <a:xfrm>
              <a:off x="2291056" y="1815665"/>
              <a:ext cx="5215744" cy="972000"/>
            </a:xfrm>
            <a:custGeom>
              <a:rect b="b" l="l" r="r" t="t"/>
              <a:pathLst>
                <a:path extrusionOk="0" h="792000" w="6460280">
                  <a:moveTo>
                    <a:pt x="0" y="0"/>
                  </a:moveTo>
                  <a:lnTo>
                    <a:pt x="6460280" y="0"/>
                  </a:lnTo>
                  <a:lnTo>
                    <a:pt x="6460280" y="792000"/>
                  </a:lnTo>
                  <a:lnTo>
                    <a:pt x="0" y="792000"/>
                  </a:lnTo>
                  <a:lnTo>
                    <a:pt x="268584" y="396001"/>
                  </a:lnTo>
                  <a:lnTo>
                    <a:pt x="0" y="0"/>
                  </a:lnTo>
                  <a:close/>
                </a:path>
              </a:pathLst>
            </a:custGeom>
            <a:solidFill>
              <a:schemeClr val="lt1"/>
            </a:solidFill>
            <a:ln cap="flat" cmpd="sng" w="381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164" name="Google Shape;1164;p37"/>
            <p:cNvSpPr/>
            <p:nvPr/>
          </p:nvSpPr>
          <p:spPr>
            <a:xfrm>
              <a:off x="933685" y="1815665"/>
              <a:ext cx="1441222" cy="972000"/>
            </a:xfrm>
            <a:prstGeom prst="homePlate">
              <a:avLst>
                <a:gd fmla="val 22388" name="adj"/>
              </a:avLst>
            </a:prstGeom>
            <a:solidFill>
              <a:schemeClr val="accent4"/>
            </a:solidFill>
            <a:ln cap="flat" cmpd="sng" w="381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165" name="Google Shape;1165;p37"/>
            <p:cNvSpPr/>
            <p:nvPr/>
          </p:nvSpPr>
          <p:spPr>
            <a:xfrm>
              <a:off x="991160" y="1815665"/>
              <a:ext cx="18000" cy="972000"/>
            </a:xfrm>
            <a:prstGeom prst="rect">
              <a:avLst/>
            </a:prstGeom>
            <a:solidFill>
              <a:schemeClr val="l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166" name="Google Shape;1166;p37"/>
            <p:cNvSpPr/>
            <p:nvPr/>
          </p:nvSpPr>
          <p:spPr>
            <a:xfrm>
              <a:off x="1114936" y="1815665"/>
              <a:ext cx="18000" cy="972000"/>
            </a:xfrm>
            <a:prstGeom prst="rect">
              <a:avLst/>
            </a:prstGeom>
            <a:solidFill>
              <a:schemeClr val="l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1167" name="Google Shape;1167;p37"/>
          <p:cNvGrpSpPr/>
          <p:nvPr/>
        </p:nvGrpSpPr>
        <p:grpSpPr>
          <a:xfrm>
            <a:off x="933686" y="4048989"/>
            <a:ext cx="6573115" cy="900000"/>
            <a:chOff x="933685" y="1815665"/>
            <a:chExt cx="6573115" cy="972000"/>
          </a:xfrm>
        </p:grpSpPr>
        <p:sp>
          <p:nvSpPr>
            <p:cNvPr id="1168" name="Google Shape;1168;p37"/>
            <p:cNvSpPr/>
            <p:nvPr/>
          </p:nvSpPr>
          <p:spPr>
            <a:xfrm>
              <a:off x="2291056" y="1815665"/>
              <a:ext cx="5215744" cy="972000"/>
            </a:xfrm>
            <a:custGeom>
              <a:rect b="b" l="l" r="r" t="t"/>
              <a:pathLst>
                <a:path extrusionOk="0" h="792000" w="6460280">
                  <a:moveTo>
                    <a:pt x="0" y="0"/>
                  </a:moveTo>
                  <a:lnTo>
                    <a:pt x="6460280" y="0"/>
                  </a:lnTo>
                  <a:lnTo>
                    <a:pt x="6460280" y="792000"/>
                  </a:lnTo>
                  <a:lnTo>
                    <a:pt x="0" y="792000"/>
                  </a:lnTo>
                  <a:lnTo>
                    <a:pt x="268584" y="396001"/>
                  </a:lnTo>
                  <a:lnTo>
                    <a:pt x="0" y="0"/>
                  </a:lnTo>
                  <a:close/>
                </a:path>
              </a:pathLst>
            </a:custGeom>
            <a:solidFill>
              <a:schemeClr val="lt1"/>
            </a:solidFill>
            <a:ln cap="flat" cmpd="sng" w="381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169" name="Google Shape;1169;p37"/>
            <p:cNvSpPr/>
            <p:nvPr/>
          </p:nvSpPr>
          <p:spPr>
            <a:xfrm>
              <a:off x="933685" y="1815665"/>
              <a:ext cx="1441222" cy="972000"/>
            </a:xfrm>
            <a:prstGeom prst="homePlate">
              <a:avLst>
                <a:gd fmla="val 22388" name="adj"/>
              </a:avLst>
            </a:prstGeom>
            <a:solidFill>
              <a:schemeClr val="accent3"/>
            </a:solidFill>
            <a:ln cap="flat" cmpd="sng" w="381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170" name="Google Shape;1170;p37"/>
            <p:cNvSpPr/>
            <p:nvPr/>
          </p:nvSpPr>
          <p:spPr>
            <a:xfrm>
              <a:off x="991160" y="1815665"/>
              <a:ext cx="18000" cy="972000"/>
            </a:xfrm>
            <a:prstGeom prst="rect">
              <a:avLst/>
            </a:prstGeom>
            <a:solidFill>
              <a:schemeClr val="l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171" name="Google Shape;1171;p37"/>
            <p:cNvSpPr/>
            <p:nvPr/>
          </p:nvSpPr>
          <p:spPr>
            <a:xfrm>
              <a:off x="1114936" y="1815665"/>
              <a:ext cx="18000" cy="972000"/>
            </a:xfrm>
            <a:prstGeom prst="rect">
              <a:avLst/>
            </a:prstGeom>
            <a:solidFill>
              <a:schemeClr val="l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1172" name="Google Shape;1172;p37"/>
          <p:cNvGrpSpPr/>
          <p:nvPr/>
        </p:nvGrpSpPr>
        <p:grpSpPr>
          <a:xfrm>
            <a:off x="933686" y="5152833"/>
            <a:ext cx="6573115" cy="900000"/>
            <a:chOff x="933685" y="1815665"/>
            <a:chExt cx="6573115" cy="972000"/>
          </a:xfrm>
        </p:grpSpPr>
        <p:sp>
          <p:nvSpPr>
            <p:cNvPr id="1173" name="Google Shape;1173;p37"/>
            <p:cNvSpPr/>
            <p:nvPr/>
          </p:nvSpPr>
          <p:spPr>
            <a:xfrm>
              <a:off x="2291056" y="1815665"/>
              <a:ext cx="5215744" cy="972000"/>
            </a:xfrm>
            <a:custGeom>
              <a:rect b="b" l="l" r="r" t="t"/>
              <a:pathLst>
                <a:path extrusionOk="0" h="792000" w="6460280">
                  <a:moveTo>
                    <a:pt x="0" y="0"/>
                  </a:moveTo>
                  <a:lnTo>
                    <a:pt x="6460280" y="0"/>
                  </a:lnTo>
                  <a:lnTo>
                    <a:pt x="6460280" y="792000"/>
                  </a:lnTo>
                  <a:lnTo>
                    <a:pt x="0" y="792000"/>
                  </a:lnTo>
                  <a:lnTo>
                    <a:pt x="268584" y="396001"/>
                  </a:lnTo>
                  <a:lnTo>
                    <a:pt x="0" y="0"/>
                  </a:lnTo>
                  <a:close/>
                </a:path>
              </a:pathLst>
            </a:custGeom>
            <a:solidFill>
              <a:schemeClr val="lt1"/>
            </a:solidFill>
            <a:ln cap="flat" cmpd="sng"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174" name="Google Shape;1174;p37"/>
            <p:cNvSpPr/>
            <p:nvPr/>
          </p:nvSpPr>
          <p:spPr>
            <a:xfrm>
              <a:off x="933685" y="1815665"/>
              <a:ext cx="1441222" cy="972000"/>
            </a:xfrm>
            <a:prstGeom prst="homePlate">
              <a:avLst>
                <a:gd fmla="val 22388" name="adj"/>
              </a:avLst>
            </a:prstGeom>
            <a:solidFill>
              <a:schemeClr val="accent2"/>
            </a:solidFill>
            <a:ln cap="flat" cmpd="sng"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175" name="Google Shape;1175;p37"/>
            <p:cNvSpPr/>
            <p:nvPr/>
          </p:nvSpPr>
          <p:spPr>
            <a:xfrm>
              <a:off x="991160" y="1815665"/>
              <a:ext cx="18000" cy="972000"/>
            </a:xfrm>
            <a:prstGeom prst="rect">
              <a:avLst/>
            </a:prstGeom>
            <a:solidFill>
              <a:schemeClr val="l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176" name="Google Shape;1176;p37"/>
            <p:cNvSpPr/>
            <p:nvPr/>
          </p:nvSpPr>
          <p:spPr>
            <a:xfrm>
              <a:off x="1114936" y="1815665"/>
              <a:ext cx="18000" cy="972000"/>
            </a:xfrm>
            <a:prstGeom prst="rect">
              <a:avLst/>
            </a:prstGeom>
            <a:solidFill>
              <a:schemeClr val="l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aphicFrame>
        <p:nvGraphicFramePr>
          <p:cNvPr id="1177" name="Google Shape;1177;p37"/>
          <p:cNvGraphicFramePr/>
          <p:nvPr/>
        </p:nvGraphicFramePr>
        <p:xfrm>
          <a:off x="7835976" y="2865175"/>
          <a:ext cx="986741" cy="1022701"/>
        </p:xfrm>
        <a:graphic>
          <a:graphicData uri="http://schemas.openxmlformats.org/drawingml/2006/chart">
            <c:chart r:id="rId3"/>
          </a:graphicData>
        </a:graphic>
      </p:graphicFrame>
      <p:graphicFrame>
        <p:nvGraphicFramePr>
          <p:cNvPr id="1178" name="Google Shape;1178;p37"/>
          <p:cNvGraphicFramePr/>
          <p:nvPr/>
        </p:nvGraphicFramePr>
        <p:xfrm>
          <a:off x="7835976" y="3970268"/>
          <a:ext cx="986741" cy="1022701"/>
        </p:xfrm>
        <a:graphic>
          <a:graphicData uri="http://schemas.openxmlformats.org/drawingml/2006/chart">
            <c:chart r:id="rId4"/>
          </a:graphicData>
        </a:graphic>
      </p:graphicFrame>
      <p:graphicFrame>
        <p:nvGraphicFramePr>
          <p:cNvPr id="1179" name="Google Shape;1179;p37"/>
          <p:cNvGraphicFramePr/>
          <p:nvPr/>
        </p:nvGraphicFramePr>
        <p:xfrm>
          <a:off x="7835976" y="5075362"/>
          <a:ext cx="986741" cy="1022701"/>
        </p:xfrm>
        <a:graphic>
          <a:graphicData uri="http://schemas.openxmlformats.org/drawingml/2006/chart">
            <c:chart r:id="rId5"/>
          </a:graphicData>
        </a:graphic>
      </p:graphicFrame>
      <p:graphicFrame>
        <p:nvGraphicFramePr>
          <p:cNvPr id="1180" name="Google Shape;1180;p37"/>
          <p:cNvGraphicFramePr/>
          <p:nvPr/>
        </p:nvGraphicFramePr>
        <p:xfrm>
          <a:off x="7835976" y="1760082"/>
          <a:ext cx="986741" cy="1022701"/>
        </p:xfrm>
        <a:graphic>
          <a:graphicData uri="http://schemas.openxmlformats.org/drawingml/2006/chart">
            <c:chart r:id="rId6"/>
          </a:graphicData>
        </a:graphic>
      </p:graphicFrame>
      <p:sp>
        <p:nvSpPr>
          <p:cNvPr id="1181" name="Google Shape;1181;p37"/>
          <p:cNvSpPr txBox="1"/>
          <p:nvPr/>
        </p:nvSpPr>
        <p:spPr>
          <a:xfrm>
            <a:off x="9054184" y="1979045"/>
            <a:ext cx="1081845" cy="58477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3200">
                <a:solidFill>
                  <a:srgbClr val="3F3F3F"/>
                </a:solidFill>
                <a:latin typeface="Arial"/>
                <a:ea typeface="Arial"/>
                <a:cs typeface="Arial"/>
                <a:sym typeface="Arial"/>
              </a:rPr>
              <a:t>40%</a:t>
            </a:r>
            <a:endParaRPr b="1" sz="3200">
              <a:solidFill>
                <a:srgbClr val="3F3F3F"/>
              </a:solidFill>
              <a:latin typeface="Arial"/>
              <a:ea typeface="Arial"/>
              <a:cs typeface="Arial"/>
              <a:sym typeface="Arial"/>
            </a:endParaRPr>
          </a:p>
        </p:txBody>
      </p:sp>
      <p:sp>
        <p:nvSpPr>
          <p:cNvPr id="1182" name="Google Shape;1182;p37"/>
          <p:cNvSpPr txBox="1"/>
          <p:nvPr/>
        </p:nvSpPr>
        <p:spPr>
          <a:xfrm>
            <a:off x="9054184" y="3084138"/>
            <a:ext cx="1081845" cy="58477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3200">
                <a:solidFill>
                  <a:srgbClr val="3F3F3F"/>
                </a:solidFill>
                <a:latin typeface="Arial"/>
                <a:ea typeface="Arial"/>
                <a:cs typeface="Arial"/>
                <a:sym typeface="Arial"/>
              </a:rPr>
              <a:t>80%</a:t>
            </a:r>
            <a:endParaRPr b="1" sz="3200">
              <a:solidFill>
                <a:srgbClr val="3F3F3F"/>
              </a:solidFill>
              <a:latin typeface="Arial"/>
              <a:ea typeface="Arial"/>
              <a:cs typeface="Arial"/>
              <a:sym typeface="Arial"/>
            </a:endParaRPr>
          </a:p>
        </p:txBody>
      </p:sp>
      <p:sp>
        <p:nvSpPr>
          <p:cNvPr id="1183" name="Google Shape;1183;p37"/>
          <p:cNvSpPr txBox="1"/>
          <p:nvPr/>
        </p:nvSpPr>
        <p:spPr>
          <a:xfrm>
            <a:off x="9054184" y="5294325"/>
            <a:ext cx="1081845" cy="58477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3200">
                <a:solidFill>
                  <a:srgbClr val="3F3F3F"/>
                </a:solidFill>
                <a:latin typeface="Arial"/>
                <a:ea typeface="Arial"/>
                <a:cs typeface="Arial"/>
                <a:sym typeface="Arial"/>
              </a:rPr>
              <a:t>60%</a:t>
            </a:r>
            <a:endParaRPr b="1" sz="3200">
              <a:solidFill>
                <a:srgbClr val="3F3F3F"/>
              </a:solidFill>
              <a:latin typeface="Arial"/>
              <a:ea typeface="Arial"/>
              <a:cs typeface="Arial"/>
              <a:sym typeface="Arial"/>
            </a:endParaRPr>
          </a:p>
        </p:txBody>
      </p:sp>
      <p:sp>
        <p:nvSpPr>
          <p:cNvPr id="1184" name="Google Shape;1184;p37"/>
          <p:cNvSpPr txBox="1"/>
          <p:nvPr/>
        </p:nvSpPr>
        <p:spPr>
          <a:xfrm>
            <a:off x="9054184" y="4189231"/>
            <a:ext cx="1081845" cy="58477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3200">
                <a:solidFill>
                  <a:srgbClr val="3F3F3F"/>
                </a:solidFill>
                <a:latin typeface="Arial"/>
                <a:ea typeface="Arial"/>
                <a:cs typeface="Arial"/>
                <a:sym typeface="Arial"/>
              </a:rPr>
              <a:t>50%</a:t>
            </a:r>
            <a:endParaRPr b="1" sz="3200">
              <a:solidFill>
                <a:srgbClr val="3F3F3F"/>
              </a:solidFill>
              <a:latin typeface="Arial"/>
              <a:ea typeface="Arial"/>
              <a:cs typeface="Arial"/>
              <a:sym typeface="Arial"/>
            </a:endParaRPr>
          </a:p>
        </p:txBody>
      </p:sp>
      <p:sp>
        <p:nvSpPr>
          <p:cNvPr id="1185" name="Google Shape;1185;p37"/>
          <p:cNvSpPr txBox="1"/>
          <p:nvPr/>
        </p:nvSpPr>
        <p:spPr>
          <a:xfrm>
            <a:off x="1258802" y="2045083"/>
            <a:ext cx="748249" cy="492443"/>
          </a:xfrm>
          <a:prstGeom prst="rect">
            <a:avLst/>
          </a:prstGeom>
          <a:noFill/>
          <a:ln>
            <a:noFill/>
          </a:ln>
        </p:spPr>
        <p:txBody>
          <a:bodyPr anchorCtr="0" anchor="ctr" bIns="0" lIns="91425" spcFirstLastPara="1" rIns="91425" wrap="square" tIns="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01</a:t>
            </a:r>
            <a:endParaRPr/>
          </a:p>
        </p:txBody>
      </p:sp>
      <p:sp>
        <p:nvSpPr>
          <p:cNvPr id="1186" name="Google Shape;1186;p37"/>
          <p:cNvSpPr txBox="1"/>
          <p:nvPr/>
        </p:nvSpPr>
        <p:spPr>
          <a:xfrm>
            <a:off x="1267109" y="3148927"/>
            <a:ext cx="748249" cy="492443"/>
          </a:xfrm>
          <a:prstGeom prst="rect">
            <a:avLst/>
          </a:prstGeom>
          <a:noFill/>
          <a:ln>
            <a:noFill/>
          </a:ln>
        </p:spPr>
        <p:txBody>
          <a:bodyPr anchorCtr="0" anchor="ctr" bIns="0" lIns="91425" spcFirstLastPara="1" rIns="91425" wrap="square" tIns="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02</a:t>
            </a:r>
            <a:endParaRPr/>
          </a:p>
        </p:txBody>
      </p:sp>
      <p:sp>
        <p:nvSpPr>
          <p:cNvPr id="1187" name="Google Shape;1187;p37"/>
          <p:cNvSpPr txBox="1"/>
          <p:nvPr/>
        </p:nvSpPr>
        <p:spPr>
          <a:xfrm>
            <a:off x="1284057" y="4252769"/>
            <a:ext cx="748249" cy="492443"/>
          </a:xfrm>
          <a:prstGeom prst="rect">
            <a:avLst/>
          </a:prstGeom>
          <a:noFill/>
          <a:ln>
            <a:noFill/>
          </a:ln>
        </p:spPr>
        <p:txBody>
          <a:bodyPr anchorCtr="0" anchor="ctr" bIns="0" lIns="91425" spcFirstLastPara="1" rIns="91425" wrap="square" tIns="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03</a:t>
            </a:r>
            <a:endParaRPr/>
          </a:p>
        </p:txBody>
      </p:sp>
      <p:sp>
        <p:nvSpPr>
          <p:cNvPr id="1188" name="Google Shape;1188;p37"/>
          <p:cNvSpPr txBox="1"/>
          <p:nvPr/>
        </p:nvSpPr>
        <p:spPr>
          <a:xfrm>
            <a:off x="1284057" y="5356613"/>
            <a:ext cx="748249" cy="492443"/>
          </a:xfrm>
          <a:prstGeom prst="rect">
            <a:avLst/>
          </a:prstGeom>
          <a:noFill/>
          <a:ln>
            <a:noFill/>
          </a:ln>
        </p:spPr>
        <p:txBody>
          <a:bodyPr anchorCtr="0" anchor="ctr" bIns="0" lIns="91425" spcFirstLastPara="1" rIns="91425" wrap="square" tIns="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04</a:t>
            </a:r>
            <a:endParaRPr/>
          </a:p>
        </p:txBody>
      </p:sp>
      <p:grpSp>
        <p:nvGrpSpPr>
          <p:cNvPr id="1189" name="Google Shape;1189;p37"/>
          <p:cNvGrpSpPr/>
          <p:nvPr/>
        </p:nvGrpSpPr>
        <p:grpSpPr>
          <a:xfrm>
            <a:off x="2683464" y="5255338"/>
            <a:ext cx="4614648" cy="741159"/>
            <a:chOff x="2299401" y="1826693"/>
            <a:chExt cx="4576857" cy="531764"/>
          </a:xfrm>
        </p:grpSpPr>
        <p:sp>
          <p:nvSpPr>
            <p:cNvPr id="1190" name="Google Shape;1190;p37"/>
            <p:cNvSpPr txBox="1"/>
            <p:nvPr/>
          </p:nvSpPr>
          <p:spPr>
            <a:xfrm>
              <a:off x="2299401" y="1826693"/>
              <a:ext cx="4576856" cy="2208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3F3F3F"/>
                  </a:solidFill>
                  <a:latin typeface="Arial"/>
                  <a:ea typeface="Arial"/>
                  <a:cs typeface="Arial"/>
                  <a:sym typeface="Arial"/>
                </a:rPr>
                <a:t>Your Text Here</a:t>
              </a:r>
              <a:endParaRPr/>
            </a:p>
          </p:txBody>
        </p:sp>
        <p:sp>
          <p:nvSpPr>
            <p:cNvPr id="1191" name="Google Shape;1191;p37"/>
            <p:cNvSpPr txBox="1"/>
            <p:nvPr/>
          </p:nvSpPr>
          <p:spPr>
            <a:xfrm>
              <a:off x="2299402" y="2027223"/>
              <a:ext cx="4576856" cy="33123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sz="1200">
                <a:solidFill>
                  <a:srgbClr val="3F3F3F"/>
                </a:solidFill>
                <a:latin typeface="Arial"/>
                <a:ea typeface="Arial"/>
                <a:cs typeface="Arial"/>
                <a:sym typeface="Arial"/>
              </a:endParaRPr>
            </a:p>
          </p:txBody>
        </p:sp>
      </p:grpSp>
      <p:grpSp>
        <p:nvGrpSpPr>
          <p:cNvPr id="1192" name="Google Shape;1192;p37"/>
          <p:cNvGrpSpPr/>
          <p:nvPr/>
        </p:nvGrpSpPr>
        <p:grpSpPr>
          <a:xfrm>
            <a:off x="2683464" y="4151494"/>
            <a:ext cx="4614648" cy="741159"/>
            <a:chOff x="2299401" y="1826693"/>
            <a:chExt cx="4576857" cy="531764"/>
          </a:xfrm>
        </p:grpSpPr>
        <p:sp>
          <p:nvSpPr>
            <p:cNvPr id="1193" name="Google Shape;1193;p37"/>
            <p:cNvSpPr txBox="1"/>
            <p:nvPr/>
          </p:nvSpPr>
          <p:spPr>
            <a:xfrm>
              <a:off x="2299401" y="1826693"/>
              <a:ext cx="4576856" cy="2208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3F3F3F"/>
                  </a:solidFill>
                  <a:latin typeface="Arial"/>
                  <a:ea typeface="Arial"/>
                  <a:cs typeface="Arial"/>
                  <a:sym typeface="Arial"/>
                </a:rPr>
                <a:t>Your Text Here</a:t>
              </a:r>
              <a:endParaRPr/>
            </a:p>
          </p:txBody>
        </p:sp>
        <p:sp>
          <p:nvSpPr>
            <p:cNvPr id="1194" name="Google Shape;1194;p37"/>
            <p:cNvSpPr txBox="1"/>
            <p:nvPr/>
          </p:nvSpPr>
          <p:spPr>
            <a:xfrm>
              <a:off x="2299402" y="2027223"/>
              <a:ext cx="4576856" cy="33123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sz="1200">
                <a:solidFill>
                  <a:srgbClr val="3F3F3F"/>
                </a:solidFill>
                <a:latin typeface="Arial"/>
                <a:ea typeface="Arial"/>
                <a:cs typeface="Arial"/>
                <a:sym typeface="Arial"/>
              </a:endParaRPr>
            </a:p>
          </p:txBody>
        </p:sp>
      </p:grpSp>
      <p:grpSp>
        <p:nvGrpSpPr>
          <p:cNvPr id="1195" name="Google Shape;1195;p37"/>
          <p:cNvGrpSpPr/>
          <p:nvPr/>
        </p:nvGrpSpPr>
        <p:grpSpPr>
          <a:xfrm>
            <a:off x="2683464" y="3047651"/>
            <a:ext cx="4614648" cy="741159"/>
            <a:chOff x="2299401" y="1826693"/>
            <a:chExt cx="4576857" cy="531764"/>
          </a:xfrm>
        </p:grpSpPr>
        <p:sp>
          <p:nvSpPr>
            <p:cNvPr id="1196" name="Google Shape;1196;p37"/>
            <p:cNvSpPr txBox="1"/>
            <p:nvPr/>
          </p:nvSpPr>
          <p:spPr>
            <a:xfrm>
              <a:off x="2299401" y="1826693"/>
              <a:ext cx="4576856" cy="2208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3F3F3F"/>
                  </a:solidFill>
                  <a:latin typeface="Arial"/>
                  <a:ea typeface="Arial"/>
                  <a:cs typeface="Arial"/>
                  <a:sym typeface="Arial"/>
                </a:rPr>
                <a:t>Your Text Here</a:t>
              </a:r>
              <a:endParaRPr/>
            </a:p>
          </p:txBody>
        </p:sp>
        <p:sp>
          <p:nvSpPr>
            <p:cNvPr id="1197" name="Google Shape;1197;p37"/>
            <p:cNvSpPr txBox="1"/>
            <p:nvPr/>
          </p:nvSpPr>
          <p:spPr>
            <a:xfrm>
              <a:off x="2299402" y="2027223"/>
              <a:ext cx="4576856" cy="33123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a:t>
              </a:r>
              <a:endParaRPr sz="1200">
                <a:solidFill>
                  <a:srgbClr val="3F3F3F"/>
                </a:solidFill>
                <a:latin typeface="Arial"/>
                <a:ea typeface="Arial"/>
                <a:cs typeface="Arial"/>
                <a:sym typeface="Arial"/>
              </a:endParaRPr>
            </a:p>
          </p:txBody>
        </p:sp>
      </p:grpSp>
      <p:grpSp>
        <p:nvGrpSpPr>
          <p:cNvPr id="1198" name="Google Shape;1198;p37"/>
          <p:cNvGrpSpPr/>
          <p:nvPr/>
        </p:nvGrpSpPr>
        <p:grpSpPr>
          <a:xfrm>
            <a:off x="2683464" y="1943808"/>
            <a:ext cx="4614648" cy="741159"/>
            <a:chOff x="2299401" y="1826693"/>
            <a:chExt cx="4576857" cy="531764"/>
          </a:xfrm>
        </p:grpSpPr>
        <p:sp>
          <p:nvSpPr>
            <p:cNvPr id="1199" name="Google Shape;1199;p37"/>
            <p:cNvSpPr txBox="1"/>
            <p:nvPr/>
          </p:nvSpPr>
          <p:spPr>
            <a:xfrm>
              <a:off x="2299401" y="1826693"/>
              <a:ext cx="4576856" cy="2208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3F3F3F"/>
                  </a:solidFill>
                  <a:latin typeface="Arial"/>
                  <a:ea typeface="Arial"/>
                  <a:cs typeface="Arial"/>
                  <a:sym typeface="Arial"/>
                </a:rPr>
                <a:t>Your Text Here</a:t>
              </a:r>
              <a:endParaRPr/>
            </a:p>
          </p:txBody>
        </p:sp>
        <p:sp>
          <p:nvSpPr>
            <p:cNvPr id="1200" name="Google Shape;1200;p37"/>
            <p:cNvSpPr txBox="1"/>
            <p:nvPr/>
          </p:nvSpPr>
          <p:spPr>
            <a:xfrm>
              <a:off x="2299402" y="2027223"/>
              <a:ext cx="4576856" cy="33123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sz="1200">
                <a:solidFill>
                  <a:srgbClr val="3F3F3F"/>
                </a:solidFill>
                <a:latin typeface="Arial"/>
                <a:ea typeface="Arial"/>
                <a:cs typeface="Arial"/>
                <a:sym typeface="Arial"/>
              </a:endParaRPr>
            </a:p>
          </p:txBody>
        </p:sp>
      </p:grpSp>
      <p:sp>
        <p:nvSpPr>
          <p:cNvPr id="1201" name="Google Shape;1201;p37"/>
          <p:cNvSpPr txBox="1"/>
          <p:nvPr/>
        </p:nvSpPr>
        <p:spPr>
          <a:xfrm>
            <a:off x="10287566" y="2132008"/>
            <a:ext cx="1081846"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3F3F3F"/>
                </a:solidFill>
                <a:latin typeface="Arial"/>
                <a:ea typeface="Arial"/>
                <a:cs typeface="Arial"/>
                <a:sym typeface="Arial"/>
              </a:rPr>
              <a:t>Text Here</a:t>
            </a:r>
            <a:endParaRPr/>
          </a:p>
        </p:txBody>
      </p:sp>
      <p:sp>
        <p:nvSpPr>
          <p:cNvPr id="1202" name="Google Shape;1202;p37"/>
          <p:cNvSpPr txBox="1"/>
          <p:nvPr/>
        </p:nvSpPr>
        <p:spPr>
          <a:xfrm>
            <a:off x="10287566" y="3232280"/>
            <a:ext cx="1081846"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3F3F3F"/>
                </a:solidFill>
                <a:latin typeface="Arial"/>
                <a:ea typeface="Arial"/>
                <a:cs typeface="Arial"/>
                <a:sym typeface="Arial"/>
              </a:rPr>
              <a:t>Text Here</a:t>
            </a:r>
            <a:endParaRPr/>
          </a:p>
        </p:txBody>
      </p:sp>
      <p:sp>
        <p:nvSpPr>
          <p:cNvPr id="1203" name="Google Shape;1203;p37"/>
          <p:cNvSpPr txBox="1"/>
          <p:nvPr/>
        </p:nvSpPr>
        <p:spPr>
          <a:xfrm>
            <a:off x="10287566" y="4332552"/>
            <a:ext cx="1081846"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3F3F3F"/>
                </a:solidFill>
                <a:latin typeface="Arial"/>
                <a:ea typeface="Arial"/>
                <a:cs typeface="Arial"/>
                <a:sym typeface="Arial"/>
              </a:rPr>
              <a:t>Text Here</a:t>
            </a:r>
            <a:endParaRPr/>
          </a:p>
        </p:txBody>
      </p:sp>
      <p:sp>
        <p:nvSpPr>
          <p:cNvPr id="1204" name="Google Shape;1204;p37"/>
          <p:cNvSpPr txBox="1"/>
          <p:nvPr/>
        </p:nvSpPr>
        <p:spPr>
          <a:xfrm>
            <a:off x="10287566" y="5432824"/>
            <a:ext cx="1081846"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3F3F3F"/>
                </a:solidFill>
                <a:latin typeface="Arial"/>
                <a:ea typeface="Arial"/>
                <a:cs typeface="Arial"/>
                <a:sym typeface="Arial"/>
              </a:rPr>
              <a:t>Text Here</a:t>
            </a:r>
            <a:endParaRPr/>
          </a:p>
        </p:txBody>
      </p:sp>
      <p:sp>
        <p:nvSpPr>
          <p:cNvPr id="1205" name="Google Shape;1205;p37"/>
          <p:cNvSpPr/>
          <p:nvPr/>
        </p:nvSpPr>
        <p:spPr>
          <a:xfrm rot="2700000">
            <a:off x="8177962" y="5327311"/>
            <a:ext cx="268580" cy="481513"/>
          </a:xfrm>
          <a:custGeom>
            <a:rect b="b" l="l" r="r" t="t"/>
            <a:pathLst>
              <a:path extrusionOk="0" h="4001999" w="2232248">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06" name="Google Shape;1206;p37"/>
          <p:cNvSpPr/>
          <p:nvPr/>
        </p:nvSpPr>
        <p:spPr>
          <a:xfrm>
            <a:off x="8156067" y="2106755"/>
            <a:ext cx="332759" cy="311492"/>
          </a:xfrm>
          <a:custGeom>
            <a:rect b="b" l="l" r="r" t="t"/>
            <a:pathLst>
              <a:path extrusionOk="0" h="3032924" w="3239999">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07" name="Google Shape;1207;p37"/>
          <p:cNvSpPr/>
          <p:nvPr/>
        </p:nvSpPr>
        <p:spPr>
          <a:xfrm>
            <a:off x="8155304" y="4294481"/>
            <a:ext cx="364891" cy="364891"/>
          </a:xfrm>
          <a:custGeom>
            <a:rect b="b" l="l" r="r" t="t"/>
            <a:pathLst>
              <a:path extrusionOk="0" h="3240000" w="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08" name="Google Shape;1208;p37"/>
          <p:cNvSpPr/>
          <p:nvPr/>
        </p:nvSpPr>
        <p:spPr>
          <a:xfrm>
            <a:off x="8156067" y="3221056"/>
            <a:ext cx="349863" cy="268742"/>
          </a:xfrm>
          <a:custGeom>
            <a:rect b="b" l="l" r="r" t="t"/>
            <a:pathLst>
              <a:path extrusionOk="0" h="2447912" w="3186824">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2" name="Shape 1212"/>
        <p:cNvGrpSpPr/>
        <p:nvPr/>
      </p:nvGrpSpPr>
      <p:grpSpPr>
        <a:xfrm>
          <a:off x="0" y="0"/>
          <a:ext cx="0" cy="0"/>
          <a:chOff x="0" y="0"/>
          <a:chExt cx="0" cy="0"/>
        </a:xfrm>
      </p:grpSpPr>
      <p:sp>
        <p:nvSpPr>
          <p:cNvPr id="1213" name="Google Shape;1213;p38"/>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t>Infographic Style</a:t>
            </a:r>
            <a:endParaRPr/>
          </a:p>
        </p:txBody>
      </p:sp>
      <p:sp>
        <p:nvSpPr>
          <p:cNvPr id="1214" name="Google Shape;1214;p38"/>
          <p:cNvSpPr/>
          <p:nvPr/>
        </p:nvSpPr>
        <p:spPr>
          <a:xfrm rot="-5400000">
            <a:off x="1099146" y="1997608"/>
            <a:ext cx="2713330" cy="2411849"/>
          </a:xfrm>
          <a:prstGeom prst="hexagon">
            <a:avLst>
              <a:gd fmla="val 25000" name="adj"/>
              <a:gd fmla="val 115470" name="vf"/>
            </a:avLst>
          </a:prstGeom>
          <a:noFill/>
          <a:ln cap="flat" cmpd="sng"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215" name="Google Shape;1215;p38"/>
          <p:cNvSpPr/>
          <p:nvPr/>
        </p:nvSpPr>
        <p:spPr>
          <a:xfrm rot="-5400000">
            <a:off x="4729180" y="1997608"/>
            <a:ext cx="2713330" cy="2411849"/>
          </a:xfrm>
          <a:prstGeom prst="hexagon">
            <a:avLst>
              <a:gd fmla="val 25000" name="adj"/>
              <a:gd fmla="val 115470" name="vf"/>
            </a:avLst>
          </a:prstGeom>
          <a:noFill/>
          <a:ln cap="flat" cmpd="sng" w="381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216" name="Google Shape;1216;p38"/>
          <p:cNvSpPr/>
          <p:nvPr/>
        </p:nvSpPr>
        <p:spPr>
          <a:xfrm rot="-5400000">
            <a:off x="8341638" y="1997608"/>
            <a:ext cx="2713330" cy="2411849"/>
          </a:xfrm>
          <a:prstGeom prst="hexagon">
            <a:avLst>
              <a:gd fmla="val 25000" name="adj"/>
              <a:gd fmla="val 115470" name="vf"/>
            </a:avLst>
          </a:prstGeom>
          <a:noFill/>
          <a:ln cap="flat" cmpd="sng" w="381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217" name="Google Shape;1217;p38"/>
          <p:cNvSpPr/>
          <p:nvPr/>
        </p:nvSpPr>
        <p:spPr>
          <a:xfrm rot="5400000">
            <a:off x="2095894" y="3212933"/>
            <a:ext cx="719834" cy="2411849"/>
          </a:xfrm>
          <a:prstGeom prst="chevron">
            <a:avLst>
              <a:gd fmla="val 84044"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218" name="Google Shape;1218;p38"/>
          <p:cNvSpPr/>
          <p:nvPr/>
        </p:nvSpPr>
        <p:spPr>
          <a:xfrm rot="5400000">
            <a:off x="5725928" y="3220529"/>
            <a:ext cx="719834" cy="2411849"/>
          </a:xfrm>
          <a:prstGeom prst="chevron">
            <a:avLst>
              <a:gd fmla="val 84044"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219" name="Google Shape;1219;p38"/>
          <p:cNvSpPr/>
          <p:nvPr/>
        </p:nvSpPr>
        <p:spPr>
          <a:xfrm rot="5400000">
            <a:off x="9338386" y="3228125"/>
            <a:ext cx="719834" cy="2411849"/>
          </a:xfrm>
          <a:prstGeom prst="chevron">
            <a:avLst>
              <a:gd fmla="val 84044"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grpSp>
        <p:nvGrpSpPr>
          <p:cNvPr id="1220" name="Google Shape;1220;p38"/>
          <p:cNvGrpSpPr/>
          <p:nvPr/>
        </p:nvGrpSpPr>
        <p:grpSpPr>
          <a:xfrm>
            <a:off x="8126088" y="4953185"/>
            <a:ext cx="3185964" cy="1107996"/>
            <a:chOff x="2551704" y="4283314"/>
            <a:chExt cx="935720" cy="1107996"/>
          </a:xfrm>
        </p:grpSpPr>
        <p:sp>
          <p:nvSpPr>
            <p:cNvPr id="1221" name="Google Shape;1221;p38"/>
            <p:cNvSpPr txBox="1"/>
            <p:nvPr/>
          </p:nvSpPr>
          <p:spPr>
            <a:xfrm>
              <a:off x="2551706" y="4560313"/>
              <a:ext cx="935718"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I hope and I believe that this Template will your Time, Money and Reputation.</a:t>
              </a:r>
              <a:r>
                <a:rPr lang="en-US" sz="1200">
                  <a:solidFill>
                    <a:srgbClr val="595959"/>
                  </a:solidFill>
                  <a:latin typeface="Arial"/>
                  <a:ea typeface="Arial"/>
                  <a:cs typeface="Arial"/>
                  <a:sym typeface="Arial"/>
                </a:rPr>
                <a:t> Get a modern PowerPoint  Presentation that is beautifully designed.</a:t>
              </a:r>
              <a:r>
                <a:rPr lang="en-US" sz="1200">
                  <a:solidFill>
                    <a:srgbClr val="3F3F3F"/>
                  </a:solidFill>
                  <a:latin typeface="Arial"/>
                  <a:ea typeface="Arial"/>
                  <a:cs typeface="Arial"/>
                  <a:sym typeface="Arial"/>
                </a:rPr>
                <a:t>    </a:t>
              </a:r>
              <a:endParaRPr/>
            </a:p>
          </p:txBody>
        </p:sp>
        <p:sp>
          <p:nvSpPr>
            <p:cNvPr id="1222" name="Google Shape;1222;p38"/>
            <p:cNvSpPr txBox="1"/>
            <p:nvPr/>
          </p:nvSpPr>
          <p:spPr>
            <a:xfrm>
              <a:off x="2551704" y="4283314"/>
              <a:ext cx="92776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accent4"/>
                  </a:solidFill>
                  <a:latin typeface="Arial"/>
                  <a:ea typeface="Arial"/>
                  <a:cs typeface="Arial"/>
                  <a:sym typeface="Arial"/>
                </a:rPr>
                <a:t>Your Text Here</a:t>
              </a:r>
              <a:endParaRPr b="1" sz="1400">
                <a:solidFill>
                  <a:schemeClr val="accent4"/>
                </a:solidFill>
                <a:latin typeface="Arial"/>
                <a:ea typeface="Arial"/>
                <a:cs typeface="Arial"/>
                <a:sym typeface="Arial"/>
              </a:endParaRPr>
            </a:p>
          </p:txBody>
        </p:sp>
      </p:grpSp>
      <p:grpSp>
        <p:nvGrpSpPr>
          <p:cNvPr id="1223" name="Google Shape;1223;p38"/>
          <p:cNvGrpSpPr/>
          <p:nvPr/>
        </p:nvGrpSpPr>
        <p:grpSpPr>
          <a:xfrm>
            <a:off x="4493874" y="4953185"/>
            <a:ext cx="3185958" cy="1107996"/>
            <a:chOff x="2551705" y="4283314"/>
            <a:chExt cx="935718" cy="1107996"/>
          </a:xfrm>
        </p:grpSpPr>
        <p:sp>
          <p:nvSpPr>
            <p:cNvPr id="1224" name="Google Shape;1224;p38"/>
            <p:cNvSpPr txBox="1"/>
            <p:nvPr/>
          </p:nvSpPr>
          <p:spPr>
            <a:xfrm>
              <a:off x="2551706" y="4560313"/>
              <a:ext cx="935717"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I hope and I believe that this Template will your Time, Money and Reputation.</a:t>
              </a:r>
              <a:r>
                <a:rPr lang="en-US" sz="1200">
                  <a:solidFill>
                    <a:srgbClr val="595959"/>
                  </a:solidFill>
                  <a:latin typeface="Arial"/>
                  <a:ea typeface="Arial"/>
                  <a:cs typeface="Arial"/>
                  <a:sym typeface="Arial"/>
                </a:rPr>
                <a:t> Get a modern PowerPoint  Presentation that is beautifully designed.</a:t>
              </a:r>
              <a:r>
                <a:rPr lang="en-US" sz="1200">
                  <a:solidFill>
                    <a:srgbClr val="3F3F3F"/>
                  </a:solidFill>
                  <a:latin typeface="Arial"/>
                  <a:ea typeface="Arial"/>
                  <a:cs typeface="Arial"/>
                  <a:sym typeface="Arial"/>
                </a:rPr>
                <a:t>    </a:t>
              </a:r>
              <a:endParaRPr/>
            </a:p>
          </p:txBody>
        </p:sp>
        <p:sp>
          <p:nvSpPr>
            <p:cNvPr id="1225" name="Google Shape;1225;p38"/>
            <p:cNvSpPr txBox="1"/>
            <p:nvPr/>
          </p:nvSpPr>
          <p:spPr>
            <a:xfrm>
              <a:off x="2551705" y="4283314"/>
              <a:ext cx="927763"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accent3"/>
                  </a:solidFill>
                  <a:latin typeface="Arial"/>
                  <a:ea typeface="Arial"/>
                  <a:cs typeface="Arial"/>
                  <a:sym typeface="Arial"/>
                </a:rPr>
                <a:t>Your Text Here</a:t>
              </a:r>
              <a:endParaRPr b="1" sz="1400">
                <a:solidFill>
                  <a:schemeClr val="accent3"/>
                </a:solidFill>
                <a:latin typeface="Arial"/>
                <a:ea typeface="Arial"/>
                <a:cs typeface="Arial"/>
                <a:sym typeface="Arial"/>
              </a:endParaRPr>
            </a:p>
          </p:txBody>
        </p:sp>
      </p:grpSp>
      <p:grpSp>
        <p:nvGrpSpPr>
          <p:cNvPr id="1226" name="Google Shape;1226;p38"/>
          <p:cNvGrpSpPr/>
          <p:nvPr/>
        </p:nvGrpSpPr>
        <p:grpSpPr>
          <a:xfrm>
            <a:off x="861654" y="4953185"/>
            <a:ext cx="3185964" cy="1107996"/>
            <a:chOff x="2551705" y="4283314"/>
            <a:chExt cx="935719" cy="1107996"/>
          </a:xfrm>
        </p:grpSpPr>
        <p:sp>
          <p:nvSpPr>
            <p:cNvPr id="1227" name="Google Shape;1227;p38"/>
            <p:cNvSpPr txBox="1"/>
            <p:nvPr/>
          </p:nvSpPr>
          <p:spPr>
            <a:xfrm>
              <a:off x="2551705" y="4560313"/>
              <a:ext cx="935718"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I hope and I believe that this Template will your Time, Money and Reputation.</a:t>
              </a:r>
              <a:r>
                <a:rPr lang="en-US" sz="1200">
                  <a:solidFill>
                    <a:srgbClr val="595959"/>
                  </a:solidFill>
                  <a:latin typeface="Arial"/>
                  <a:ea typeface="Arial"/>
                  <a:cs typeface="Arial"/>
                  <a:sym typeface="Arial"/>
                </a:rPr>
                <a:t> Get a modern PowerPoint  Presentation that is beautifully designed. </a:t>
              </a:r>
              <a:r>
                <a:rPr lang="en-US" sz="1200">
                  <a:solidFill>
                    <a:srgbClr val="3F3F3F"/>
                  </a:solidFill>
                  <a:latin typeface="Arial"/>
                  <a:ea typeface="Arial"/>
                  <a:cs typeface="Arial"/>
                  <a:sym typeface="Arial"/>
                </a:rPr>
                <a:t>   </a:t>
              </a:r>
              <a:endParaRPr/>
            </a:p>
          </p:txBody>
        </p:sp>
        <p:sp>
          <p:nvSpPr>
            <p:cNvPr id="1228" name="Google Shape;1228;p38"/>
            <p:cNvSpPr txBox="1"/>
            <p:nvPr/>
          </p:nvSpPr>
          <p:spPr>
            <a:xfrm>
              <a:off x="2559660" y="4283314"/>
              <a:ext cx="92776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accent2"/>
                  </a:solidFill>
                  <a:latin typeface="Arial"/>
                  <a:ea typeface="Arial"/>
                  <a:cs typeface="Arial"/>
                  <a:sym typeface="Arial"/>
                </a:rPr>
                <a:t>Your Text Here</a:t>
              </a:r>
              <a:endParaRPr b="1" sz="1400">
                <a:solidFill>
                  <a:schemeClr val="accent2"/>
                </a:solidFill>
                <a:latin typeface="Arial"/>
                <a:ea typeface="Arial"/>
                <a:cs typeface="Arial"/>
                <a:sym typeface="Arial"/>
              </a:endParaRPr>
            </a:p>
          </p:txBody>
        </p:sp>
      </p:grpSp>
      <p:sp>
        <p:nvSpPr>
          <p:cNvPr id="1229" name="Google Shape;1229;p38"/>
          <p:cNvSpPr/>
          <p:nvPr/>
        </p:nvSpPr>
        <p:spPr>
          <a:xfrm rot="2700000">
            <a:off x="2318543" y="3715141"/>
            <a:ext cx="265920" cy="476745"/>
          </a:xfrm>
          <a:custGeom>
            <a:rect b="b" l="l" r="r" t="t"/>
            <a:pathLst>
              <a:path extrusionOk="0" h="4001999" w="2232248">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30" name="Google Shape;1230;p38"/>
          <p:cNvSpPr/>
          <p:nvPr/>
        </p:nvSpPr>
        <p:spPr>
          <a:xfrm flipH="1">
            <a:off x="5877470" y="3827826"/>
            <a:ext cx="391682" cy="323114"/>
          </a:xfrm>
          <a:custGeom>
            <a:rect b="b" l="l" r="r" t="t"/>
            <a:pathLst>
              <a:path extrusionOk="0" h="2654282" w="3217557">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31" name="Google Shape;1231;p38"/>
          <p:cNvSpPr/>
          <p:nvPr/>
        </p:nvSpPr>
        <p:spPr>
          <a:xfrm>
            <a:off x="9538435" y="3808744"/>
            <a:ext cx="361277" cy="361277"/>
          </a:xfrm>
          <a:custGeom>
            <a:rect b="b" l="l" r="r" t="t"/>
            <a:pathLst>
              <a:path extrusionOk="0" h="3240000" w="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232" name="Google Shape;1232;p38"/>
          <p:cNvGrpSpPr/>
          <p:nvPr/>
        </p:nvGrpSpPr>
        <p:grpSpPr>
          <a:xfrm>
            <a:off x="1411862" y="2447758"/>
            <a:ext cx="2087902" cy="1155131"/>
            <a:chOff x="5889060" y="3825612"/>
            <a:chExt cx="2527679" cy="1155131"/>
          </a:xfrm>
        </p:grpSpPr>
        <p:sp>
          <p:nvSpPr>
            <p:cNvPr id="1233" name="Google Shape;1233;p38"/>
            <p:cNvSpPr txBox="1"/>
            <p:nvPr/>
          </p:nvSpPr>
          <p:spPr>
            <a:xfrm>
              <a:off x="5889060" y="4149746"/>
              <a:ext cx="2527679"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595959"/>
                  </a:solidFill>
                  <a:latin typeface="Arial"/>
                  <a:ea typeface="Arial"/>
                  <a:cs typeface="Arial"/>
                  <a:sym typeface="Arial"/>
                </a:rPr>
                <a:t>You can simply impress your audience and add a unique zing and appeal to  your Presentations. </a:t>
              </a:r>
              <a:endParaRPr sz="1200">
                <a:solidFill>
                  <a:srgbClr val="595959"/>
                </a:solidFill>
                <a:latin typeface="Arial"/>
                <a:ea typeface="Arial"/>
                <a:cs typeface="Arial"/>
                <a:sym typeface="Arial"/>
              </a:endParaRPr>
            </a:p>
          </p:txBody>
        </p:sp>
        <p:sp>
          <p:nvSpPr>
            <p:cNvPr id="1234" name="Google Shape;1234;p38"/>
            <p:cNvSpPr txBox="1"/>
            <p:nvPr/>
          </p:nvSpPr>
          <p:spPr>
            <a:xfrm>
              <a:off x="5889060" y="3825612"/>
              <a:ext cx="252767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accent2"/>
                  </a:solidFill>
                  <a:latin typeface="Arial"/>
                  <a:ea typeface="Arial"/>
                  <a:cs typeface="Arial"/>
                  <a:sym typeface="Arial"/>
                </a:rPr>
                <a:t>Text Here</a:t>
              </a:r>
              <a:endParaRPr b="1" sz="1800">
                <a:solidFill>
                  <a:schemeClr val="accent2"/>
                </a:solidFill>
                <a:latin typeface="Arial"/>
                <a:ea typeface="Arial"/>
                <a:cs typeface="Arial"/>
                <a:sym typeface="Arial"/>
              </a:endParaRPr>
            </a:p>
          </p:txBody>
        </p:sp>
      </p:grpSp>
      <p:grpSp>
        <p:nvGrpSpPr>
          <p:cNvPr id="1235" name="Google Shape;1235;p38"/>
          <p:cNvGrpSpPr/>
          <p:nvPr/>
        </p:nvGrpSpPr>
        <p:grpSpPr>
          <a:xfrm>
            <a:off x="5041896" y="2449022"/>
            <a:ext cx="2087902" cy="1155131"/>
            <a:chOff x="5889060" y="3825612"/>
            <a:chExt cx="2527679" cy="1155131"/>
          </a:xfrm>
        </p:grpSpPr>
        <p:sp>
          <p:nvSpPr>
            <p:cNvPr id="1236" name="Google Shape;1236;p38"/>
            <p:cNvSpPr txBox="1"/>
            <p:nvPr/>
          </p:nvSpPr>
          <p:spPr>
            <a:xfrm>
              <a:off x="5889060" y="4149746"/>
              <a:ext cx="2527679"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595959"/>
                  </a:solidFill>
                  <a:latin typeface="Arial"/>
                  <a:ea typeface="Arial"/>
                  <a:cs typeface="Arial"/>
                  <a:sym typeface="Arial"/>
                </a:rPr>
                <a:t>You can simply impress your audience and add a unique zing and appeal to  your Presentations. </a:t>
              </a:r>
              <a:endParaRPr sz="1200">
                <a:solidFill>
                  <a:srgbClr val="595959"/>
                </a:solidFill>
                <a:latin typeface="Arial"/>
                <a:ea typeface="Arial"/>
                <a:cs typeface="Arial"/>
                <a:sym typeface="Arial"/>
              </a:endParaRPr>
            </a:p>
          </p:txBody>
        </p:sp>
        <p:sp>
          <p:nvSpPr>
            <p:cNvPr id="1237" name="Google Shape;1237;p38"/>
            <p:cNvSpPr txBox="1"/>
            <p:nvPr/>
          </p:nvSpPr>
          <p:spPr>
            <a:xfrm>
              <a:off x="5889060" y="3825612"/>
              <a:ext cx="252767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accent3"/>
                  </a:solidFill>
                  <a:latin typeface="Arial"/>
                  <a:ea typeface="Arial"/>
                  <a:cs typeface="Arial"/>
                  <a:sym typeface="Arial"/>
                </a:rPr>
                <a:t>Text Here</a:t>
              </a:r>
              <a:endParaRPr b="1" sz="1800">
                <a:solidFill>
                  <a:schemeClr val="accent3"/>
                </a:solidFill>
                <a:latin typeface="Arial"/>
                <a:ea typeface="Arial"/>
                <a:cs typeface="Arial"/>
                <a:sym typeface="Arial"/>
              </a:endParaRPr>
            </a:p>
          </p:txBody>
        </p:sp>
      </p:grpSp>
      <p:grpSp>
        <p:nvGrpSpPr>
          <p:cNvPr id="1238" name="Google Shape;1238;p38"/>
          <p:cNvGrpSpPr/>
          <p:nvPr/>
        </p:nvGrpSpPr>
        <p:grpSpPr>
          <a:xfrm>
            <a:off x="8654354" y="2450286"/>
            <a:ext cx="2087902" cy="1155131"/>
            <a:chOff x="5889060" y="3825612"/>
            <a:chExt cx="2527679" cy="1155131"/>
          </a:xfrm>
        </p:grpSpPr>
        <p:sp>
          <p:nvSpPr>
            <p:cNvPr id="1239" name="Google Shape;1239;p38"/>
            <p:cNvSpPr txBox="1"/>
            <p:nvPr/>
          </p:nvSpPr>
          <p:spPr>
            <a:xfrm>
              <a:off x="5889060" y="4149746"/>
              <a:ext cx="2527679"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595959"/>
                  </a:solidFill>
                  <a:latin typeface="Arial"/>
                  <a:ea typeface="Arial"/>
                  <a:cs typeface="Arial"/>
                  <a:sym typeface="Arial"/>
                </a:rPr>
                <a:t>You can simply impress your audience and add a unique zing and appeal to  your Presentations. </a:t>
              </a:r>
              <a:endParaRPr sz="1200">
                <a:solidFill>
                  <a:srgbClr val="595959"/>
                </a:solidFill>
                <a:latin typeface="Arial"/>
                <a:ea typeface="Arial"/>
                <a:cs typeface="Arial"/>
                <a:sym typeface="Arial"/>
              </a:endParaRPr>
            </a:p>
          </p:txBody>
        </p:sp>
        <p:sp>
          <p:nvSpPr>
            <p:cNvPr id="1240" name="Google Shape;1240;p38"/>
            <p:cNvSpPr txBox="1"/>
            <p:nvPr/>
          </p:nvSpPr>
          <p:spPr>
            <a:xfrm>
              <a:off x="5889060" y="3825612"/>
              <a:ext cx="252767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accent4"/>
                  </a:solidFill>
                  <a:latin typeface="Arial"/>
                  <a:ea typeface="Arial"/>
                  <a:cs typeface="Arial"/>
                  <a:sym typeface="Arial"/>
                </a:rPr>
                <a:t>Text Here</a:t>
              </a:r>
              <a:endParaRPr b="1" sz="1800">
                <a:solidFill>
                  <a:schemeClr val="accent4"/>
                </a:solidFill>
                <a:latin typeface="Arial"/>
                <a:ea typeface="Arial"/>
                <a:cs typeface="Arial"/>
                <a:sym typeface="Arial"/>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4" name="Shape 1244"/>
        <p:cNvGrpSpPr/>
        <p:nvPr/>
      </p:nvGrpSpPr>
      <p:grpSpPr>
        <a:xfrm>
          <a:off x="0" y="0"/>
          <a:ext cx="0" cy="0"/>
          <a:chOff x="0" y="0"/>
          <a:chExt cx="0" cy="0"/>
        </a:xfrm>
      </p:grpSpPr>
      <p:sp>
        <p:nvSpPr>
          <p:cNvPr id="1245" name="Google Shape;1245;p39"/>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t>Infographic Style</a:t>
            </a:r>
            <a:endParaRPr/>
          </a:p>
        </p:txBody>
      </p:sp>
      <p:grpSp>
        <p:nvGrpSpPr>
          <p:cNvPr id="1246" name="Google Shape;1246;p39"/>
          <p:cNvGrpSpPr/>
          <p:nvPr/>
        </p:nvGrpSpPr>
        <p:grpSpPr>
          <a:xfrm>
            <a:off x="745938" y="2540330"/>
            <a:ext cx="2398990" cy="1171066"/>
            <a:chOff x="2113657" y="4283314"/>
            <a:chExt cx="3647460" cy="1171066"/>
          </a:xfrm>
        </p:grpSpPr>
        <p:sp>
          <p:nvSpPr>
            <p:cNvPr id="1247" name="Google Shape;1247;p39"/>
            <p:cNvSpPr txBox="1"/>
            <p:nvPr/>
          </p:nvSpPr>
          <p:spPr>
            <a:xfrm>
              <a:off x="2113657" y="4623383"/>
              <a:ext cx="3647458"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a:p>
          </p:txBody>
        </p:sp>
        <p:sp>
          <p:nvSpPr>
            <p:cNvPr id="1248" name="Google Shape;1248;p39"/>
            <p:cNvSpPr txBox="1"/>
            <p:nvPr/>
          </p:nvSpPr>
          <p:spPr>
            <a:xfrm>
              <a:off x="2113657" y="4283314"/>
              <a:ext cx="3647460" cy="276999"/>
            </a:xfrm>
            <a:prstGeom prst="rect">
              <a:avLst/>
            </a:prstGeom>
            <a:noFill/>
            <a:ln cap="flat" cmpd="sng" w="254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3F3F3F"/>
                  </a:solidFill>
                  <a:latin typeface="Arial"/>
                  <a:ea typeface="Arial"/>
                  <a:cs typeface="Arial"/>
                  <a:sym typeface="Arial"/>
                </a:rPr>
                <a:t>Text  Here</a:t>
              </a:r>
              <a:endParaRPr b="1" sz="1200">
                <a:solidFill>
                  <a:srgbClr val="3F3F3F"/>
                </a:solidFill>
                <a:latin typeface="Arial"/>
                <a:ea typeface="Arial"/>
                <a:cs typeface="Arial"/>
                <a:sym typeface="Arial"/>
              </a:endParaRPr>
            </a:p>
          </p:txBody>
        </p:sp>
      </p:grpSp>
      <p:grpSp>
        <p:nvGrpSpPr>
          <p:cNvPr id="1249" name="Google Shape;1249;p39"/>
          <p:cNvGrpSpPr/>
          <p:nvPr/>
        </p:nvGrpSpPr>
        <p:grpSpPr>
          <a:xfrm>
            <a:off x="3789720" y="2540330"/>
            <a:ext cx="2398990" cy="1171066"/>
            <a:chOff x="2113657" y="4283314"/>
            <a:chExt cx="3647460" cy="1171066"/>
          </a:xfrm>
        </p:grpSpPr>
        <p:sp>
          <p:nvSpPr>
            <p:cNvPr id="1250" name="Google Shape;1250;p39"/>
            <p:cNvSpPr txBox="1"/>
            <p:nvPr/>
          </p:nvSpPr>
          <p:spPr>
            <a:xfrm>
              <a:off x="2113657" y="4623383"/>
              <a:ext cx="3647458"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a:p>
          </p:txBody>
        </p:sp>
        <p:sp>
          <p:nvSpPr>
            <p:cNvPr id="1251" name="Google Shape;1251;p39"/>
            <p:cNvSpPr txBox="1"/>
            <p:nvPr/>
          </p:nvSpPr>
          <p:spPr>
            <a:xfrm>
              <a:off x="2113657" y="4283314"/>
              <a:ext cx="3647460" cy="276999"/>
            </a:xfrm>
            <a:prstGeom prst="rect">
              <a:avLst/>
            </a:prstGeom>
            <a:no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3F3F3F"/>
                  </a:solidFill>
                  <a:latin typeface="Arial"/>
                  <a:ea typeface="Arial"/>
                  <a:cs typeface="Arial"/>
                  <a:sym typeface="Arial"/>
                </a:rPr>
                <a:t>Text  Here</a:t>
              </a:r>
              <a:endParaRPr b="1" sz="1200">
                <a:solidFill>
                  <a:srgbClr val="3F3F3F"/>
                </a:solidFill>
                <a:latin typeface="Arial"/>
                <a:ea typeface="Arial"/>
                <a:cs typeface="Arial"/>
                <a:sym typeface="Arial"/>
              </a:endParaRPr>
            </a:p>
          </p:txBody>
        </p:sp>
      </p:grpSp>
      <p:grpSp>
        <p:nvGrpSpPr>
          <p:cNvPr id="1252" name="Google Shape;1252;p39"/>
          <p:cNvGrpSpPr/>
          <p:nvPr/>
        </p:nvGrpSpPr>
        <p:grpSpPr>
          <a:xfrm>
            <a:off x="745938" y="4938029"/>
            <a:ext cx="2398990" cy="1171066"/>
            <a:chOff x="2113657" y="4283314"/>
            <a:chExt cx="3647460" cy="1171066"/>
          </a:xfrm>
        </p:grpSpPr>
        <p:sp>
          <p:nvSpPr>
            <p:cNvPr id="1253" name="Google Shape;1253;p39"/>
            <p:cNvSpPr txBox="1"/>
            <p:nvPr/>
          </p:nvSpPr>
          <p:spPr>
            <a:xfrm>
              <a:off x="2113657" y="4623383"/>
              <a:ext cx="3647458"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a:p>
          </p:txBody>
        </p:sp>
        <p:sp>
          <p:nvSpPr>
            <p:cNvPr id="1254" name="Google Shape;1254;p39"/>
            <p:cNvSpPr txBox="1"/>
            <p:nvPr/>
          </p:nvSpPr>
          <p:spPr>
            <a:xfrm>
              <a:off x="2113657" y="4283314"/>
              <a:ext cx="3647460" cy="276999"/>
            </a:xfrm>
            <a:prstGeom prst="rect">
              <a:avLst/>
            </a:prstGeom>
            <a:noFill/>
            <a:ln cap="flat" cmpd="sng" w="25400">
              <a:solidFill>
                <a:schemeClr val="accent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3F3F3F"/>
                  </a:solidFill>
                  <a:latin typeface="Arial"/>
                  <a:ea typeface="Arial"/>
                  <a:cs typeface="Arial"/>
                  <a:sym typeface="Arial"/>
                </a:rPr>
                <a:t>Text  Here</a:t>
              </a:r>
              <a:endParaRPr b="1" sz="1200">
                <a:solidFill>
                  <a:srgbClr val="3F3F3F"/>
                </a:solidFill>
                <a:latin typeface="Arial"/>
                <a:ea typeface="Arial"/>
                <a:cs typeface="Arial"/>
                <a:sym typeface="Arial"/>
              </a:endParaRPr>
            </a:p>
          </p:txBody>
        </p:sp>
      </p:grpSp>
      <p:grpSp>
        <p:nvGrpSpPr>
          <p:cNvPr id="1255" name="Google Shape;1255;p39"/>
          <p:cNvGrpSpPr/>
          <p:nvPr/>
        </p:nvGrpSpPr>
        <p:grpSpPr>
          <a:xfrm>
            <a:off x="3789720" y="4938029"/>
            <a:ext cx="2398990" cy="1171066"/>
            <a:chOff x="2113657" y="4283314"/>
            <a:chExt cx="3647460" cy="1171066"/>
          </a:xfrm>
        </p:grpSpPr>
        <p:sp>
          <p:nvSpPr>
            <p:cNvPr id="1256" name="Google Shape;1256;p39"/>
            <p:cNvSpPr txBox="1"/>
            <p:nvPr/>
          </p:nvSpPr>
          <p:spPr>
            <a:xfrm>
              <a:off x="2113657" y="4623383"/>
              <a:ext cx="3647458"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a:p>
          </p:txBody>
        </p:sp>
        <p:sp>
          <p:nvSpPr>
            <p:cNvPr id="1257" name="Google Shape;1257;p39"/>
            <p:cNvSpPr txBox="1"/>
            <p:nvPr/>
          </p:nvSpPr>
          <p:spPr>
            <a:xfrm>
              <a:off x="2113657" y="4283314"/>
              <a:ext cx="3647460" cy="276999"/>
            </a:xfrm>
            <a:prstGeom prst="rect">
              <a:avLst/>
            </a:prstGeom>
            <a:no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3F3F3F"/>
                  </a:solidFill>
                  <a:latin typeface="Arial"/>
                  <a:ea typeface="Arial"/>
                  <a:cs typeface="Arial"/>
                  <a:sym typeface="Arial"/>
                </a:rPr>
                <a:t>Text  Here</a:t>
              </a:r>
              <a:endParaRPr b="1" sz="1200">
                <a:solidFill>
                  <a:srgbClr val="3F3F3F"/>
                </a:solidFill>
                <a:latin typeface="Arial"/>
                <a:ea typeface="Arial"/>
                <a:cs typeface="Arial"/>
                <a:sym typeface="Arial"/>
              </a:endParaRPr>
            </a:p>
          </p:txBody>
        </p:sp>
      </p:grpSp>
      <p:sp>
        <p:nvSpPr>
          <p:cNvPr id="1258" name="Google Shape;1258;p39"/>
          <p:cNvSpPr/>
          <p:nvPr/>
        </p:nvSpPr>
        <p:spPr>
          <a:xfrm>
            <a:off x="1721931" y="1855140"/>
            <a:ext cx="466383" cy="389859"/>
          </a:xfrm>
          <a:custGeom>
            <a:rect b="b" l="l" r="r" t="t"/>
            <a:pathLst>
              <a:path extrusionOk="0" h="2663936" w="3186824">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259" name="Google Shape;1259;p39"/>
          <p:cNvSpPr/>
          <p:nvPr/>
        </p:nvSpPr>
        <p:spPr>
          <a:xfrm>
            <a:off x="1741499" y="4238844"/>
            <a:ext cx="421555" cy="425076"/>
          </a:xfrm>
          <a:custGeom>
            <a:rect b="b" l="l" r="r" t="t"/>
            <a:pathLst>
              <a:path extrusionOk="0" h="1665940" w="1652142">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260" name="Google Shape;1260;p39"/>
          <p:cNvSpPr/>
          <p:nvPr/>
        </p:nvSpPr>
        <p:spPr>
          <a:xfrm rot="2700000">
            <a:off x="4831598" y="1767490"/>
            <a:ext cx="315234" cy="565156"/>
          </a:xfrm>
          <a:custGeom>
            <a:rect b="b" l="l" r="r" t="t"/>
            <a:pathLst>
              <a:path extrusionOk="0" h="4001999" w="2232248">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261" name="Google Shape;1261;p39"/>
          <p:cNvSpPr/>
          <p:nvPr/>
        </p:nvSpPr>
        <p:spPr>
          <a:xfrm>
            <a:off x="4775760" y="4251442"/>
            <a:ext cx="426910" cy="399626"/>
          </a:xfrm>
          <a:custGeom>
            <a:rect b="b" l="l" r="r" t="t"/>
            <a:pathLst>
              <a:path extrusionOk="0" h="3032924" w="3239999">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262" name="Google Shape;1262;p39"/>
          <p:cNvSpPr/>
          <p:nvPr>
            <p:ph idx="2" type="pic"/>
          </p:nvPr>
        </p:nvSpPr>
        <p:spPr>
          <a:xfrm>
            <a:off x="8609452" y="2064430"/>
            <a:ext cx="2535033" cy="3500209"/>
          </a:xfrm>
          <a:prstGeom prst="rect">
            <a:avLst/>
          </a:prstGeom>
          <a:solidFill>
            <a:srgbClr val="F2F2F2"/>
          </a:solidFill>
          <a:ln>
            <a:noFill/>
          </a:ln>
        </p:spPr>
      </p:sp>
      <p:sp>
        <p:nvSpPr>
          <p:cNvPr id="1263" name="Google Shape;1263;p39"/>
          <p:cNvSpPr/>
          <p:nvPr>
            <p:ph idx="3" type="pic"/>
          </p:nvPr>
        </p:nvSpPr>
        <p:spPr>
          <a:xfrm>
            <a:off x="6906381" y="3455576"/>
            <a:ext cx="1484457" cy="2330645"/>
          </a:xfrm>
          <a:prstGeom prst="rect">
            <a:avLst/>
          </a:prstGeom>
          <a:solidFill>
            <a:srgbClr val="F2F2F2"/>
          </a:solid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nvSpPr>
        <p:spPr>
          <a:xfrm>
            <a:off x="6651956" y="2441316"/>
            <a:ext cx="4979700" cy="21039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67">
                <a:solidFill>
                  <a:schemeClr val="lt1"/>
                </a:solidFill>
                <a:latin typeface="Arial"/>
                <a:ea typeface="Arial"/>
                <a:cs typeface="Arial"/>
                <a:sym typeface="Arial"/>
              </a:rPr>
              <a:t>Setelah itu bukan hardhat yang sebelumnya di buat lalu install hardhat nya , kan muncul tampilan seperti ini,</a:t>
            </a:r>
            <a:endParaRPr/>
          </a:p>
          <a:p>
            <a:pPr indent="0" lvl="0" marL="0" marR="0" rtl="0" algn="l">
              <a:spcBef>
                <a:spcPts val="0"/>
              </a:spcBef>
              <a:spcAft>
                <a:spcPts val="0"/>
              </a:spcAft>
              <a:buNone/>
            </a:pPr>
            <a:r>
              <a:t/>
            </a:r>
            <a:endParaRPr sz="1867">
              <a:solidFill>
                <a:schemeClr val="lt1"/>
              </a:solidFill>
              <a:latin typeface="Arial"/>
              <a:ea typeface="Arial"/>
              <a:cs typeface="Arial"/>
              <a:sym typeface="Arial"/>
            </a:endParaRPr>
          </a:p>
          <a:p>
            <a:pPr indent="0" lvl="0" marL="0" marR="0" rtl="0" algn="l">
              <a:spcBef>
                <a:spcPts val="0"/>
              </a:spcBef>
              <a:spcAft>
                <a:spcPts val="0"/>
              </a:spcAft>
              <a:buNone/>
            </a:pPr>
            <a:r>
              <a:rPr lang="en-US" sz="1867">
                <a:solidFill>
                  <a:schemeClr val="lt1"/>
                </a:solidFill>
                <a:latin typeface="Arial"/>
                <a:ea typeface="Arial"/>
                <a:cs typeface="Arial"/>
                <a:sym typeface="Arial"/>
              </a:rPr>
              <a:t>Lalu pilih “create an empty hardhat.config.js” maka akan secara otomati akan terbentuk “hardhat.config.js”</a:t>
            </a:r>
            <a:endParaRPr sz="1867">
              <a:solidFill>
                <a:schemeClr val="lt1"/>
              </a:solidFill>
              <a:latin typeface="Arial"/>
              <a:ea typeface="Arial"/>
              <a:cs typeface="Arial"/>
              <a:sym typeface="Arial"/>
            </a:endParaRPr>
          </a:p>
        </p:txBody>
      </p:sp>
      <p:pic>
        <p:nvPicPr>
          <p:cNvPr id="110" name="Google Shape;110;p4"/>
          <p:cNvPicPr preferRelativeResize="0"/>
          <p:nvPr/>
        </p:nvPicPr>
        <p:blipFill rotWithShape="1">
          <a:blip r:embed="rId3">
            <a:alphaModFix/>
          </a:blip>
          <a:srcRect b="0" l="0" r="0" t="0"/>
          <a:stretch/>
        </p:blipFill>
        <p:spPr>
          <a:xfrm>
            <a:off x="611167" y="2125332"/>
            <a:ext cx="5731510" cy="2735580"/>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7" name="Shape 1267"/>
        <p:cNvGrpSpPr/>
        <p:nvPr/>
      </p:nvGrpSpPr>
      <p:grpSpPr>
        <a:xfrm>
          <a:off x="0" y="0"/>
          <a:ext cx="0" cy="0"/>
          <a:chOff x="0" y="0"/>
          <a:chExt cx="0" cy="0"/>
        </a:xfrm>
      </p:grpSpPr>
      <p:sp>
        <p:nvSpPr>
          <p:cNvPr id="1268" name="Google Shape;1268;p40"/>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t>Infographic Style</a:t>
            </a:r>
            <a:endParaRPr/>
          </a:p>
        </p:txBody>
      </p:sp>
      <p:sp>
        <p:nvSpPr>
          <p:cNvPr id="1269" name="Google Shape;1269;p40"/>
          <p:cNvSpPr/>
          <p:nvPr/>
        </p:nvSpPr>
        <p:spPr>
          <a:xfrm rot="5400000">
            <a:off x="4521454" y="4949034"/>
            <a:ext cx="1349252" cy="1163150"/>
          </a:xfrm>
          <a:prstGeom prst="hexagon">
            <a:avLst>
              <a:gd fmla="val 25000" name="adj"/>
              <a:gd fmla="val 115470" name="vf"/>
            </a:avLst>
          </a:prstGeom>
          <a:solidFill>
            <a:schemeClr val="lt1"/>
          </a:solidFill>
          <a:ln cap="flat" cmpd="sng" w="381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595959"/>
              </a:solidFill>
              <a:latin typeface="Arial"/>
              <a:ea typeface="Arial"/>
              <a:cs typeface="Arial"/>
              <a:sym typeface="Arial"/>
            </a:endParaRPr>
          </a:p>
        </p:txBody>
      </p:sp>
      <p:sp>
        <p:nvSpPr>
          <p:cNvPr id="1270" name="Google Shape;1270;p40"/>
          <p:cNvSpPr/>
          <p:nvPr/>
        </p:nvSpPr>
        <p:spPr>
          <a:xfrm rot="5400000">
            <a:off x="5106185" y="3857077"/>
            <a:ext cx="1349252" cy="1163150"/>
          </a:xfrm>
          <a:prstGeom prst="hexagon">
            <a:avLst>
              <a:gd fmla="val 25000" name="adj"/>
              <a:gd fmla="val 115470" name="vf"/>
            </a:avLst>
          </a:prstGeom>
          <a:solidFill>
            <a:schemeClr val="lt1"/>
          </a:solidFill>
          <a:ln cap="flat" cmpd="sng" w="381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595959"/>
              </a:solidFill>
              <a:latin typeface="Arial"/>
              <a:ea typeface="Arial"/>
              <a:cs typeface="Arial"/>
              <a:sym typeface="Arial"/>
            </a:endParaRPr>
          </a:p>
        </p:txBody>
      </p:sp>
      <p:sp>
        <p:nvSpPr>
          <p:cNvPr id="1271" name="Google Shape;1271;p40"/>
          <p:cNvSpPr/>
          <p:nvPr/>
        </p:nvSpPr>
        <p:spPr>
          <a:xfrm rot="5400000">
            <a:off x="5704109" y="2775376"/>
            <a:ext cx="1349252" cy="1163150"/>
          </a:xfrm>
          <a:prstGeom prst="hexagon">
            <a:avLst>
              <a:gd fmla="val 25000" name="adj"/>
              <a:gd fmla="val 115470" name="vf"/>
            </a:avLst>
          </a:prstGeom>
          <a:solidFill>
            <a:schemeClr val="lt1"/>
          </a:solidFill>
          <a:ln cap="flat" cmpd="sng" w="381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595959"/>
              </a:solidFill>
              <a:latin typeface="Arial"/>
              <a:ea typeface="Arial"/>
              <a:cs typeface="Arial"/>
              <a:sym typeface="Arial"/>
            </a:endParaRPr>
          </a:p>
        </p:txBody>
      </p:sp>
      <p:sp>
        <p:nvSpPr>
          <p:cNvPr id="1272" name="Google Shape;1272;p40"/>
          <p:cNvSpPr/>
          <p:nvPr/>
        </p:nvSpPr>
        <p:spPr>
          <a:xfrm rot="5400000">
            <a:off x="6305680" y="1686467"/>
            <a:ext cx="1349254" cy="1163150"/>
          </a:xfrm>
          <a:prstGeom prst="hexagon">
            <a:avLst>
              <a:gd fmla="val 25000" name="adj"/>
              <a:gd fmla="val 115470" name="vf"/>
            </a:avLst>
          </a:prstGeom>
          <a:solidFill>
            <a:schemeClr val="lt1"/>
          </a:solidFill>
          <a:ln cap="flat" cmpd="sng"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595959"/>
              </a:solidFill>
              <a:latin typeface="Arial"/>
              <a:ea typeface="Arial"/>
              <a:cs typeface="Arial"/>
              <a:sym typeface="Arial"/>
            </a:endParaRPr>
          </a:p>
        </p:txBody>
      </p:sp>
      <p:grpSp>
        <p:nvGrpSpPr>
          <p:cNvPr id="1273" name="Google Shape;1273;p40"/>
          <p:cNvGrpSpPr/>
          <p:nvPr/>
        </p:nvGrpSpPr>
        <p:grpSpPr>
          <a:xfrm>
            <a:off x="1273966" y="1916626"/>
            <a:ext cx="4912982" cy="702832"/>
            <a:chOff x="2551705" y="4319146"/>
            <a:chExt cx="3135159" cy="702832"/>
          </a:xfrm>
        </p:grpSpPr>
        <p:sp>
          <p:nvSpPr>
            <p:cNvPr id="1274" name="Google Shape;1274;p40"/>
            <p:cNvSpPr txBox="1"/>
            <p:nvPr/>
          </p:nvSpPr>
          <p:spPr>
            <a:xfrm>
              <a:off x="2551706" y="4560313"/>
              <a:ext cx="3135158"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200">
                  <a:solidFill>
                    <a:srgbClr val="595959"/>
                  </a:solidFill>
                  <a:latin typeface="Arial"/>
                  <a:ea typeface="Arial"/>
                  <a:cs typeface="Arial"/>
                  <a:sym typeface="Arial"/>
                </a:rPr>
                <a:t>You can simply impress your audience and add a unique zing and appeal to your Presentations. Easy to change colors, photos and Text.  </a:t>
              </a:r>
              <a:endParaRPr/>
            </a:p>
          </p:txBody>
        </p:sp>
        <p:sp>
          <p:nvSpPr>
            <p:cNvPr id="1275" name="Google Shape;1275;p40"/>
            <p:cNvSpPr txBox="1"/>
            <p:nvPr/>
          </p:nvSpPr>
          <p:spPr>
            <a:xfrm>
              <a:off x="2551705" y="4319146"/>
              <a:ext cx="3108507"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400">
                  <a:solidFill>
                    <a:schemeClr val="accent2"/>
                  </a:solidFill>
                  <a:latin typeface="Arial"/>
                  <a:ea typeface="Arial"/>
                  <a:cs typeface="Arial"/>
                  <a:sym typeface="Arial"/>
                </a:rPr>
                <a:t>Your Text Here</a:t>
              </a:r>
              <a:endParaRPr b="1" sz="1400">
                <a:solidFill>
                  <a:schemeClr val="accent2"/>
                </a:solidFill>
                <a:latin typeface="Arial"/>
                <a:ea typeface="Arial"/>
                <a:cs typeface="Arial"/>
                <a:sym typeface="Arial"/>
              </a:endParaRPr>
            </a:p>
          </p:txBody>
        </p:sp>
      </p:grpSp>
      <p:grpSp>
        <p:nvGrpSpPr>
          <p:cNvPr id="1276" name="Google Shape;1276;p40"/>
          <p:cNvGrpSpPr/>
          <p:nvPr/>
        </p:nvGrpSpPr>
        <p:grpSpPr>
          <a:xfrm>
            <a:off x="720652" y="3005535"/>
            <a:ext cx="4912982" cy="702832"/>
            <a:chOff x="2551705" y="4319146"/>
            <a:chExt cx="3135159" cy="702832"/>
          </a:xfrm>
        </p:grpSpPr>
        <p:sp>
          <p:nvSpPr>
            <p:cNvPr id="1277" name="Google Shape;1277;p40"/>
            <p:cNvSpPr txBox="1"/>
            <p:nvPr/>
          </p:nvSpPr>
          <p:spPr>
            <a:xfrm>
              <a:off x="2551706" y="4560313"/>
              <a:ext cx="3135158"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Easy to change colors, photos and Text.  </a:t>
              </a:r>
              <a:endParaRPr/>
            </a:p>
          </p:txBody>
        </p:sp>
        <p:sp>
          <p:nvSpPr>
            <p:cNvPr id="1278" name="Google Shape;1278;p40"/>
            <p:cNvSpPr txBox="1"/>
            <p:nvPr/>
          </p:nvSpPr>
          <p:spPr>
            <a:xfrm>
              <a:off x="2551705" y="4319146"/>
              <a:ext cx="3108507"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400">
                  <a:solidFill>
                    <a:schemeClr val="accent1"/>
                  </a:solidFill>
                  <a:latin typeface="Arial"/>
                  <a:ea typeface="Arial"/>
                  <a:cs typeface="Arial"/>
                  <a:sym typeface="Arial"/>
                </a:rPr>
                <a:t>Your Text Here</a:t>
              </a:r>
              <a:endParaRPr b="1" sz="1400">
                <a:solidFill>
                  <a:schemeClr val="accent1"/>
                </a:solidFill>
                <a:latin typeface="Arial"/>
                <a:ea typeface="Arial"/>
                <a:cs typeface="Arial"/>
                <a:sym typeface="Arial"/>
              </a:endParaRPr>
            </a:p>
          </p:txBody>
        </p:sp>
      </p:grpSp>
      <p:grpSp>
        <p:nvGrpSpPr>
          <p:cNvPr id="1279" name="Google Shape;1279;p40"/>
          <p:cNvGrpSpPr/>
          <p:nvPr/>
        </p:nvGrpSpPr>
        <p:grpSpPr>
          <a:xfrm>
            <a:off x="6515504" y="4087236"/>
            <a:ext cx="4888296" cy="702832"/>
            <a:chOff x="2551705" y="4319146"/>
            <a:chExt cx="3135159" cy="702832"/>
          </a:xfrm>
        </p:grpSpPr>
        <p:sp>
          <p:nvSpPr>
            <p:cNvPr id="1280" name="Google Shape;1280;p40"/>
            <p:cNvSpPr txBox="1"/>
            <p:nvPr/>
          </p:nvSpPr>
          <p:spPr>
            <a:xfrm>
              <a:off x="2551706" y="4560313"/>
              <a:ext cx="31351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Easy to change colors, photos and Text. </a:t>
              </a:r>
              <a:endParaRPr/>
            </a:p>
          </p:txBody>
        </p:sp>
        <p:sp>
          <p:nvSpPr>
            <p:cNvPr id="1281" name="Google Shape;1281;p40"/>
            <p:cNvSpPr txBox="1"/>
            <p:nvPr/>
          </p:nvSpPr>
          <p:spPr>
            <a:xfrm>
              <a:off x="2551705" y="4319146"/>
              <a:ext cx="310850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accent4"/>
                  </a:solidFill>
                  <a:latin typeface="Arial"/>
                  <a:ea typeface="Arial"/>
                  <a:cs typeface="Arial"/>
                  <a:sym typeface="Arial"/>
                </a:rPr>
                <a:t>Your Text Here</a:t>
              </a:r>
              <a:endParaRPr b="1" sz="1400">
                <a:solidFill>
                  <a:schemeClr val="accent4"/>
                </a:solidFill>
                <a:latin typeface="Arial"/>
                <a:ea typeface="Arial"/>
                <a:cs typeface="Arial"/>
                <a:sym typeface="Arial"/>
              </a:endParaRPr>
            </a:p>
          </p:txBody>
        </p:sp>
      </p:grpSp>
      <p:grpSp>
        <p:nvGrpSpPr>
          <p:cNvPr id="1282" name="Google Shape;1282;p40"/>
          <p:cNvGrpSpPr/>
          <p:nvPr/>
        </p:nvGrpSpPr>
        <p:grpSpPr>
          <a:xfrm>
            <a:off x="5971775" y="5174868"/>
            <a:ext cx="4888296" cy="702832"/>
            <a:chOff x="2729838" y="4319146"/>
            <a:chExt cx="3135159" cy="702832"/>
          </a:xfrm>
        </p:grpSpPr>
        <p:sp>
          <p:nvSpPr>
            <p:cNvPr id="1283" name="Google Shape;1283;p40"/>
            <p:cNvSpPr txBox="1"/>
            <p:nvPr/>
          </p:nvSpPr>
          <p:spPr>
            <a:xfrm>
              <a:off x="2729839" y="4560313"/>
              <a:ext cx="31351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595959"/>
                  </a:solidFill>
                  <a:latin typeface="Arial"/>
                  <a:ea typeface="Arial"/>
                  <a:cs typeface="Arial"/>
                  <a:sym typeface="Arial"/>
                </a:rPr>
                <a:t>You can simply impress your audience and add a unique zing and appeal to your Presentations. Easy to change colors, photos and Text.  </a:t>
              </a:r>
              <a:endParaRPr/>
            </a:p>
          </p:txBody>
        </p:sp>
        <p:sp>
          <p:nvSpPr>
            <p:cNvPr id="1284" name="Google Shape;1284;p40"/>
            <p:cNvSpPr txBox="1"/>
            <p:nvPr/>
          </p:nvSpPr>
          <p:spPr>
            <a:xfrm>
              <a:off x="2729838" y="4319146"/>
              <a:ext cx="310850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accent3"/>
                  </a:solidFill>
                  <a:latin typeface="Arial"/>
                  <a:ea typeface="Arial"/>
                  <a:cs typeface="Arial"/>
                  <a:sym typeface="Arial"/>
                </a:rPr>
                <a:t>Your Text Here</a:t>
              </a:r>
              <a:endParaRPr b="1" sz="1400">
                <a:solidFill>
                  <a:schemeClr val="accent3"/>
                </a:solidFill>
                <a:latin typeface="Arial"/>
                <a:ea typeface="Arial"/>
                <a:cs typeface="Arial"/>
                <a:sym typeface="Arial"/>
              </a:endParaRPr>
            </a:p>
          </p:txBody>
        </p:sp>
      </p:grpSp>
      <p:sp>
        <p:nvSpPr>
          <p:cNvPr id="1285" name="Google Shape;1285;p40"/>
          <p:cNvSpPr txBox="1"/>
          <p:nvPr/>
        </p:nvSpPr>
        <p:spPr>
          <a:xfrm>
            <a:off x="3858644" y="5207445"/>
            <a:ext cx="76529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accent3"/>
                </a:solidFill>
                <a:latin typeface="Arial"/>
                <a:ea typeface="Arial"/>
                <a:cs typeface="Arial"/>
                <a:sym typeface="Arial"/>
              </a:rPr>
              <a:t>01</a:t>
            </a:r>
            <a:endParaRPr b="1" sz="3600">
              <a:solidFill>
                <a:schemeClr val="accent3"/>
              </a:solidFill>
              <a:latin typeface="Arial"/>
              <a:ea typeface="Arial"/>
              <a:cs typeface="Arial"/>
              <a:sym typeface="Arial"/>
            </a:endParaRPr>
          </a:p>
        </p:txBody>
      </p:sp>
      <p:sp>
        <p:nvSpPr>
          <p:cNvPr id="1286" name="Google Shape;1286;p40"/>
          <p:cNvSpPr txBox="1"/>
          <p:nvPr/>
        </p:nvSpPr>
        <p:spPr>
          <a:xfrm>
            <a:off x="4292757" y="4115487"/>
            <a:ext cx="76529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accent4"/>
                </a:solidFill>
                <a:latin typeface="Arial"/>
                <a:ea typeface="Arial"/>
                <a:cs typeface="Arial"/>
                <a:sym typeface="Arial"/>
              </a:rPr>
              <a:t>02</a:t>
            </a:r>
            <a:endParaRPr b="1" sz="3600">
              <a:solidFill>
                <a:schemeClr val="accent4"/>
              </a:solidFill>
              <a:latin typeface="Arial"/>
              <a:ea typeface="Arial"/>
              <a:cs typeface="Arial"/>
              <a:sym typeface="Arial"/>
            </a:endParaRPr>
          </a:p>
        </p:txBody>
      </p:sp>
      <p:sp>
        <p:nvSpPr>
          <p:cNvPr id="1287" name="Google Shape;1287;p40"/>
          <p:cNvSpPr txBox="1"/>
          <p:nvPr/>
        </p:nvSpPr>
        <p:spPr>
          <a:xfrm>
            <a:off x="7077201" y="3033786"/>
            <a:ext cx="76529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accent1"/>
                </a:solidFill>
                <a:latin typeface="Arial"/>
                <a:ea typeface="Arial"/>
                <a:cs typeface="Arial"/>
                <a:sym typeface="Arial"/>
              </a:rPr>
              <a:t>03</a:t>
            </a:r>
            <a:endParaRPr b="1" sz="3600">
              <a:solidFill>
                <a:schemeClr val="accent1"/>
              </a:solidFill>
              <a:latin typeface="Arial"/>
              <a:ea typeface="Arial"/>
              <a:cs typeface="Arial"/>
              <a:sym typeface="Arial"/>
            </a:endParaRPr>
          </a:p>
        </p:txBody>
      </p:sp>
      <p:sp>
        <p:nvSpPr>
          <p:cNvPr id="1288" name="Google Shape;1288;p40"/>
          <p:cNvSpPr txBox="1"/>
          <p:nvPr/>
        </p:nvSpPr>
        <p:spPr>
          <a:xfrm>
            <a:off x="7546580" y="1944877"/>
            <a:ext cx="76529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accent2"/>
                </a:solidFill>
                <a:latin typeface="Arial"/>
                <a:ea typeface="Arial"/>
                <a:cs typeface="Arial"/>
                <a:sym typeface="Arial"/>
              </a:rPr>
              <a:t>04</a:t>
            </a:r>
            <a:endParaRPr b="1" sz="3600">
              <a:solidFill>
                <a:schemeClr val="accent2"/>
              </a:solidFill>
              <a:latin typeface="Arial"/>
              <a:ea typeface="Arial"/>
              <a:cs typeface="Arial"/>
              <a:sym typeface="Arial"/>
            </a:endParaRPr>
          </a:p>
        </p:txBody>
      </p:sp>
      <p:sp>
        <p:nvSpPr>
          <p:cNvPr id="1289" name="Google Shape;1289;p40"/>
          <p:cNvSpPr/>
          <p:nvPr/>
        </p:nvSpPr>
        <p:spPr>
          <a:xfrm rot="2700000">
            <a:off x="5656902" y="4182174"/>
            <a:ext cx="265920" cy="476745"/>
          </a:xfrm>
          <a:custGeom>
            <a:rect b="b" l="l" r="r" t="t"/>
            <a:pathLst>
              <a:path extrusionOk="0" h="4001999" w="2232248">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90" name="Google Shape;1290;p40"/>
          <p:cNvSpPr/>
          <p:nvPr/>
        </p:nvSpPr>
        <p:spPr>
          <a:xfrm>
            <a:off x="5031348" y="5376406"/>
            <a:ext cx="329463" cy="308407"/>
          </a:xfrm>
          <a:custGeom>
            <a:rect b="b" l="l" r="r" t="t"/>
            <a:pathLst>
              <a:path extrusionOk="0" h="3032924" w="3239999">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91" name="Google Shape;1291;p40"/>
          <p:cNvSpPr/>
          <p:nvPr/>
        </p:nvSpPr>
        <p:spPr>
          <a:xfrm>
            <a:off x="6184048" y="3194210"/>
            <a:ext cx="389370" cy="325482"/>
          </a:xfrm>
          <a:custGeom>
            <a:rect b="b" l="l" r="r" t="t"/>
            <a:pathLst>
              <a:path extrusionOk="0" h="2663936" w="3186824">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92" name="Google Shape;1292;p40"/>
          <p:cNvSpPr/>
          <p:nvPr/>
        </p:nvSpPr>
        <p:spPr>
          <a:xfrm>
            <a:off x="6771248" y="2102654"/>
            <a:ext cx="381905" cy="385094"/>
          </a:xfrm>
          <a:custGeom>
            <a:rect b="b" l="l" r="r" t="t"/>
            <a:pathLst>
              <a:path extrusionOk="0" h="1665940" w="1652142">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6" name="Shape 1296"/>
        <p:cNvGrpSpPr/>
        <p:nvPr/>
      </p:nvGrpSpPr>
      <p:grpSpPr>
        <a:xfrm>
          <a:off x="0" y="0"/>
          <a:ext cx="0" cy="0"/>
          <a:chOff x="0" y="0"/>
          <a:chExt cx="0" cy="0"/>
        </a:xfrm>
      </p:grpSpPr>
      <p:sp>
        <p:nvSpPr>
          <p:cNvPr id="1297" name="Google Shape;1297;p41"/>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t>Infographic Style</a:t>
            </a:r>
            <a:endParaRPr/>
          </a:p>
        </p:txBody>
      </p:sp>
      <p:sp>
        <p:nvSpPr>
          <p:cNvPr id="1298" name="Google Shape;1298;p41"/>
          <p:cNvSpPr/>
          <p:nvPr/>
        </p:nvSpPr>
        <p:spPr>
          <a:xfrm rot="10800000">
            <a:off x="7879460" y="1834432"/>
            <a:ext cx="2340000" cy="768112"/>
          </a:xfrm>
          <a:prstGeom prst="chevron">
            <a:avLst>
              <a:gd fmla="val 50000" name="adj"/>
            </a:avLst>
          </a:prstGeom>
          <a:solidFill>
            <a:schemeClr val="lt1"/>
          </a:solidFill>
          <a:ln cap="flat" cmpd="sng" w="762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595959"/>
              </a:solidFill>
              <a:latin typeface="Arial"/>
              <a:ea typeface="Arial"/>
              <a:cs typeface="Arial"/>
              <a:sym typeface="Arial"/>
            </a:endParaRPr>
          </a:p>
        </p:txBody>
      </p:sp>
      <p:sp>
        <p:nvSpPr>
          <p:cNvPr id="1299" name="Google Shape;1299;p41"/>
          <p:cNvSpPr/>
          <p:nvPr/>
        </p:nvSpPr>
        <p:spPr>
          <a:xfrm rot="10800000">
            <a:off x="5720963" y="1834432"/>
            <a:ext cx="2340000" cy="768112"/>
          </a:xfrm>
          <a:prstGeom prst="chevron">
            <a:avLst>
              <a:gd fmla="val 50000" name="adj"/>
            </a:avLst>
          </a:prstGeom>
          <a:solidFill>
            <a:schemeClr val="lt1"/>
          </a:solidFill>
          <a:ln cap="flat" cmpd="sng" w="762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595959"/>
              </a:solidFill>
              <a:latin typeface="Arial"/>
              <a:ea typeface="Arial"/>
              <a:cs typeface="Arial"/>
              <a:sym typeface="Arial"/>
            </a:endParaRPr>
          </a:p>
        </p:txBody>
      </p:sp>
      <p:sp>
        <p:nvSpPr>
          <p:cNvPr id="1300" name="Google Shape;1300;p41"/>
          <p:cNvSpPr/>
          <p:nvPr/>
        </p:nvSpPr>
        <p:spPr>
          <a:xfrm rot="10800000">
            <a:off x="3562467" y="1834432"/>
            <a:ext cx="2340000" cy="768112"/>
          </a:xfrm>
          <a:prstGeom prst="chevron">
            <a:avLst>
              <a:gd fmla="val 50000" name="adj"/>
            </a:avLst>
          </a:prstGeom>
          <a:solidFill>
            <a:schemeClr val="lt1"/>
          </a:solidFill>
          <a:ln cap="flat" cmpd="sng" w="762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595959"/>
              </a:solidFill>
              <a:latin typeface="Arial"/>
              <a:ea typeface="Arial"/>
              <a:cs typeface="Arial"/>
              <a:sym typeface="Arial"/>
            </a:endParaRPr>
          </a:p>
        </p:txBody>
      </p:sp>
      <p:sp>
        <p:nvSpPr>
          <p:cNvPr id="1301" name="Google Shape;1301;p41"/>
          <p:cNvSpPr/>
          <p:nvPr/>
        </p:nvSpPr>
        <p:spPr>
          <a:xfrm rot="10800000">
            <a:off x="1403971" y="1824907"/>
            <a:ext cx="2340000" cy="768112"/>
          </a:xfrm>
          <a:prstGeom prst="chevron">
            <a:avLst>
              <a:gd fmla="val 50000" name="adj"/>
            </a:avLst>
          </a:prstGeom>
          <a:solidFill>
            <a:schemeClr val="lt1"/>
          </a:solidFill>
          <a:ln cap="flat" cmpd="sng" w="762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595959"/>
              </a:solidFill>
              <a:latin typeface="Arial"/>
              <a:ea typeface="Arial"/>
              <a:cs typeface="Arial"/>
              <a:sym typeface="Arial"/>
            </a:endParaRPr>
          </a:p>
        </p:txBody>
      </p:sp>
      <p:sp>
        <p:nvSpPr>
          <p:cNvPr id="1302" name="Google Shape;1302;p41"/>
          <p:cNvSpPr/>
          <p:nvPr/>
        </p:nvSpPr>
        <p:spPr>
          <a:xfrm>
            <a:off x="1985817" y="3273600"/>
            <a:ext cx="2340000" cy="768112"/>
          </a:xfrm>
          <a:prstGeom prst="chevron">
            <a:avLst>
              <a:gd fmla="val 50000" name="adj"/>
            </a:avLst>
          </a:prstGeom>
          <a:solidFill>
            <a:schemeClr val="lt1"/>
          </a:solidFill>
          <a:ln cap="flat" cmpd="sng" w="762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595959"/>
              </a:solidFill>
              <a:latin typeface="Arial"/>
              <a:ea typeface="Arial"/>
              <a:cs typeface="Arial"/>
              <a:sym typeface="Arial"/>
            </a:endParaRPr>
          </a:p>
        </p:txBody>
      </p:sp>
      <p:sp>
        <p:nvSpPr>
          <p:cNvPr id="1303" name="Google Shape;1303;p41"/>
          <p:cNvSpPr/>
          <p:nvPr/>
        </p:nvSpPr>
        <p:spPr>
          <a:xfrm>
            <a:off x="4143063" y="3273600"/>
            <a:ext cx="2340000" cy="768112"/>
          </a:xfrm>
          <a:prstGeom prst="chevron">
            <a:avLst>
              <a:gd fmla="val 50000" name="adj"/>
            </a:avLst>
          </a:prstGeom>
          <a:solidFill>
            <a:schemeClr val="lt1"/>
          </a:solidFill>
          <a:ln cap="flat" cmpd="sng" w="762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595959"/>
              </a:solidFill>
              <a:latin typeface="Arial"/>
              <a:ea typeface="Arial"/>
              <a:cs typeface="Arial"/>
              <a:sym typeface="Arial"/>
            </a:endParaRPr>
          </a:p>
        </p:txBody>
      </p:sp>
      <p:sp>
        <p:nvSpPr>
          <p:cNvPr id="1304" name="Google Shape;1304;p41"/>
          <p:cNvSpPr/>
          <p:nvPr/>
        </p:nvSpPr>
        <p:spPr>
          <a:xfrm>
            <a:off x="6300309" y="3273600"/>
            <a:ext cx="2340000" cy="768112"/>
          </a:xfrm>
          <a:prstGeom prst="chevron">
            <a:avLst>
              <a:gd fmla="val 50000" name="adj"/>
            </a:avLst>
          </a:prstGeom>
          <a:solidFill>
            <a:schemeClr val="lt1"/>
          </a:solidFill>
          <a:ln cap="flat" cmpd="sng" w="762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595959"/>
              </a:solidFill>
              <a:latin typeface="Arial"/>
              <a:ea typeface="Arial"/>
              <a:cs typeface="Arial"/>
              <a:sym typeface="Arial"/>
            </a:endParaRPr>
          </a:p>
        </p:txBody>
      </p:sp>
      <p:sp>
        <p:nvSpPr>
          <p:cNvPr id="1305" name="Google Shape;1305;p41"/>
          <p:cNvSpPr/>
          <p:nvPr/>
        </p:nvSpPr>
        <p:spPr>
          <a:xfrm>
            <a:off x="8457555" y="3273600"/>
            <a:ext cx="2340000" cy="768112"/>
          </a:xfrm>
          <a:prstGeom prst="chevron">
            <a:avLst>
              <a:gd fmla="val 50000" name="adj"/>
            </a:avLst>
          </a:prstGeom>
          <a:solidFill>
            <a:schemeClr val="lt1"/>
          </a:solidFill>
          <a:ln cap="flat" cmpd="sng" w="762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595959"/>
              </a:solidFill>
              <a:latin typeface="Arial"/>
              <a:ea typeface="Arial"/>
              <a:cs typeface="Arial"/>
              <a:sym typeface="Arial"/>
            </a:endParaRPr>
          </a:p>
        </p:txBody>
      </p:sp>
      <p:sp>
        <p:nvSpPr>
          <p:cNvPr id="1306" name="Google Shape;1306;p41"/>
          <p:cNvSpPr txBox="1"/>
          <p:nvPr/>
        </p:nvSpPr>
        <p:spPr>
          <a:xfrm>
            <a:off x="9073915" y="3334492"/>
            <a:ext cx="1107283"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595959"/>
                </a:solidFill>
                <a:latin typeface="Arial"/>
                <a:ea typeface="Arial"/>
                <a:cs typeface="Arial"/>
                <a:sym typeface="Arial"/>
              </a:rPr>
              <a:t>Simple PowerPoint Presentation </a:t>
            </a:r>
            <a:endParaRPr sz="1200">
              <a:solidFill>
                <a:srgbClr val="595959"/>
              </a:solidFill>
              <a:latin typeface="Arial"/>
              <a:ea typeface="Arial"/>
              <a:cs typeface="Arial"/>
              <a:sym typeface="Arial"/>
            </a:endParaRPr>
          </a:p>
        </p:txBody>
      </p:sp>
      <p:sp>
        <p:nvSpPr>
          <p:cNvPr id="1307" name="Google Shape;1307;p41"/>
          <p:cNvSpPr txBox="1"/>
          <p:nvPr/>
        </p:nvSpPr>
        <p:spPr>
          <a:xfrm>
            <a:off x="2602177" y="3334492"/>
            <a:ext cx="1107283"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595959"/>
                </a:solidFill>
                <a:latin typeface="Arial"/>
                <a:ea typeface="Arial"/>
                <a:cs typeface="Arial"/>
                <a:sym typeface="Arial"/>
              </a:rPr>
              <a:t>Simple PowerPoint Presentation </a:t>
            </a:r>
            <a:endParaRPr sz="1200">
              <a:solidFill>
                <a:srgbClr val="595959"/>
              </a:solidFill>
              <a:latin typeface="Arial"/>
              <a:ea typeface="Arial"/>
              <a:cs typeface="Arial"/>
              <a:sym typeface="Arial"/>
            </a:endParaRPr>
          </a:p>
        </p:txBody>
      </p:sp>
      <p:sp>
        <p:nvSpPr>
          <p:cNvPr id="1308" name="Google Shape;1308;p41"/>
          <p:cNvSpPr txBox="1"/>
          <p:nvPr/>
        </p:nvSpPr>
        <p:spPr>
          <a:xfrm>
            <a:off x="4759423" y="3334492"/>
            <a:ext cx="1107283"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595959"/>
                </a:solidFill>
                <a:latin typeface="Arial"/>
                <a:ea typeface="Arial"/>
                <a:cs typeface="Arial"/>
                <a:sym typeface="Arial"/>
              </a:rPr>
              <a:t>Simple PowerPoint Presentation </a:t>
            </a:r>
            <a:endParaRPr sz="1200">
              <a:solidFill>
                <a:srgbClr val="595959"/>
              </a:solidFill>
              <a:latin typeface="Arial"/>
              <a:ea typeface="Arial"/>
              <a:cs typeface="Arial"/>
              <a:sym typeface="Arial"/>
            </a:endParaRPr>
          </a:p>
        </p:txBody>
      </p:sp>
      <p:sp>
        <p:nvSpPr>
          <p:cNvPr id="1309" name="Google Shape;1309;p41"/>
          <p:cNvSpPr txBox="1"/>
          <p:nvPr/>
        </p:nvSpPr>
        <p:spPr>
          <a:xfrm>
            <a:off x="6916669" y="3334492"/>
            <a:ext cx="1107283"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595959"/>
                </a:solidFill>
                <a:latin typeface="Arial"/>
                <a:ea typeface="Arial"/>
                <a:cs typeface="Arial"/>
                <a:sym typeface="Arial"/>
              </a:rPr>
              <a:t>Simple PowerPoint Presentation </a:t>
            </a:r>
            <a:endParaRPr sz="1200">
              <a:solidFill>
                <a:srgbClr val="595959"/>
              </a:solidFill>
              <a:latin typeface="Arial"/>
              <a:ea typeface="Arial"/>
              <a:cs typeface="Arial"/>
              <a:sym typeface="Arial"/>
            </a:endParaRPr>
          </a:p>
        </p:txBody>
      </p:sp>
      <p:sp>
        <p:nvSpPr>
          <p:cNvPr id="1310" name="Google Shape;1310;p41"/>
          <p:cNvSpPr/>
          <p:nvPr/>
        </p:nvSpPr>
        <p:spPr>
          <a:xfrm rot="-5400000">
            <a:off x="9774464" y="2554016"/>
            <a:ext cx="2131080" cy="768112"/>
          </a:xfrm>
          <a:custGeom>
            <a:rect b="b" l="l" r="r" t="t"/>
            <a:pathLst>
              <a:path extrusionOk="0" h="768112" w="2131080">
                <a:moveTo>
                  <a:pt x="0" y="0"/>
                </a:moveTo>
                <a:lnTo>
                  <a:pt x="1718450" y="0"/>
                </a:lnTo>
                <a:lnTo>
                  <a:pt x="2131080" y="384056"/>
                </a:lnTo>
                <a:lnTo>
                  <a:pt x="1718450" y="768112"/>
                </a:lnTo>
                <a:lnTo>
                  <a:pt x="762000" y="758587"/>
                </a:lnTo>
                <a:lnTo>
                  <a:pt x="0" y="0"/>
                </a:lnTo>
                <a:close/>
              </a:path>
            </a:pathLst>
          </a:custGeom>
          <a:solidFill>
            <a:schemeClr val="accent3"/>
          </a:solidFill>
          <a:ln cap="flat" cmpd="sng" w="76200">
            <a:solidFill>
              <a:schemeClr val="accent3"/>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311" name="Google Shape;1311;p41"/>
          <p:cNvSpPr txBox="1"/>
          <p:nvPr/>
        </p:nvSpPr>
        <p:spPr>
          <a:xfrm>
            <a:off x="8495820" y="1895324"/>
            <a:ext cx="1107283"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595959"/>
                </a:solidFill>
                <a:latin typeface="Arial"/>
                <a:ea typeface="Arial"/>
                <a:cs typeface="Arial"/>
                <a:sym typeface="Arial"/>
              </a:rPr>
              <a:t>Simple PowerPoint Presentation </a:t>
            </a:r>
            <a:endParaRPr sz="1200">
              <a:solidFill>
                <a:srgbClr val="595959"/>
              </a:solidFill>
              <a:latin typeface="Arial"/>
              <a:ea typeface="Arial"/>
              <a:cs typeface="Arial"/>
              <a:sym typeface="Arial"/>
            </a:endParaRPr>
          </a:p>
        </p:txBody>
      </p:sp>
      <p:sp>
        <p:nvSpPr>
          <p:cNvPr id="1312" name="Google Shape;1312;p41"/>
          <p:cNvSpPr txBox="1"/>
          <p:nvPr/>
        </p:nvSpPr>
        <p:spPr>
          <a:xfrm>
            <a:off x="6337324" y="1895324"/>
            <a:ext cx="1107283"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595959"/>
                </a:solidFill>
                <a:latin typeface="Arial"/>
                <a:ea typeface="Arial"/>
                <a:cs typeface="Arial"/>
                <a:sym typeface="Arial"/>
              </a:rPr>
              <a:t>Simple PowerPoint Presentation </a:t>
            </a:r>
            <a:endParaRPr sz="1200">
              <a:solidFill>
                <a:srgbClr val="595959"/>
              </a:solidFill>
              <a:latin typeface="Arial"/>
              <a:ea typeface="Arial"/>
              <a:cs typeface="Arial"/>
              <a:sym typeface="Arial"/>
            </a:endParaRPr>
          </a:p>
        </p:txBody>
      </p:sp>
      <p:sp>
        <p:nvSpPr>
          <p:cNvPr id="1313" name="Google Shape;1313;p41"/>
          <p:cNvSpPr txBox="1"/>
          <p:nvPr/>
        </p:nvSpPr>
        <p:spPr>
          <a:xfrm>
            <a:off x="4178827" y="1895324"/>
            <a:ext cx="1107283"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595959"/>
                </a:solidFill>
                <a:latin typeface="Arial"/>
                <a:ea typeface="Arial"/>
                <a:cs typeface="Arial"/>
                <a:sym typeface="Arial"/>
              </a:rPr>
              <a:t>Simple PowerPoint Presentation </a:t>
            </a:r>
            <a:endParaRPr sz="1200">
              <a:solidFill>
                <a:srgbClr val="595959"/>
              </a:solidFill>
              <a:latin typeface="Arial"/>
              <a:ea typeface="Arial"/>
              <a:cs typeface="Arial"/>
              <a:sym typeface="Arial"/>
            </a:endParaRPr>
          </a:p>
        </p:txBody>
      </p:sp>
      <p:sp>
        <p:nvSpPr>
          <p:cNvPr id="1314" name="Google Shape;1314;p41"/>
          <p:cNvSpPr txBox="1"/>
          <p:nvPr/>
        </p:nvSpPr>
        <p:spPr>
          <a:xfrm>
            <a:off x="2020330" y="1885798"/>
            <a:ext cx="1107283"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595959"/>
                </a:solidFill>
                <a:latin typeface="Arial"/>
                <a:ea typeface="Arial"/>
                <a:cs typeface="Arial"/>
                <a:sym typeface="Arial"/>
              </a:rPr>
              <a:t>Simple PowerPoint Presentation </a:t>
            </a:r>
            <a:endParaRPr sz="1200">
              <a:solidFill>
                <a:srgbClr val="595959"/>
              </a:solidFill>
              <a:latin typeface="Arial"/>
              <a:ea typeface="Arial"/>
              <a:cs typeface="Arial"/>
              <a:sym typeface="Arial"/>
            </a:endParaRPr>
          </a:p>
        </p:txBody>
      </p:sp>
      <p:sp>
        <p:nvSpPr>
          <p:cNvPr id="1315" name="Google Shape;1315;p41"/>
          <p:cNvSpPr/>
          <p:nvPr/>
        </p:nvSpPr>
        <p:spPr>
          <a:xfrm rot="5400000">
            <a:off x="305939" y="2536690"/>
            <a:ext cx="2131080" cy="768112"/>
          </a:xfrm>
          <a:custGeom>
            <a:rect b="b" l="l" r="r" t="t"/>
            <a:pathLst>
              <a:path extrusionOk="0" h="768112" w="2131080">
                <a:moveTo>
                  <a:pt x="0" y="0"/>
                </a:moveTo>
                <a:lnTo>
                  <a:pt x="1718450" y="0"/>
                </a:lnTo>
                <a:lnTo>
                  <a:pt x="2131080" y="384056"/>
                </a:lnTo>
                <a:lnTo>
                  <a:pt x="1718450" y="768112"/>
                </a:lnTo>
                <a:lnTo>
                  <a:pt x="762000" y="758587"/>
                </a:lnTo>
                <a:lnTo>
                  <a:pt x="0" y="0"/>
                </a:lnTo>
                <a:close/>
              </a:path>
            </a:pathLst>
          </a:custGeom>
          <a:solidFill>
            <a:schemeClr val="accent4"/>
          </a:solidFill>
          <a:ln cap="flat" cmpd="sng" w="76200">
            <a:solidFill>
              <a:schemeClr val="accent4"/>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316" name="Google Shape;1316;p41"/>
          <p:cNvSpPr txBox="1"/>
          <p:nvPr/>
        </p:nvSpPr>
        <p:spPr>
          <a:xfrm>
            <a:off x="1084156" y="2593372"/>
            <a:ext cx="574649"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chemeClr val="lt1"/>
                </a:solidFill>
                <a:latin typeface="Arial"/>
                <a:ea typeface="Arial"/>
                <a:cs typeface="Arial"/>
                <a:sym typeface="Arial"/>
              </a:rPr>
              <a:t>A</a:t>
            </a:r>
            <a:endParaRPr b="1" sz="5400">
              <a:solidFill>
                <a:schemeClr val="lt1"/>
              </a:solidFill>
              <a:latin typeface="Arial"/>
              <a:ea typeface="Arial"/>
              <a:cs typeface="Arial"/>
              <a:sym typeface="Arial"/>
            </a:endParaRPr>
          </a:p>
        </p:txBody>
      </p:sp>
      <p:sp>
        <p:nvSpPr>
          <p:cNvPr id="1317" name="Google Shape;1317;p41"/>
          <p:cNvSpPr txBox="1"/>
          <p:nvPr/>
        </p:nvSpPr>
        <p:spPr>
          <a:xfrm>
            <a:off x="10552681" y="2223048"/>
            <a:ext cx="574649"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chemeClr val="lt1"/>
                </a:solidFill>
                <a:latin typeface="Arial"/>
                <a:ea typeface="Arial"/>
                <a:cs typeface="Arial"/>
                <a:sym typeface="Arial"/>
              </a:rPr>
              <a:t>B</a:t>
            </a:r>
            <a:endParaRPr b="1" sz="5400">
              <a:solidFill>
                <a:schemeClr val="lt1"/>
              </a:solidFill>
              <a:latin typeface="Arial"/>
              <a:ea typeface="Arial"/>
              <a:cs typeface="Arial"/>
              <a:sym typeface="Arial"/>
            </a:endParaRPr>
          </a:p>
        </p:txBody>
      </p:sp>
      <p:grpSp>
        <p:nvGrpSpPr>
          <p:cNvPr id="1318" name="Google Shape;1318;p41"/>
          <p:cNvGrpSpPr/>
          <p:nvPr/>
        </p:nvGrpSpPr>
        <p:grpSpPr>
          <a:xfrm>
            <a:off x="987424" y="4348944"/>
            <a:ext cx="4768535" cy="1616930"/>
            <a:chOff x="720000" y="4898547"/>
            <a:chExt cx="5796216" cy="1425288"/>
          </a:xfrm>
        </p:grpSpPr>
        <p:sp>
          <p:nvSpPr>
            <p:cNvPr id="1319" name="Google Shape;1319;p41"/>
            <p:cNvSpPr/>
            <p:nvPr/>
          </p:nvSpPr>
          <p:spPr>
            <a:xfrm>
              <a:off x="720000" y="5229200"/>
              <a:ext cx="5796216" cy="1094635"/>
            </a:xfrm>
            <a:prstGeom prst="rect">
              <a:avLst/>
            </a:prstGeom>
            <a:solidFill>
              <a:schemeClr val="lt1"/>
            </a:solidFill>
            <a:ln cap="flat" cmpd="sng" w="635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320" name="Google Shape;1320;p41"/>
            <p:cNvSpPr/>
            <p:nvPr/>
          </p:nvSpPr>
          <p:spPr>
            <a:xfrm>
              <a:off x="720000" y="4898547"/>
              <a:ext cx="5796216" cy="426626"/>
            </a:xfrm>
            <a:prstGeom prst="round2SameRect">
              <a:avLst>
                <a:gd fmla="val 16667" name="adj1"/>
                <a:gd fmla="val 0" name="adj2"/>
              </a:avLst>
            </a:prstGeom>
            <a:solidFill>
              <a:schemeClr val="accent4"/>
            </a:solidFill>
            <a:ln cap="flat" cmpd="sng" w="63500">
              <a:solidFill>
                <a:schemeClr val="accent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2400">
                <a:solidFill>
                  <a:schemeClr val="lt1"/>
                </a:solidFill>
                <a:latin typeface="Arial"/>
                <a:ea typeface="Arial"/>
                <a:cs typeface="Arial"/>
                <a:sym typeface="Arial"/>
              </a:endParaRPr>
            </a:p>
          </p:txBody>
        </p:sp>
      </p:grpSp>
      <p:grpSp>
        <p:nvGrpSpPr>
          <p:cNvPr id="1321" name="Google Shape;1321;p41"/>
          <p:cNvGrpSpPr/>
          <p:nvPr/>
        </p:nvGrpSpPr>
        <p:grpSpPr>
          <a:xfrm>
            <a:off x="6408888" y="4348944"/>
            <a:ext cx="4768535" cy="1616930"/>
            <a:chOff x="720000" y="4898547"/>
            <a:chExt cx="5796216" cy="1425288"/>
          </a:xfrm>
        </p:grpSpPr>
        <p:sp>
          <p:nvSpPr>
            <p:cNvPr id="1322" name="Google Shape;1322;p41"/>
            <p:cNvSpPr/>
            <p:nvPr/>
          </p:nvSpPr>
          <p:spPr>
            <a:xfrm>
              <a:off x="720000" y="5229200"/>
              <a:ext cx="5796216" cy="1094635"/>
            </a:xfrm>
            <a:prstGeom prst="rect">
              <a:avLst/>
            </a:prstGeom>
            <a:solidFill>
              <a:schemeClr val="lt1"/>
            </a:solidFill>
            <a:ln cap="flat" cmpd="sng" w="635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323" name="Google Shape;1323;p41"/>
            <p:cNvSpPr/>
            <p:nvPr/>
          </p:nvSpPr>
          <p:spPr>
            <a:xfrm>
              <a:off x="720000" y="4898547"/>
              <a:ext cx="5796216" cy="426626"/>
            </a:xfrm>
            <a:prstGeom prst="round2SameRect">
              <a:avLst>
                <a:gd fmla="val 16667" name="adj1"/>
                <a:gd fmla="val 0" name="adj2"/>
              </a:avLst>
            </a:prstGeom>
            <a:solidFill>
              <a:schemeClr val="accent3"/>
            </a:solidFill>
            <a:ln cap="flat" cmpd="sng" w="635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2400">
                <a:solidFill>
                  <a:schemeClr val="lt1"/>
                </a:solidFill>
                <a:latin typeface="Arial"/>
                <a:ea typeface="Arial"/>
                <a:cs typeface="Arial"/>
                <a:sym typeface="Arial"/>
              </a:endParaRPr>
            </a:p>
          </p:txBody>
        </p:sp>
      </p:grpSp>
      <p:sp>
        <p:nvSpPr>
          <p:cNvPr id="1324" name="Google Shape;1324;p41"/>
          <p:cNvSpPr txBox="1"/>
          <p:nvPr/>
        </p:nvSpPr>
        <p:spPr>
          <a:xfrm>
            <a:off x="1215479" y="4438090"/>
            <a:ext cx="433930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Simple PowerPoint Presentation </a:t>
            </a:r>
            <a:endParaRPr b="1" sz="1400">
              <a:solidFill>
                <a:schemeClr val="lt1"/>
              </a:solidFill>
              <a:latin typeface="Arial"/>
              <a:ea typeface="Arial"/>
              <a:cs typeface="Arial"/>
              <a:sym typeface="Arial"/>
            </a:endParaRPr>
          </a:p>
        </p:txBody>
      </p:sp>
      <p:grpSp>
        <p:nvGrpSpPr>
          <p:cNvPr id="1325" name="Google Shape;1325;p41"/>
          <p:cNvGrpSpPr/>
          <p:nvPr/>
        </p:nvGrpSpPr>
        <p:grpSpPr>
          <a:xfrm>
            <a:off x="1215479" y="4941170"/>
            <a:ext cx="4339308" cy="936104"/>
            <a:chOff x="953279" y="4941168"/>
            <a:chExt cx="3123688" cy="936104"/>
          </a:xfrm>
        </p:grpSpPr>
        <p:sp>
          <p:nvSpPr>
            <p:cNvPr id="1326" name="Google Shape;1326;p41"/>
            <p:cNvSpPr txBox="1"/>
            <p:nvPr/>
          </p:nvSpPr>
          <p:spPr>
            <a:xfrm>
              <a:off x="953279" y="4941168"/>
              <a:ext cx="3123688" cy="461665"/>
            </a:xfrm>
            <a:prstGeom prst="rect">
              <a:avLst/>
            </a:prstGeom>
            <a:noFill/>
            <a:ln>
              <a:noFill/>
            </a:ln>
          </p:spPr>
          <p:txBody>
            <a:bodyPr anchorCtr="0" anchor="t" bIns="45700" lIns="91425" spcFirstLastPara="1" rIns="91425" wrap="square" tIns="45700">
              <a:spAutoFit/>
            </a:bodyPr>
            <a:lstStyle/>
            <a:p>
              <a:pPr indent="-171459" lvl="0" marL="171459" marR="0" rtl="0" algn="l">
                <a:spcBef>
                  <a:spcPts val="0"/>
                </a:spcBef>
                <a:spcAft>
                  <a:spcPts val="0"/>
                </a:spcAft>
                <a:buClr>
                  <a:srgbClr val="262626"/>
                </a:buClr>
                <a:buSzPts val="1200"/>
                <a:buFont typeface="Noto Sans Symbols"/>
                <a:buChar char="●"/>
              </a:pPr>
              <a:r>
                <a:rPr lang="en-US" sz="1200">
                  <a:solidFill>
                    <a:srgbClr val="262626"/>
                  </a:solidFill>
                  <a:latin typeface="Arial"/>
                  <a:ea typeface="Arial"/>
                  <a:cs typeface="Arial"/>
                  <a:sym typeface="Arial"/>
                </a:rPr>
                <a:t>You can simply impress your audience and add a unique zing and appeal to your Presentations.</a:t>
              </a:r>
              <a:endParaRPr sz="1200">
                <a:solidFill>
                  <a:srgbClr val="595959"/>
                </a:solidFill>
                <a:latin typeface="Arial"/>
                <a:ea typeface="Arial"/>
                <a:cs typeface="Arial"/>
                <a:sym typeface="Arial"/>
              </a:endParaRPr>
            </a:p>
          </p:txBody>
        </p:sp>
        <p:sp>
          <p:nvSpPr>
            <p:cNvPr id="1327" name="Google Shape;1327;p41"/>
            <p:cNvSpPr txBox="1"/>
            <p:nvPr/>
          </p:nvSpPr>
          <p:spPr>
            <a:xfrm>
              <a:off x="953279" y="5415607"/>
              <a:ext cx="3123688" cy="461665"/>
            </a:xfrm>
            <a:prstGeom prst="rect">
              <a:avLst/>
            </a:prstGeom>
            <a:noFill/>
            <a:ln>
              <a:noFill/>
            </a:ln>
          </p:spPr>
          <p:txBody>
            <a:bodyPr anchorCtr="0" anchor="t" bIns="45700" lIns="91425" spcFirstLastPara="1" rIns="91425" wrap="square" tIns="45700">
              <a:spAutoFit/>
            </a:bodyPr>
            <a:lstStyle/>
            <a:p>
              <a:pPr indent="-171459" lvl="0" marL="171459" marR="0" rtl="0" algn="l">
                <a:spcBef>
                  <a:spcPts val="0"/>
                </a:spcBef>
                <a:spcAft>
                  <a:spcPts val="0"/>
                </a:spcAft>
                <a:buClr>
                  <a:srgbClr val="3F3F3F"/>
                </a:buClr>
                <a:buSzPts val="1200"/>
                <a:buFont typeface="Noto Sans Symbols"/>
                <a:buChar char="●"/>
              </a:pPr>
              <a:r>
                <a:rPr lang="en-US" sz="1200">
                  <a:solidFill>
                    <a:srgbClr val="3F3F3F"/>
                  </a:solidFill>
                  <a:latin typeface="Arial"/>
                  <a:ea typeface="Arial"/>
                  <a:cs typeface="Arial"/>
                  <a:sym typeface="Arial"/>
                </a:rPr>
                <a:t>Get a modern PowerPoint  Presentation that is beautifully designed. </a:t>
              </a:r>
              <a:endParaRPr sz="1200">
                <a:solidFill>
                  <a:srgbClr val="3F3F3F"/>
                </a:solidFill>
                <a:latin typeface="Arial"/>
                <a:ea typeface="Arial"/>
                <a:cs typeface="Arial"/>
                <a:sym typeface="Arial"/>
              </a:endParaRPr>
            </a:p>
          </p:txBody>
        </p:sp>
      </p:grpSp>
      <p:sp>
        <p:nvSpPr>
          <p:cNvPr id="1328" name="Google Shape;1328;p41"/>
          <p:cNvSpPr txBox="1"/>
          <p:nvPr/>
        </p:nvSpPr>
        <p:spPr>
          <a:xfrm>
            <a:off x="6624811" y="4438090"/>
            <a:ext cx="433930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Simple PowerPoint Presentation </a:t>
            </a:r>
            <a:endParaRPr b="1" sz="1400">
              <a:solidFill>
                <a:schemeClr val="lt1"/>
              </a:solidFill>
              <a:latin typeface="Arial"/>
              <a:ea typeface="Arial"/>
              <a:cs typeface="Arial"/>
              <a:sym typeface="Arial"/>
            </a:endParaRPr>
          </a:p>
        </p:txBody>
      </p:sp>
      <p:grpSp>
        <p:nvGrpSpPr>
          <p:cNvPr id="1329" name="Google Shape;1329;p41"/>
          <p:cNvGrpSpPr/>
          <p:nvPr/>
        </p:nvGrpSpPr>
        <p:grpSpPr>
          <a:xfrm>
            <a:off x="6624811" y="4941170"/>
            <a:ext cx="4339308" cy="936104"/>
            <a:chOff x="5004868" y="4941168"/>
            <a:chExt cx="3123688" cy="936104"/>
          </a:xfrm>
        </p:grpSpPr>
        <p:sp>
          <p:nvSpPr>
            <p:cNvPr id="1330" name="Google Shape;1330;p41"/>
            <p:cNvSpPr txBox="1"/>
            <p:nvPr/>
          </p:nvSpPr>
          <p:spPr>
            <a:xfrm>
              <a:off x="5004868" y="4941168"/>
              <a:ext cx="3123688" cy="461665"/>
            </a:xfrm>
            <a:prstGeom prst="rect">
              <a:avLst/>
            </a:prstGeom>
            <a:noFill/>
            <a:ln>
              <a:noFill/>
            </a:ln>
          </p:spPr>
          <p:txBody>
            <a:bodyPr anchorCtr="0" anchor="t" bIns="45700" lIns="91425" spcFirstLastPara="1" rIns="91425" wrap="square" tIns="45700">
              <a:spAutoFit/>
            </a:bodyPr>
            <a:lstStyle/>
            <a:p>
              <a:pPr indent="-171459" lvl="0" marL="171459" marR="0" rtl="0" algn="l">
                <a:spcBef>
                  <a:spcPts val="0"/>
                </a:spcBef>
                <a:spcAft>
                  <a:spcPts val="0"/>
                </a:spcAft>
                <a:buClr>
                  <a:srgbClr val="262626"/>
                </a:buClr>
                <a:buSzPts val="1200"/>
                <a:buFont typeface="Noto Sans Symbols"/>
                <a:buChar char="●"/>
              </a:pPr>
              <a:r>
                <a:rPr lang="en-US" sz="1200">
                  <a:solidFill>
                    <a:srgbClr val="262626"/>
                  </a:solidFill>
                  <a:latin typeface="Arial"/>
                  <a:ea typeface="Arial"/>
                  <a:cs typeface="Arial"/>
                  <a:sym typeface="Arial"/>
                </a:rPr>
                <a:t>You can simply impress your audience and add a unique zing and appeal to your Presentations.</a:t>
              </a:r>
              <a:endParaRPr sz="1200">
                <a:solidFill>
                  <a:srgbClr val="595959"/>
                </a:solidFill>
                <a:latin typeface="Arial"/>
                <a:ea typeface="Arial"/>
                <a:cs typeface="Arial"/>
                <a:sym typeface="Arial"/>
              </a:endParaRPr>
            </a:p>
          </p:txBody>
        </p:sp>
        <p:sp>
          <p:nvSpPr>
            <p:cNvPr id="1331" name="Google Shape;1331;p41"/>
            <p:cNvSpPr txBox="1"/>
            <p:nvPr/>
          </p:nvSpPr>
          <p:spPr>
            <a:xfrm>
              <a:off x="5004868" y="5415607"/>
              <a:ext cx="3123688" cy="461665"/>
            </a:xfrm>
            <a:prstGeom prst="rect">
              <a:avLst/>
            </a:prstGeom>
            <a:noFill/>
            <a:ln>
              <a:noFill/>
            </a:ln>
          </p:spPr>
          <p:txBody>
            <a:bodyPr anchorCtr="0" anchor="t" bIns="45700" lIns="91425" spcFirstLastPara="1" rIns="91425" wrap="square" tIns="45700">
              <a:spAutoFit/>
            </a:bodyPr>
            <a:lstStyle/>
            <a:p>
              <a:pPr indent="-171459" lvl="0" marL="171459" marR="0" rtl="0" algn="l">
                <a:spcBef>
                  <a:spcPts val="0"/>
                </a:spcBef>
                <a:spcAft>
                  <a:spcPts val="0"/>
                </a:spcAft>
                <a:buClr>
                  <a:srgbClr val="3F3F3F"/>
                </a:buClr>
                <a:buSzPts val="1200"/>
                <a:buFont typeface="Noto Sans Symbols"/>
                <a:buChar char="●"/>
              </a:pPr>
              <a:r>
                <a:rPr lang="en-US" sz="1200">
                  <a:solidFill>
                    <a:srgbClr val="3F3F3F"/>
                  </a:solidFill>
                  <a:latin typeface="Arial"/>
                  <a:ea typeface="Arial"/>
                  <a:cs typeface="Arial"/>
                  <a:sym typeface="Arial"/>
                </a:rPr>
                <a:t>Get a modern PowerPoint  Presentation that is beautifully designed. </a:t>
              </a:r>
              <a:endParaRPr sz="1200">
                <a:solidFill>
                  <a:srgbClr val="3F3F3F"/>
                </a:solidFill>
                <a:latin typeface="Arial"/>
                <a:ea typeface="Arial"/>
                <a:cs typeface="Arial"/>
                <a:sym typeface="Arial"/>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5" name="Shape 1335"/>
        <p:cNvGrpSpPr/>
        <p:nvPr/>
      </p:nvGrpSpPr>
      <p:grpSpPr>
        <a:xfrm>
          <a:off x="0" y="0"/>
          <a:ext cx="0" cy="0"/>
          <a:chOff x="0" y="0"/>
          <a:chExt cx="0" cy="0"/>
        </a:xfrm>
      </p:grpSpPr>
      <p:sp>
        <p:nvSpPr>
          <p:cNvPr id="1336" name="Google Shape;1336;p42"/>
          <p:cNvSpPr txBox="1"/>
          <p:nvPr/>
        </p:nvSpPr>
        <p:spPr>
          <a:xfrm>
            <a:off x="-1414" y="558493"/>
            <a:ext cx="12192000" cy="984885"/>
          </a:xfrm>
          <a:prstGeom prst="rect">
            <a:avLst/>
          </a:prstGeom>
          <a:solidFill>
            <a:schemeClr val="lt1">
              <a:alpha val="80000"/>
            </a:schemeClr>
          </a:solidFill>
          <a:ln>
            <a:noFill/>
          </a:ln>
        </p:spPr>
        <p:txBody>
          <a:bodyPr anchorCtr="0" anchor="ctr" bIns="0" lIns="36000" spcFirstLastPara="1" rIns="36000" wrap="square" tIns="0">
            <a:spAutoFit/>
          </a:bodyPr>
          <a:lstStyle/>
          <a:p>
            <a:pPr indent="0" lvl="0" marL="0" marR="0" rtl="0" algn="ctr">
              <a:spcBef>
                <a:spcPts val="0"/>
              </a:spcBef>
              <a:spcAft>
                <a:spcPts val="0"/>
              </a:spcAft>
              <a:buNone/>
            </a:pPr>
            <a:r>
              <a:rPr lang="en-US" sz="3200">
                <a:solidFill>
                  <a:srgbClr val="262626"/>
                </a:solidFill>
                <a:latin typeface="Arial"/>
                <a:ea typeface="Arial"/>
                <a:cs typeface="Arial"/>
                <a:sym typeface="Arial"/>
              </a:rPr>
              <a:t>We Create Quality Professional </a:t>
            </a:r>
            <a:endParaRPr/>
          </a:p>
          <a:p>
            <a:pPr indent="0" lvl="0" marL="0" marR="0" rtl="0" algn="ctr">
              <a:spcBef>
                <a:spcPts val="0"/>
              </a:spcBef>
              <a:spcAft>
                <a:spcPts val="0"/>
              </a:spcAft>
              <a:buNone/>
            </a:pPr>
            <a:r>
              <a:rPr lang="en-US" sz="3200">
                <a:solidFill>
                  <a:srgbClr val="262626"/>
                </a:solidFill>
                <a:latin typeface="Arial"/>
                <a:ea typeface="Arial"/>
                <a:cs typeface="Arial"/>
                <a:sym typeface="Arial"/>
              </a:rPr>
              <a:t>PPT Presentation</a:t>
            </a:r>
            <a:endParaRPr sz="3200">
              <a:solidFill>
                <a:srgbClr val="262626"/>
              </a:solidFill>
              <a:latin typeface="Arial"/>
              <a:ea typeface="Arial"/>
              <a:cs typeface="Arial"/>
              <a:sym typeface="Arial"/>
            </a:endParaRPr>
          </a:p>
        </p:txBody>
      </p:sp>
      <p:sp>
        <p:nvSpPr>
          <p:cNvPr id="1337" name="Google Shape;1337;p42"/>
          <p:cNvSpPr txBox="1"/>
          <p:nvPr/>
        </p:nvSpPr>
        <p:spPr>
          <a:xfrm>
            <a:off x="531644" y="4360209"/>
            <a:ext cx="2330363" cy="2246769"/>
          </a:xfrm>
          <a:prstGeom prst="rect">
            <a:avLst/>
          </a:prstGeom>
          <a:solidFill>
            <a:schemeClr val="dk1">
              <a:alpha val="40000"/>
            </a:schemeClr>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rial"/>
                <a:ea typeface="Arial"/>
                <a:cs typeface="Arial"/>
                <a:sym typeface="Arial"/>
              </a:rPr>
              <a:t>ALLPPT Layout</a:t>
            </a:r>
            <a:endParaRPr/>
          </a:p>
          <a:p>
            <a:pPr indent="0" lvl="0" marL="0" marR="0" rtl="0" algn="l">
              <a:spcBef>
                <a:spcPts val="0"/>
              </a:spcBef>
              <a:spcAft>
                <a:spcPts val="0"/>
              </a:spcAft>
              <a:buNone/>
            </a:pPr>
            <a:r>
              <a:rPr lang="en-US" sz="2800">
                <a:solidFill>
                  <a:schemeClr val="lt1"/>
                </a:solidFill>
                <a:latin typeface="Arial"/>
                <a:ea typeface="Arial"/>
                <a:cs typeface="Arial"/>
                <a:sym typeface="Arial"/>
              </a:rPr>
              <a:t>Clean Text Slide for your Presentation</a:t>
            </a:r>
            <a:endParaRPr sz="2800">
              <a:solidFill>
                <a:schemeClr val="lt1"/>
              </a:solidFill>
              <a:latin typeface="Arial"/>
              <a:ea typeface="Arial"/>
              <a:cs typeface="Arial"/>
              <a:sym typeface="Arial"/>
            </a:endParaRPr>
          </a:p>
        </p:txBody>
      </p:sp>
      <p:sp>
        <p:nvSpPr>
          <p:cNvPr id="1338" name="Google Shape;1338;p42"/>
          <p:cNvSpPr txBox="1"/>
          <p:nvPr/>
        </p:nvSpPr>
        <p:spPr>
          <a:xfrm>
            <a:off x="7503942" y="6176091"/>
            <a:ext cx="4446124" cy="430887"/>
          </a:xfrm>
          <a:prstGeom prst="rect">
            <a:avLst/>
          </a:prstGeom>
          <a:solidFill>
            <a:schemeClr val="dk1">
              <a:alpha val="40000"/>
            </a:schemeClr>
          </a:solidFill>
          <a:ln>
            <a:noFill/>
          </a:ln>
        </p:spPr>
        <p:txBody>
          <a:bodyPr anchorCtr="0" anchor="ctr" bIns="45700" lIns="91425" spcFirstLastPara="1" rIns="91425" wrap="square" tIns="45700">
            <a:spAutoFit/>
          </a:bodyPr>
          <a:lstStyle/>
          <a:p>
            <a:pPr indent="0" lvl="0" marL="0" marR="0" rtl="0" algn="r">
              <a:spcBef>
                <a:spcPts val="0"/>
              </a:spcBef>
              <a:spcAft>
                <a:spcPts val="0"/>
              </a:spcAft>
              <a:buNone/>
            </a:pPr>
            <a:r>
              <a:rPr lang="en-US" sz="1100">
                <a:solidFill>
                  <a:schemeClr val="lt1"/>
                </a:solidFill>
                <a:latin typeface="Arial"/>
                <a:ea typeface="Arial"/>
                <a:cs typeface="Arial"/>
                <a:sym typeface="Arial"/>
              </a:rPr>
              <a:t>LOREM IPSUM DOLOR SIT AMET,</a:t>
            </a:r>
            <a:endParaRPr/>
          </a:p>
          <a:p>
            <a:pPr indent="0" lvl="0" marL="0" marR="0" rtl="0" algn="r">
              <a:spcBef>
                <a:spcPts val="0"/>
              </a:spcBef>
              <a:spcAft>
                <a:spcPts val="0"/>
              </a:spcAft>
              <a:buNone/>
            </a:pPr>
            <a:r>
              <a:rPr lang="en-US" sz="1100">
                <a:solidFill>
                  <a:schemeClr val="lt1"/>
                </a:solidFill>
                <a:latin typeface="Arial"/>
                <a:ea typeface="Arial"/>
                <a:cs typeface="Arial"/>
                <a:sym typeface="Arial"/>
              </a:rPr>
              <a:t>CU USU AGAM INTEGRE IMPEDIT.</a:t>
            </a:r>
            <a:endParaRPr sz="1100">
              <a:solidFill>
                <a:schemeClr val="lt1"/>
              </a:solidFill>
              <a:latin typeface="Arial"/>
              <a:ea typeface="Arial"/>
              <a:cs typeface="Arial"/>
              <a:sym typeface="Arial"/>
            </a:endParaRPr>
          </a:p>
        </p:txBody>
      </p:sp>
      <p:sp>
        <p:nvSpPr>
          <p:cNvPr id="1339" name="Google Shape;1339;p42"/>
          <p:cNvSpPr txBox="1"/>
          <p:nvPr/>
        </p:nvSpPr>
        <p:spPr>
          <a:xfrm>
            <a:off x="7503943" y="5476825"/>
            <a:ext cx="4446124" cy="707886"/>
          </a:xfrm>
          <a:prstGeom prst="rect">
            <a:avLst/>
          </a:prstGeom>
          <a:solidFill>
            <a:schemeClr val="dk1">
              <a:alpha val="40000"/>
            </a:schemeClr>
          </a:solidFill>
          <a:ln>
            <a:noFill/>
          </a:ln>
        </p:spPr>
        <p:txBody>
          <a:bodyPr anchorCtr="0" anchor="ctr" bIns="45700" lIns="91425" spcFirstLastPara="1" rIns="91425" wrap="square" tIns="45700">
            <a:spAutoFit/>
          </a:bodyPr>
          <a:lstStyle/>
          <a:p>
            <a:pPr indent="0" lvl="0" marL="0" marR="0" rtl="0" algn="r">
              <a:spcBef>
                <a:spcPts val="0"/>
              </a:spcBef>
              <a:spcAft>
                <a:spcPts val="0"/>
              </a:spcAft>
              <a:buNone/>
            </a:pPr>
            <a:r>
              <a:rPr lang="en-US" sz="2000">
                <a:solidFill>
                  <a:schemeClr val="lt1"/>
                </a:solidFill>
                <a:latin typeface="Arial"/>
                <a:ea typeface="Arial"/>
                <a:cs typeface="Arial"/>
                <a:sym typeface="Arial"/>
              </a:rPr>
              <a:t>LOREM IPSUM DOLOR SIT AMET,</a:t>
            </a:r>
            <a:endParaRPr/>
          </a:p>
          <a:p>
            <a:pPr indent="0" lvl="0" marL="0" marR="0" rtl="0" algn="r">
              <a:spcBef>
                <a:spcPts val="0"/>
              </a:spcBef>
              <a:spcAft>
                <a:spcPts val="0"/>
              </a:spcAft>
              <a:buNone/>
            </a:pPr>
            <a:r>
              <a:rPr lang="en-US" sz="2000">
                <a:solidFill>
                  <a:schemeClr val="lt1"/>
                </a:solidFill>
                <a:latin typeface="Arial"/>
                <a:ea typeface="Arial"/>
                <a:cs typeface="Arial"/>
                <a:sym typeface="Arial"/>
              </a:rPr>
              <a:t>CU USU AGAM INTEGRE IMPEDIT.</a:t>
            </a:r>
            <a:endParaRPr sz="2000">
              <a:solidFill>
                <a:schemeClr val="lt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3" name="Shape 1343"/>
        <p:cNvGrpSpPr/>
        <p:nvPr/>
      </p:nvGrpSpPr>
      <p:grpSpPr>
        <a:xfrm>
          <a:off x="0" y="0"/>
          <a:ext cx="0" cy="0"/>
          <a:chOff x="0" y="0"/>
          <a:chExt cx="0" cy="0"/>
        </a:xfrm>
      </p:grpSpPr>
      <p:sp>
        <p:nvSpPr>
          <p:cNvPr id="1344" name="Google Shape;1344;p43"/>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t>Infographic Style</a:t>
            </a:r>
            <a:endParaRPr/>
          </a:p>
        </p:txBody>
      </p:sp>
      <p:graphicFrame>
        <p:nvGraphicFramePr>
          <p:cNvPr id="1345" name="Google Shape;1345;p43"/>
          <p:cNvGraphicFramePr/>
          <p:nvPr/>
        </p:nvGraphicFramePr>
        <p:xfrm>
          <a:off x="3686905" y="1722807"/>
          <a:ext cx="3000000" cy="3000000"/>
        </p:xfrm>
        <a:graphic>
          <a:graphicData uri="http://schemas.openxmlformats.org/drawingml/2006/table">
            <a:tbl>
              <a:tblPr bandRow="1" firstRow="1">
                <a:noFill/>
                <a:tableStyleId>{AFC5577A-5766-418C-9F64-B7DC89E9D9CF}</a:tableStyleId>
              </a:tblPr>
              <a:tblGrid>
                <a:gridCol w="213800"/>
                <a:gridCol w="1692000"/>
                <a:gridCol w="213800"/>
              </a:tblGrid>
              <a:tr h="419700">
                <a:tc gridSpan="3">
                  <a:txBody>
                    <a:bodyPr/>
                    <a:lstStyle/>
                    <a:p>
                      <a:pPr indent="0" lvl="0" marL="0" marR="0" rtl="0" algn="ctr">
                        <a:spcBef>
                          <a:spcPts val="0"/>
                        </a:spcBef>
                        <a:spcAft>
                          <a:spcPts val="0"/>
                        </a:spcAft>
                        <a:buNone/>
                      </a:pPr>
                      <a:r>
                        <a:rPr b="1" lang="en-US" sz="1200" u="none" cap="none" strike="noStrike">
                          <a:solidFill>
                            <a:schemeClr val="accent2"/>
                          </a:solidFill>
                          <a:latin typeface="Arial"/>
                          <a:ea typeface="Arial"/>
                          <a:cs typeface="Arial"/>
                          <a:sym typeface="Arial"/>
                        </a:rPr>
                        <a:t>Your Text  Here</a:t>
                      </a:r>
                      <a:endParaRPr b="1" sz="1200" u="none" cap="none" strike="noStrike">
                        <a:solidFill>
                          <a:schemeClr val="accent2"/>
                        </a:solidFill>
                        <a:latin typeface="Arial"/>
                        <a:ea typeface="Arial"/>
                        <a:cs typeface="Arial"/>
                        <a:sym typeface="Arial"/>
                      </a:endParaRPr>
                    </a:p>
                  </a:txBody>
                  <a:tcPr marT="38850" marB="38850" marR="77725" marL="77725" anchor="ctr">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solidFill>
                      <a:schemeClr val="lt1"/>
                    </a:solidFill>
                  </a:tcPr>
                </a:tc>
                <a:tc hMerge="1"/>
                <a:tc hMerge="1"/>
              </a:tr>
              <a:tr h="1154175">
                <a:tc gridSpan="3">
                  <a:txBody>
                    <a:bodyPr/>
                    <a:lstStyle/>
                    <a:p>
                      <a:pPr indent="0" lvl="0" marL="0" marR="0" rtl="0" algn="ctr">
                        <a:spcBef>
                          <a:spcPts val="0"/>
                        </a:spcBef>
                        <a:spcAft>
                          <a:spcPts val="0"/>
                        </a:spcAft>
                        <a:buNone/>
                      </a:pPr>
                      <a:r>
                        <a:rPr b="1" lang="en-US" sz="3700" u="none" cap="none" strike="noStrike">
                          <a:solidFill>
                            <a:schemeClr val="lt1"/>
                          </a:solidFill>
                          <a:latin typeface="Arial"/>
                          <a:ea typeface="Arial"/>
                          <a:cs typeface="Arial"/>
                          <a:sym typeface="Arial"/>
                        </a:rPr>
                        <a:t>$150</a:t>
                      </a:r>
                      <a:endParaRPr b="1" sz="1200" u="none" cap="none" strike="noStrike">
                        <a:solidFill>
                          <a:schemeClr val="lt1"/>
                        </a:solidFill>
                        <a:latin typeface="Arial"/>
                        <a:ea typeface="Arial"/>
                        <a:cs typeface="Arial"/>
                        <a:sym typeface="Arial"/>
                      </a:endParaRPr>
                    </a:p>
                  </a:txBody>
                  <a:tcPr marT="38850" marB="38850" marR="77725" marL="77725" anchor="ctr">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solidFill>
                      <a:schemeClr val="accent2"/>
                    </a:solidFill>
                  </a:tcPr>
                </a:tc>
                <a:tc hMerge="1"/>
                <a:tc hMerge="1"/>
              </a:tr>
              <a:tr h="419700">
                <a:tc>
                  <a:txBody>
                    <a:bodyPr/>
                    <a:lstStyle/>
                    <a:p>
                      <a:pPr indent="0" lvl="0" marL="0" marR="0" rtl="0" algn="l">
                        <a:spcBef>
                          <a:spcPts val="0"/>
                        </a:spcBef>
                        <a:spcAft>
                          <a:spcPts val="0"/>
                        </a:spcAft>
                        <a:buNone/>
                      </a:pPr>
                      <a:r>
                        <a:t/>
                      </a:r>
                      <a:endParaRPr sz="1500" u="none" cap="none" strike="noStrike">
                        <a:solidFill>
                          <a:srgbClr val="61B4F6"/>
                        </a:solidFill>
                        <a:latin typeface="Arial"/>
                        <a:ea typeface="Arial"/>
                        <a:cs typeface="Arial"/>
                        <a:sym typeface="Arial"/>
                      </a:endParaRPr>
                    </a:p>
                  </a:txBody>
                  <a:tcPr marT="38850" marB="38850" marR="77725" marL="77725">
                    <a:lnL cap="flat" cmpd="sng" w="28575">
                      <a:solidFill>
                        <a:schemeClr val="accen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u="none" cap="none" strike="noStrike">
                          <a:solidFill>
                            <a:srgbClr val="3F3F3F"/>
                          </a:solidFill>
                          <a:latin typeface="Arial"/>
                          <a:ea typeface="Arial"/>
                          <a:cs typeface="Arial"/>
                          <a:sym typeface="Arial"/>
                        </a:rPr>
                        <a:t>Text Here</a:t>
                      </a:r>
                      <a:endParaRPr b="0" sz="1200" u="none" cap="none" strike="noStrike">
                        <a:solidFill>
                          <a:srgbClr val="3F3F3F"/>
                        </a:solidFill>
                        <a:latin typeface="Arial"/>
                        <a:ea typeface="Arial"/>
                        <a:cs typeface="Arial"/>
                        <a:sym typeface="Arial"/>
                      </a:endParaRPr>
                    </a:p>
                  </a:txBody>
                  <a:tcPr marT="38850" marB="38850" marR="77725" marL="77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500" u="none" cap="none" strike="noStrike">
                        <a:solidFill>
                          <a:srgbClr val="3F3F3F"/>
                        </a:solidFill>
                        <a:latin typeface="Arial"/>
                        <a:ea typeface="Arial"/>
                        <a:cs typeface="Arial"/>
                        <a:sym typeface="Arial"/>
                      </a:endParaRPr>
                    </a:p>
                  </a:txBody>
                  <a:tcPr marT="38850" marB="38850" marR="77725" marL="77725">
                    <a:lnL cap="flat" cmpd="sng" w="9525">
                      <a:solidFill>
                        <a:srgbClr val="000000">
                          <a:alpha val="0"/>
                        </a:srgbClr>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419700">
                <a:tc>
                  <a:txBody>
                    <a:bodyPr/>
                    <a:lstStyle/>
                    <a:p>
                      <a:pPr indent="0" lvl="0" marL="0" marR="0" rtl="0" algn="l">
                        <a:spcBef>
                          <a:spcPts val="0"/>
                        </a:spcBef>
                        <a:spcAft>
                          <a:spcPts val="0"/>
                        </a:spcAft>
                        <a:buNone/>
                      </a:pPr>
                      <a:r>
                        <a:t/>
                      </a:r>
                      <a:endParaRPr sz="1500" u="none" cap="none" strike="noStrike">
                        <a:solidFill>
                          <a:srgbClr val="61B4F6"/>
                        </a:solidFill>
                        <a:latin typeface="Arial"/>
                        <a:ea typeface="Arial"/>
                        <a:cs typeface="Arial"/>
                        <a:sym typeface="Arial"/>
                      </a:endParaRPr>
                    </a:p>
                  </a:txBody>
                  <a:tcPr marT="38850" marB="38850" marR="77725" marL="77725">
                    <a:lnL cap="flat" cmpd="sng" w="28575">
                      <a:solidFill>
                        <a:schemeClr val="accen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u="none" cap="none" strike="noStrike">
                          <a:solidFill>
                            <a:srgbClr val="3F3F3F"/>
                          </a:solidFill>
                          <a:latin typeface="Arial"/>
                          <a:ea typeface="Arial"/>
                          <a:cs typeface="Arial"/>
                          <a:sym typeface="Arial"/>
                        </a:rPr>
                        <a:t>Text Here</a:t>
                      </a:r>
                      <a:endParaRPr b="0" sz="1200" u="none" cap="none" strike="noStrike">
                        <a:solidFill>
                          <a:srgbClr val="3F3F3F"/>
                        </a:solidFill>
                        <a:latin typeface="Arial"/>
                        <a:ea typeface="Arial"/>
                        <a:cs typeface="Arial"/>
                        <a:sym typeface="Arial"/>
                      </a:endParaRPr>
                    </a:p>
                  </a:txBody>
                  <a:tcPr marT="38850" marB="38850" marR="77725" marL="77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500" u="none" cap="none" strike="noStrike">
                        <a:solidFill>
                          <a:srgbClr val="3F3F3F"/>
                        </a:solidFill>
                        <a:latin typeface="Arial"/>
                        <a:ea typeface="Arial"/>
                        <a:cs typeface="Arial"/>
                        <a:sym typeface="Arial"/>
                      </a:endParaRPr>
                    </a:p>
                  </a:txBody>
                  <a:tcPr marT="38850" marB="38850" marR="77725" marL="77725">
                    <a:lnL cap="flat" cmpd="sng" w="9525">
                      <a:solidFill>
                        <a:srgbClr val="000000">
                          <a:alpha val="0"/>
                        </a:srgbClr>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419700">
                <a:tc>
                  <a:txBody>
                    <a:bodyPr/>
                    <a:lstStyle/>
                    <a:p>
                      <a:pPr indent="0" lvl="0" marL="0" marR="0" rtl="0" algn="l">
                        <a:spcBef>
                          <a:spcPts val="0"/>
                        </a:spcBef>
                        <a:spcAft>
                          <a:spcPts val="0"/>
                        </a:spcAft>
                        <a:buNone/>
                      </a:pPr>
                      <a:r>
                        <a:t/>
                      </a:r>
                      <a:endParaRPr sz="1500" u="none" cap="none" strike="noStrike">
                        <a:solidFill>
                          <a:srgbClr val="61B4F6"/>
                        </a:solidFill>
                        <a:latin typeface="Arial"/>
                        <a:ea typeface="Arial"/>
                        <a:cs typeface="Arial"/>
                        <a:sym typeface="Arial"/>
                      </a:endParaRPr>
                    </a:p>
                  </a:txBody>
                  <a:tcPr marT="38850" marB="38850" marR="77725" marL="77725">
                    <a:lnL cap="flat" cmpd="sng" w="28575">
                      <a:solidFill>
                        <a:schemeClr val="accen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u="none" cap="none" strike="noStrike">
                          <a:solidFill>
                            <a:srgbClr val="3F3F3F"/>
                          </a:solidFill>
                          <a:latin typeface="Arial"/>
                          <a:ea typeface="Arial"/>
                          <a:cs typeface="Arial"/>
                          <a:sym typeface="Arial"/>
                        </a:rPr>
                        <a:t>Text Here</a:t>
                      </a:r>
                      <a:endParaRPr b="0" sz="1200" u="none" cap="none" strike="noStrike">
                        <a:solidFill>
                          <a:srgbClr val="3F3F3F"/>
                        </a:solidFill>
                        <a:latin typeface="Arial"/>
                        <a:ea typeface="Arial"/>
                        <a:cs typeface="Arial"/>
                        <a:sym typeface="Arial"/>
                      </a:endParaRPr>
                    </a:p>
                  </a:txBody>
                  <a:tcPr marT="38850" marB="38850" marR="77725" marL="77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500" u="none" cap="none" strike="noStrike">
                        <a:solidFill>
                          <a:srgbClr val="3F3F3F"/>
                        </a:solidFill>
                        <a:latin typeface="Arial"/>
                        <a:ea typeface="Arial"/>
                        <a:cs typeface="Arial"/>
                        <a:sym typeface="Arial"/>
                      </a:endParaRPr>
                    </a:p>
                  </a:txBody>
                  <a:tcPr marT="38850" marB="38850" marR="77725" marL="77725">
                    <a:lnL cap="flat" cmpd="sng" w="9525">
                      <a:solidFill>
                        <a:srgbClr val="000000">
                          <a:alpha val="0"/>
                        </a:srgbClr>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419700">
                <a:tc>
                  <a:txBody>
                    <a:bodyPr/>
                    <a:lstStyle/>
                    <a:p>
                      <a:pPr indent="0" lvl="0" marL="0" marR="0" rtl="0" algn="l">
                        <a:spcBef>
                          <a:spcPts val="0"/>
                        </a:spcBef>
                        <a:spcAft>
                          <a:spcPts val="0"/>
                        </a:spcAft>
                        <a:buNone/>
                      </a:pPr>
                      <a:r>
                        <a:t/>
                      </a:r>
                      <a:endParaRPr sz="1500" u="none" cap="none" strike="noStrike">
                        <a:solidFill>
                          <a:srgbClr val="61B4F6"/>
                        </a:solidFill>
                        <a:latin typeface="Arial"/>
                        <a:ea typeface="Arial"/>
                        <a:cs typeface="Arial"/>
                        <a:sym typeface="Arial"/>
                      </a:endParaRPr>
                    </a:p>
                  </a:txBody>
                  <a:tcPr marT="38850" marB="38850" marR="77725" marL="77725">
                    <a:lnL cap="flat" cmpd="sng" w="28575">
                      <a:solidFill>
                        <a:schemeClr val="accen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u="none" cap="none" strike="noStrike">
                          <a:solidFill>
                            <a:srgbClr val="3F3F3F"/>
                          </a:solidFill>
                          <a:latin typeface="Arial"/>
                          <a:ea typeface="Arial"/>
                          <a:cs typeface="Arial"/>
                          <a:sym typeface="Arial"/>
                        </a:rPr>
                        <a:t>Text Here</a:t>
                      </a:r>
                      <a:endParaRPr b="0" sz="1200" u="none" cap="none" strike="noStrike">
                        <a:solidFill>
                          <a:srgbClr val="3F3F3F"/>
                        </a:solidFill>
                        <a:latin typeface="Arial"/>
                        <a:ea typeface="Arial"/>
                        <a:cs typeface="Arial"/>
                        <a:sym typeface="Arial"/>
                      </a:endParaRPr>
                    </a:p>
                  </a:txBody>
                  <a:tcPr marT="38850" marB="38850" marR="77725" marL="77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500" u="none" cap="none" strike="noStrike">
                        <a:solidFill>
                          <a:srgbClr val="3F3F3F"/>
                        </a:solidFill>
                        <a:latin typeface="Arial"/>
                        <a:ea typeface="Arial"/>
                        <a:cs typeface="Arial"/>
                        <a:sym typeface="Arial"/>
                      </a:endParaRPr>
                    </a:p>
                  </a:txBody>
                  <a:tcPr marT="38850" marB="38850" marR="77725" marL="77725">
                    <a:lnL cap="flat" cmpd="sng" w="9525">
                      <a:solidFill>
                        <a:srgbClr val="000000">
                          <a:alpha val="0"/>
                        </a:srgbClr>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419700">
                <a:tc>
                  <a:txBody>
                    <a:bodyPr/>
                    <a:lstStyle/>
                    <a:p>
                      <a:pPr indent="0" lvl="0" marL="0" marR="0" rtl="0" algn="l">
                        <a:spcBef>
                          <a:spcPts val="0"/>
                        </a:spcBef>
                        <a:spcAft>
                          <a:spcPts val="0"/>
                        </a:spcAft>
                        <a:buNone/>
                      </a:pPr>
                      <a:r>
                        <a:t/>
                      </a:r>
                      <a:endParaRPr sz="1500" u="none" cap="none" strike="noStrike">
                        <a:solidFill>
                          <a:srgbClr val="61B4F6"/>
                        </a:solidFill>
                        <a:latin typeface="Arial"/>
                        <a:ea typeface="Arial"/>
                        <a:cs typeface="Arial"/>
                        <a:sym typeface="Arial"/>
                      </a:endParaRPr>
                    </a:p>
                  </a:txBody>
                  <a:tcPr marT="38850" marB="38850" marR="77725" marL="77725">
                    <a:lnL cap="flat" cmpd="sng" w="28575">
                      <a:solidFill>
                        <a:schemeClr val="accen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u="none" cap="none" strike="noStrike">
                          <a:solidFill>
                            <a:srgbClr val="3F3F3F"/>
                          </a:solidFill>
                          <a:latin typeface="Arial"/>
                          <a:ea typeface="Arial"/>
                          <a:cs typeface="Arial"/>
                          <a:sym typeface="Arial"/>
                        </a:rPr>
                        <a:t>Text Here</a:t>
                      </a:r>
                      <a:endParaRPr b="0" sz="1200" u="none" cap="none" strike="noStrike">
                        <a:solidFill>
                          <a:srgbClr val="3F3F3F"/>
                        </a:solidFill>
                        <a:latin typeface="Arial"/>
                        <a:ea typeface="Arial"/>
                        <a:cs typeface="Arial"/>
                        <a:sym typeface="Arial"/>
                      </a:endParaRPr>
                    </a:p>
                  </a:txBody>
                  <a:tcPr marT="38850" marB="38850" marR="77725" marL="77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500" u="none" cap="none" strike="noStrike">
                        <a:solidFill>
                          <a:srgbClr val="3F3F3F"/>
                        </a:solidFill>
                        <a:latin typeface="Arial"/>
                        <a:ea typeface="Arial"/>
                        <a:cs typeface="Arial"/>
                        <a:sym typeface="Arial"/>
                      </a:endParaRPr>
                    </a:p>
                  </a:txBody>
                  <a:tcPr marT="38850" marB="38850" marR="77725" marL="77725">
                    <a:lnL cap="flat" cmpd="sng" w="9525">
                      <a:solidFill>
                        <a:srgbClr val="000000">
                          <a:alpha val="0"/>
                        </a:srgbClr>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419700">
                <a:tc>
                  <a:txBody>
                    <a:bodyPr/>
                    <a:lstStyle/>
                    <a:p>
                      <a:pPr indent="0" lvl="0" marL="0" marR="0" rtl="0" algn="l">
                        <a:spcBef>
                          <a:spcPts val="0"/>
                        </a:spcBef>
                        <a:spcAft>
                          <a:spcPts val="0"/>
                        </a:spcAft>
                        <a:buNone/>
                      </a:pPr>
                      <a:r>
                        <a:t/>
                      </a:r>
                      <a:endParaRPr sz="1500" u="none" cap="none" strike="noStrike">
                        <a:solidFill>
                          <a:srgbClr val="61B4F6"/>
                        </a:solidFill>
                        <a:latin typeface="Arial"/>
                        <a:ea typeface="Arial"/>
                        <a:cs typeface="Arial"/>
                        <a:sym typeface="Arial"/>
                      </a:endParaRPr>
                    </a:p>
                  </a:txBody>
                  <a:tcPr marT="38850" marB="38850" marR="77725" marL="77725">
                    <a:lnL cap="flat" cmpd="sng" w="28575">
                      <a:solidFill>
                        <a:schemeClr val="accen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accent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u="none" cap="none" strike="noStrike">
                          <a:solidFill>
                            <a:srgbClr val="3F3F3F"/>
                          </a:solidFill>
                          <a:latin typeface="Arial"/>
                          <a:ea typeface="Arial"/>
                          <a:cs typeface="Arial"/>
                          <a:sym typeface="Arial"/>
                        </a:rPr>
                        <a:t>Text Here</a:t>
                      </a:r>
                      <a:endParaRPr b="0" sz="1200" u="none" cap="none" strike="noStrike">
                        <a:solidFill>
                          <a:srgbClr val="3F3F3F"/>
                        </a:solidFill>
                        <a:latin typeface="Arial"/>
                        <a:ea typeface="Arial"/>
                        <a:cs typeface="Arial"/>
                        <a:sym typeface="Arial"/>
                      </a:endParaRPr>
                    </a:p>
                  </a:txBody>
                  <a:tcPr marT="38850" marB="38850" marR="77725" marL="77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500" u="none" cap="none" strike="noStrike">
                        <a:solidFill>
                          <a:srgbClr val="3F3F3F"/>
                        </a:solidFill>
                        <a:latin typeface="Arial"/>
                        <a:ea typeface="Arial"/>
                        <a:cs typeface="Arial"/>
                        <a:sym typeface="Arial"/>
                      </a:endParaRPr>
                    </a:p>
                  </a:txBody>
                  <a:tcPr marT="38850" marB="38850" marR="77725" marL="77725">
                    <a:lnL cap="flat" cmpd="sng" w="9525">
                      <a:solidFill>
                        <a:srgbClr val="000000">
                          <a:alpha val="0"/>
                        </a:srgbClr>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accent2"/>
                      </a:solidFill>
                      <a:prstDash val="solid"/>
                      <a:round/>
                      <a:headEnd len="sm" w="sm" type="none"/>
                      <a:tailEnd len="sm" w="sm" type="none"/>
                    </a:lnB>
                    <a:solidFill>
                      <a:schemeClr val="lt1"/>
                    </a:solidFill>
                  </a:tcPr>
                </a:tc>
              </a:tr>
              <a:tr h="419700">
                <a:tc gridSpan="3">
                  <a:txBody>
                    <a:bodyPr/>
                    <a:lstStyle/>
                    <a:p>
                      <a:pPr indent="0" lvl="0" marL="0" marR="0" rtl="0" algn="ctr">
                        <a:lnSpc>
                          <a:spcPct val="100000"/>
                        </a:lnSpc>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Your Text  Here</a:t>
                      </a:r>
                      <a:endParaRPr b="1" sz="1200" u="none" cap="none" strike="noStrike">
                        <a:solidFill>
                          <a:schemeClr val="lt1"/>
                        </a:solidFill>
                        <a:latin typeface="Arial"/>
                        <a:ea typeface="Arial"/>
                        <a:cs typeface="Arial"/>
                        <a:sym typeface="Arial"/>
                      </a:endParaRPr>
                    </a:p>
                  </a:txBody>
                  <a:tcPr marT="38850" marB="38850" marR="77725" marL="77725" anchor="ctr">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solidFill>
                      <a:schemeClr val="accent2"/>
                    </a:solidFill>
                  </a:tcPr>
                </a:tc>
                <a:tc hMerge="1"/>
                <a:tc hMerge="1"/>
              </a:tr>
            </a:tbl>
          </a:graphicData>
        </a:graphic>
      </p:graphicFrame>
      <p:graphicFrame>
        <p:nvGraphicFramePr>
          <p:cNvPr id="1346" name="Google Shape;1346;p43"/>
          <p:cNvGraphicFramePr/>
          <p:nvPr/>
        </p:nvGraphicFramePr>
        <p:xfrm>
          <a:off x="6414814" y="1722807"/>
          <a:ext cx="3000000" cy="3000000"/>
        </p:xfrm>
        <a:graphic>
          <a:graphicData uri="http://schemas.openxmlformats.org/drawingml/2006/table">
            <a:tbl>
              <a:tblPr bandRow="1" firstRow="1">
                <a:noFill/>
                <a:tableStyleId>{AFC5577A-5766-418C-9F64-B7DC89E9D9CF}</a:tableStyleId>
              </a:tblPr>
              <a:tblGrid>
                <a:gridCol w="213800"/>
                <a:gridCol w="1692000"/>
                <a:gridCol w="213800"/>
              </a:tblGrid>
              <a:tr h="419700">
                <a:tc gridSpan="3">
                  <a:txBody>
                    <a:bodyPr/>
                    <a:lstStyle/>
                    <a:p>
                      <a:pPr indent="0" lvl="0" marL="0" marR="0" rtl="0" algn="ctr">
                        <a:spcBef>
                          <a:spcPts val="0"/>
                        </a:spcBef>
                        <a:spcAft>
                          <a:spcPts val="0"/>
                        </a:spcAft>
                        <a:buNone/>
                      </a:pPr>
                      <a:r>
                        <a:rPr b="1" lang="en-US" sz="1200" u="none" cap="none" strike="noStrike">
                          <a:solidFill>
                            <a:schemeClr val="accent3"/>
                          </a:solidFill>
                          <a:latin typeface="Arial"/>
                          <a:ea typeface="Arial"/>
                          <a:cs typeface="Arial"/>
                          <a:sym typeface="Arial"/>
                        </a:rPr>
                        <a:t>Your Text  Here</a:t>
                      </a:r>
                      <a:endParaRPr b="1" sz="1200" u="none" cap="none" strike="noStrike">
                        <a:solidFill>
                          <a:schemeClr val="accent3"/>
                        </a:solidFill>
                        <a:latin typeface="Arial"/>
                        <a:ea typeface="Arial"/>
                        <a:cs typeface="Arial"/>
                        <a:sym typeface="Arial"/>
                      </a:endParaRPr>
                    </a:p>
                  </a:txBody>
                  <a:tcPr marT="38850" marB="38850" marR="77725" marL="77725" anchor="ctr">
                    <a:lnL cap="flat" cmpd="sng" w="28575">
                      <a:solidFill>
                        <a:schemeClr val="accent3"/>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solidFill>
                      <a:schemeClr val="lt1"/>
                    </a:solidFill>
                  </a:tcPr>
                </a:tc>
                <a:tc hMerge="1"/>
                <a:tc hMerge="1"/>
              </a:tr>
              <a:tr h="1154175">
                <a:tc gridSpan="3">
                  <a:txBody>
                    <a:bodyPr/>
                    <a:lstStyle/>
                    <a:p>
                      <a:pPr indent="0" lvl="0" marL="0" marR="0" rtl="0" algn="ctr">
                        <a:spcBef>
                          <a:spcPts val="0"/>
                        </a:spcBef>
                        <a:spcAft>
                          <a:spcPts val="0"/>
                        </a:spcAft>
                        <a:buNone/>
                      </a:pPr>
                      <a:r>
                        <a:rPr b="1" lang="en-US" sz="3700" u="none" cap="none" strike="noStrike">
                          <a:solidFill>
                            <a:schemeClr val="lt1"/>
                          </a:solidFill>
                          <a:latin typeface="Arial"/>
                          <a:ea typeface="Arial"/>
                          <a:cs typeface="Arial"/>
                          <a:sym typeface="Arial"/>
                        </a:rPr>
                        <a:t>$150</a:t>
                      </a:r>
                      <a:endParaRPr b="1" sz="1200" u="none" cap="none" strike="noStrike">
                        <a:solidFill>
                          <a:schemeClr val="lt1"/>
                        </a:solidFill>
                        <a:latin typeface="Arial"/>
                        <a:ea typeface="Arial"/>
                        <a:cs typeface="Arial"/>
                        <a:sym typeface="Arial"/>
                      </a:endParaRPr>
                    </a:p>
                  </a:txBody>
                  <a:tcPr marT="38850" marB="38850" marR="77725" marL="77725" anchor="ctr">
                    <a:lnL cap="flat" cmpd="sng" w="28575">
                      <a:solidFill>
                        <a:schemeClr val="accent3"/>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solidFill>
                      <a:schemeClr val="accent3"/>
                    </a:solidFill>
                  </a:tcPr>
                </a:tc>
                <a:tc hMerge="1"/>
                <a:tc hMerge="1"/>
              </a:tr>
              <a:tr h="419700">
                <a:tc>
                  <a:txBody>
                    <a:bodyPr/>
                    <a:lstStyle/>
                    <a:p>
                      <a:pPr indent="0" lvl="0" marL="0" marR="0" rtl="0" algn="l">
                        <a:spcBef>
                          <a:spcPts val="0"/>
                        </a:spcBef>
                        <a:spcAft>
                          <a:spcPts val="0"/>
                        </a:spcAft>
                        <a:buNone/>
                      </a:pPr>
                      <a:r>
                        <a:t/>
                      </a:r>
                      <a:endParaRPr sz="1500" u="none" cap="none" strike="noStrike">
                        <a:solidFill>
                          <a:srgbClr val="61B4F6"/>
                        </a:solidFill>
                        <a:latin typeface="Arial"/>
                        <a:ea typeface="Arial"/>
                        <a:cs typeface="Arial"/>
                        <a:sym typeface="Arial"/>
                      </a:endParaRPr>
                    </a:p>
                  </a:txBody>
                  <a:tcPr marT="38850" marB="38850" marR="77725" marL="77725">
                    <a:lnL cap="flat" cmpd="sng" w="28575">
                      <a:solidFill>
                        <a:schemeClr val="accent3"/>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u="none" cap="none" strike="noStrike">
                          <a:solidFill>
                            <a:srgbClr val="3F3F3F"/>
                          </a:solidFill>
                          <a:latin typeface="Arial"/>
                          <a:ea typeface="Arial"/>
                          <a:cs typeface="Arial"/>
                          <a:sym typeface="Arial"/>
                        </a:rPr>
                        <a:t>Text Here</a:t>
                      </a:r>
                      <a:endParaRPr b="0" sz="1200" u="none" cap="none" strike="noStrike">
                        <a:solidFill>
                          <a:srgbClr val="3F3F3F"/>
                        </a:solidFill>
                        <a:latin typeface="Arial"/>
                        <a:ea typeface="Arial"/>
                        <a:cs typeface="Arial"/>
                        <a:sym typeface="Arial"/>
                      </a:endParaRPr>
                    </a:p>
                  </a:txBody>
                  <a:tcPr marT="38850" marB="38850" marR="77725" marL="77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500" u="none" cap="none" strike="noStrike">
                        <a:solidFill>
                          <a:srgbClr val="3F3F3F"/>
                        </a:solidFill>
                        <a:latin typeface="Arial"/>
                        <a:ea typeface="Arial"/>
                        <a:cs typeface="Arial"/>
                        <a:sym typeface="Arial"/>
                      </a:endParaRPr>
                    </a:p>
                  </a:txBody>
                  <a:tcPr marT="38850" marB="38850" marR="77725" marL="77725">
                    <a:lnL cap="flat" cmpd="sng" w="9525">
                      <a:solidFill>
                        <a:srgbClr val="000000">
                          <a:alpha val="0"/>
                        </a:srgbClr>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419700">
                <a:tc>
                  <a:txBody>
                    <a:bodyPr/>
                    <a:lstStyle/>
                    <a:p>
                      <a:pPr indent="0" lvl="0" marL="0" marR="0" rtl="0" algn="l">
                        <a:spcBef>
                          <a:spcPts val="0"/>
                        </a:spcBef>
                        <a:spcAft>
                          <a:spcPts val="0"/>
                        </a:spcAft>
                        <a:buNone/>
                      </a:pPr>
                      <a:r>
                        <a:t/>
                      </a:r>
                      <a:endParaRPr sz="1500" u="none" cap="none" strike="noStrike">
                        <a:solidFill>
                          <a:srgbClr val="61B4F6"/>
                        </a:solidFill>
                        <a:latin typeface="Arial"/>
                        <a:ea typeface="Arial"/>
                        <a:cs typeface="Arial"/>
                        <a:sym typeface="Arial"/>
                      </a:endParaRPr>
                    </a:p>
                  </a:txBody>
                  <a:tcPr marT="38850" marB="38850" marR="77725" marL="77725">
                    <a:lnL cap="flat" cmpd="sng" w="28575">
                      <a:solidFill>
                        <a:schemeClr val="accent3"/>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u="none" cap="none" strike="noStrike">
                          <a:solidFill>
                            <a:srgbClr val="3F3F3F"/>
                          </a:solidFill>
                          <a:latin typeface="Arial"/>
                          <a:ea typeface="Arial"/>
                          <a:cs typeface="Arial"/>
                          <a:sym typeface="Arial"/>
                        </a:rPr>
                        <a:t>Text Here</a:t>
                      </a:r>
                      <a:endParaRPr b="0" sz="1200" u="none" cap="none" strike="noStrike">
                        <a:solidFill>
                          <a:srgbClr val="3F3F3F"/>
                        </a:solidFill>
                        <a:latin typeface="Arial"/>
                        <a:ea typeface="Arial"/>
                        <a:cs typeface="Arial"/>
                        <a:sym typeface="Arial"/>
                      </a:endParaRPr>
                    </a:p>
                  </a:txBody>
                  <a:tcPr marT="38850" marB="38850" marR="77725" marL="77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500" u="none" cap="none" strike="noStrike">
                        <a:solidFill>
                          <a:srgbClr val="3F3F3F"/>
                        </a:solidFill>
                        <a:latin typeface="Arial"/>
                        <a:ea typeface="Arial"/>
                        <a:cs typeface="Arial"/>
                        <a:sym typeface="Arial"/>
                      </a:endParaRPr>
                    </a:p>
                  </a:txBody>
                  <a:tcPr marT="38850" marB="38850" marR="77725" marL="77725">
                    <a:lnL cap="flat" cmpd="sng" w="9525">
                      <a:solidFill>
                        <a:srgbClr val="000000">
                          <a:alpha val="0"/>
                        </a:srgbClr>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419700">
                <a:tc>
                  <a:txBody>
                    <a:bodyPr/>
                    <a:lstStyle/>
                    <a:p>
                      <a:pPr indent="0" lvl="0" marL="0" marR="0" rtl="0" algn="l">
                        <a:spcBef>
                          <a:spcPts val="0"/>
                        </a:spcBef>
                        <a:spcAft>
                          <a:spcPts val="0"/>
                        </a:spcAft>
                        <a:buNone/>
                      </a:pPr>
                      <a:r>
                        <a:t/>
                      </a:r>
                      <a:endParaRPr sz="1500" u="none" cap="none" strike="noStrike">
                        <a:solidFill>
                          <a:srgbClr val="61B4F6"/>
                        </a:solidFill>
                        <a:latin typeface="Arial"/>
                        <a:ea typeface="Arial"/>
                        <a:cs typeface="Arial"/>
                        <a:sym typeface="Arial"/>
                      </a:endParaRPr>
                    </a:p>
                  </a:txBody>
                  <a:tcPr marT="38850" marB="38850" marR="77725" marL="77725">
                    <a:lnL cap="flat" cmpd="sng" w="28575">
                      <a:solidFill>
                        <a:schemeClr val="accent3"/>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u="none" cap="none" strike="noStrike">
                          <a:solidFill>
                            <a:srgbClr val="3F3F3F"/>
                          </a:solidFill>
                          <a:latin typeface="Arial"/>
                          <a:ea typeface="Arial"/>
                          <a:cs typeface="Arial"/>
                          <a:sym typeface="Arial"/>
                        </a:rPr>
                        <a:t>Text Here</a:t>
                      </a:r>
                      <a:endParaRPr b="0" sz="1200" u="none" cap="none" strike="noStrike">
                        <a:solidFill>
                          <a:srgbClr val="3F3F3F"/>
                        </a:solidFill>
                        <a:latin typeface="Arial"/>
                        <a:ea typeface="Arial"/>
                        <a:cs typeface="Arial"/>
                        <a:sym typeface="Arial"/>
                      </a:endParaRPr>
                    </a:p>
                  </a:txBody>
                  <a:tcPr marT="38850" marB="38850" marR="77725" marL="77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500" u="none" cap="none" strike="noStrike">
                        <a:solidFill>
                          <a:srgbClr val="3F3F3F"/>
                        </a:solidFill>
                        <a:latin typeface="Arial"/>
                        <a:ea typeface="Arial"/>
                        <a:cs typeface="Arial"/>
                        <a:sym typeface="Arial"/>
                      </a:endParaRPr>
                    </a:p>
                  </a:txBody>
                  <a:tcPr marT="38850" marB="38850" marR="77725" marL="77725">
                    <a:lnL cap="flat" cmpd="sng" w="9525">
                      <a:solidFill>
                        <a:srgbClr val="000000">
                          <a:alpha val="0"/>
                        </a:srgbClr>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419700">
                <a:tc>
                  <a:txBody>
                    <a:bodyPr/>
                    <a:lstStyle/>
                    <a:p>
                      <a:pPr indent="0" lvl="0" marL="0" marR="0" rtl="0" algn="l">
                        <a:spcBef>
                          <a:spcPts val="0"/>
                        </a:spcBef>
                        <a:spcAft>
                          <a:spcPts val="0"/>
                        </a:spcAft>
                        <a:buNone/>
                      </a:pPr>
                      <a:r>
                        <a:t/>
                      </a:r>
                      <a:endParaRPr sz="1500" u="none" cap="none" strike="noStrike">
                        <a:solidFill>
                          <a:srgbClr val="61B4F6"/>
                        </a:solidFill>
                        <a:latin typeface="Arial"/>
                        <a:ea typeface="Arial"/>
                        <a:cs typeface="Arial"/>
                        <a:sym typeface="Arial"/>
                      </a:endParaRPr>
                    </a:p>
                  </a:txBody>
                  <a:tcPr marT="38850" marB="38850" marR="77725" marL="77725">
                    <a:lnL cap="flat" cmpd="sng" w="28575">
                      <a:solidFill>
                        <a:schemeClr val="accent3"/>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u="none" cap="none" strike="noStrike">
                          <a:solidFill>
                            <a:srgbClr val="3F3F3F"/>
                          </a:solidFill>
                          <a:latin typeface="Arial"/>
                          <a:ea typeface="Arial"/>
                          <a:cs typeface="Arial"/>
                          <a:sym typeface="Arial"/>
                        </a:rPr>
                        <a:t>Text Here</a:t>
                      </a:r>
                      <a:endParaRPr b="0" sz="1200" u="none" cap="none" strike="noStrike">
                        <a:solidFill>
                          <a:srgbClr val="3F3F3F"/>
                        </a:solidFill>
                        <a:latin typeface="Arial"/>
                        <a:ea typeface="Arial"/>
                        <a:cs typeface="Arial"/>
                        <a:sym typeface="Arial"/>
                      </a:endParaRPr>
                    </a:p>
                  </a:txBody>
                  <a:tcPr marT="38850" marB="38850" marR="77725" marL="77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500" u="none" cap="none" strike="noStrike">
                        <a:solidFill>
                          <a:srgbClr val="3F3F3F"/>
                        </a:solidFill>
                        <a:latin typeface="Arial"/>
                        <a:ea typeface="Arial"/>
                        <a:cs typeface="Arial"/>
                        <a:sym typeface="Arial"/>
                      </a:endParaRPr>
                    </a:p>
                  </a:txBody>
                  <a:tcPr marT="38850" marB="38850" marR="77725" marL="77725">
                    <a:lnL cap="flat" cmpd="sng" w="9525">
                      <a:solidFill>
                        <a:srgbClr val="000000">
                          <a:alpha val="0"/>
                        </a:srgbClr>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419700">
                <a:tc>
                  <a:txBody>
                    <a:bodyPr/>
                    <a:lstStyle/>
                    <a:p>
                      <a:pPr indent="0" lvl="0" marL="0" marR="0" rtl="0" algn="l">
                        <a:spcBef>
                          <a:spcPts val="0"/>
                        </a:spcBef>
                        <a:spcAft>
                          <a:spcPts val="0"/>
                        </a:spcAft>
                        <a:buNone/>
                      </a:pPr>
                      <a:r>
                        <a:t/>
                      </a:r>
                      <a:endParaRPr sz="1500" u="none" cap="none" strike="noStrike">
                        <a:solidFill>
                          <a:srgbClr val="61B4F6"/>
                        </a:solidFill>
                        <a:latin typeface="Arial"/>
                        <a:ea typeface="Arial"/>
                        <a:cs typeface="Arial"/>
                        <a:sym typeface="Arial"/>
                      </a:endParaRPr>
                    </a:p>
                  </a:txBody>
                  <a:tcPr marT="38850" marB="38850" marR="77725" marL="77725">
                    <a:lnL cap="flat" cmpd="sng" w="28575">
                      <a:solidFill>
                        <a:schemeClr val="accent3"/>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u="none" cap="none" strike="noStrike">
                          <a:solidFill>
                            <a:srgbClr val="3F3F3F"/>
                          </a:solidFill>
                          <a:latin typeface="Arial"/>
                          <a:ea typeface="Arial"/>
                          <a:cs typeface="Arial"/>
                          <a:sym typeface="Arial"/>
                        </a:rPr>
                        <a:t>Text Here</a:t>
                      </a:r>
                      <a:endParaRPr b="0" sz="1200" u="none" cap="none" strike="noStrike">
                        <a:solidFill>
                          <a:srgbClr val="3F3F3F"/>
                        </a:solidFill>
                        <a:latin typeface="Arial"/>
                        <a:ea typeface="Arial"/>
                        <a:cs typeface="Arial"/>
                        <a:sym typeface="Arial"/>
                      </a:endParaRPr>
                    </a:p>
                  </a:txBody>
                  <a:tcPr marT="38850" marB="38850" marR="77725" marL="77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500" u="none" cap="none" strike="noStrike">
                        <a:solidFill>
                          <a:srgbClr val="3F3F3F"/>
                        </a:solidFill>
                        <a:latin typeface="Arial"/>
                        <a:ea typeface="Arial"/>
                        <a:cs typeface="Arial"/>
                        <a:sym typeface="Arial"/>
                      </a:endParaRPr>
                    </a:p>
                  </a:txBody>
                  <a:tcPr marT="38850" marB="38850" marR="77725" marL="77725">
                    <a:lnL cap="flat" cmpd="sng" w="9525">
                      <a:solidFill>
                        <a:srgbClr val="000000">
                          <a:alpha val="0"/>
                        </a:srgbClr>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419700">
                <a:tc>
                  <a:txBody>
                    <a:bodyPr/>
                    <a:lstStyle/>
                    <a:p>
                      <a:pPr indent="0" lvl="0" marL="0" marR="0" rtl="0" algn="l">
                        <a:spcBef>
                          <a:spcPts val="0"/>
                        </a:spcBef>
                        <a:spcAft>
                          <a:spcPts val="0"/>
                        </a:spcAft>
                        <a:buNone/>
                      </a:pPr>
                      <a:r>
                        <a:t/>
                      </a:r>
                      <a:endParaRPr sz="1500" u="none" cap="none" strike="noStrike">
                        <a:solidFill>
                          <a:srgbClr val="61B4F6"/>
                        </a:solidFill>
                        <a:latin typeface="Arial"/>
                        <a:ea typeface="Arial"/>
                        <a:cs typeface="Arial"/>
                        <a:sym typeface="Arial"/>
                      </a:endParaRPr>
                    </a:p>
                  </a:txBody>
                  <a:tcPr marT="38850" marB="38850" marR="77725" marL="77725">
                    <a:lnL cap="flat" cmpd="sng" w="28575">
                      <a:solidFill>
                        <a:schemeClr val="accent3"/>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accent3"/>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u="none" cap="none" strike="noStrike">
                          <a:solidFill>
                            <a:srgbClr val="3F3F3F"/>
                          </a:solidFill>
                          <a:latin typeface="Arial"/>
                          <a:ea typeface="Arial"/>
                          <a:cs typeface="Arial"/>
                          <a:sym typeface="Arial"/>
                        </a:rPr>
                        <a:t>Text Here</a:t>
                      </a:r>
                      <a:endParaRPr b="0" sz="1200" u="none" cap="none" strike="noStrike">
                        <a:solidFill>
                          <a:srgbClr val="3F3F3F"/>
                        </a:solidFill>
                        <a:latin typeface="Arial"/>
                        <a:ea typeface="Arial"/>
                        <a:cs typeface="Arial"/>
                        <a:sym typeface="Arial"/>
                      </a:endParaRPr>
                    </a:p>
                  </a:txBody>
                  <a:tcPr marT="38850" marB="38850" marR="77725" marL="77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500" u="none" cap="none" strike="noStrike">
                        <a:solidFill>
                          <a:srgbClr val="3F3F3F"/>
                        </a:solidFill>
                        <a:latin typeface="Arial"/>
                        <a:ea typeface="Arial"/>
                        <a:cs typeface="Arial"/>
                        <a:sym typeface="Arial"/>
                      </a:endParaRPr>
                    </a:p>
                  </a:txBody>
                  <a:tcPr marT="38850" marB="38850" marR="77725" marL="77725">
                    <a:lnL cap="flat" cmpd="sng" w="9525">
                      <a:solidFill>
                        <a:srgbClr val="000000">
                          <a:alpha val="0"/>
                        </a:srgbClr>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accent3"/>
                      </a:solidFill>
                      <a:prstDash val="solid"/>
                      <a:round/>
                      <a:headEnd len="sm" w="sm" type="none"/>
                      <a:tailEnd len="sm" w="sm" type="none"/>
                    </a:lnB>
                    <a:solidFill>
                      <a:schemeClr val="lt1"/>
                    </a:solidFill>
                  </a:tcPr>
                </a:tc>
              </a:tr>
              <a:tr h="419700">
                <a:tc gridSpan="3">
                  <a:txBody>
                    <a:bodyPr/>
                    <a:lstStyle/>
                    <a:p>
                      <a:pPr indent="0" lvl="0" marL="0" marR="0" rtl="0" algn="ctr">
                        <a:lnSpc>
                          <a:spcPct val="100000"/>
                        </a:lnSpc>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Your Text  Here</a:t>
                      </a:r>
                      <a:endParaRPr b="1" sz="1200" u="none" cap="none" strike="noStrike">
                        <a:solidFill>
                          <a:schemeClr val="lt1"/>
                        </a:solidFill>
                        <a:latin typeface="Arial"/>
                        <a:ea typeface="Arial"/>
                        <a:cs typeface="Arial"/>
                        <a:sym typeface="Arial"/>
                      </a:endParaRPr>
                    </a:p>
                  </a:txBody>
                  <a:tcPr marT="38850" marB="38850" marR="77725" marL="77725" anchor="ctr">
                    <a:lnL cap="flat" cmpd="sng" w="28575">
                      <a:solidFill>
                        <a:schemeClr val="accent3"/>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solidFill>
                      <a:schemeClr val="accent3"/>
                    </a:solidFill>
                  </a:tcPr>
                </a:tc>
                <a:tc hMerge="1"/>
                <a:tc hMerge="1"/>
              </a:tr>
            </a:tbl>
          </a:graphicData>
        </a:graphic>
      </p:graphicFrame>
      <p:graphicFrame>
        <p:nvGraphicFramePr>
          <p:cNvPr id="1347" name="Google Shape;1347;p43"/>
          <p:cNvGraphicFramePr/>
          <p:nvPr/>
        </p:nvGraphicFramePr>
        <p:xfrm>
          <a:off x="9142724" y="1722807"/>
          <a:ext cx="3000000" cy="3000000"/>
        </p:xfrm>
        <a:graphic>
          <a:graphicData uri="http://schemas.openxmlformats.org/drawingml/2006/table">
            <a:tbl>
              <a:tblPr bandRow="1" firstRow="1">
                <a:noFill/>
                <a:tableStyleId>{AFC5577A-5766-418C-9F64-B7DC89E9D9CF}</a:tableStyleId>
              </a:tblPr>
              <a:tblGrid>
                <a:gridCol w="213800"/>
                <a:gridCol w="1692000"/>
                <a:gridCol w="213800"/>
              </a:tblGrid>
              <a:tr h="419700">
                <a:tc gridSpan="3">
                  <a:txBody>
                    <a:bodyPr/>
                    <a:lstStyle/>
                    <a:p>
                      <a:pPr indent="0" lvl="0" marL="0" marR="0" rtl="0" algn="ctr">
                        <a:spcBef>
                          <a:spcPts val="0"/>
                        </a:spcBef>
                        <a:spcAft>
                          <a:spcPts val="0"/>
                        </a:spcAft>
                        <a:buNone/>
                      </a:pPr>
                      <a:r>
                        <a:rPr b="1" lang="en-US" sz="1200" u="none" cap="none" strike="noStrike">
                          <a:solidFill>
                            <a:schemeClr val="accent4"/>
                          </a:solidFill>
                          <a:latin typeface="Arial"/>
                          <a:ea typeface="Arial"/>
                          <a:cs typeface="Arial"/>
                          <a:sym typeface="Arial"/>
                        </a:rPr>
                        <a:t>Your Text  Here</a:t>
                      </a:r>
                      <a:endParaRPr b="1" sz="1200" u="none" cap="none" strike="noStrike">
                        <a:solidFill>
                          <a:schemeClr val="accent4"/>
                        </a:solidFill>
                        <a:latin typeface="Arial"/>
                        <a:ea typeface="Arial"/>
                        <a:cs typeface="Arial"/>
                        <a:sym typeface="Arial"/>
                      </a:endParaRPr>
                    </a:p>
                  </a:txBody>
                  <a:tcPr marT="38850" marB="38850" marR="77725" marL="77725" anchor="ctr">
                    <a:lnL cap="flat" cmpd="sng" w="28575">
                      <a:solidFill>
                        <a:schemeClr val="accent4"/>
                      </a:solidFill>
                      <a:prstDash val="solid"/>
                      <a:round/>
                      <a:headEnd len="sm" w="sm" type="none"/>
                      <a:tailEnd len="sm" w="sm" type="none"/>
                    </a:lnL>
                    <a:lnR cap="flat" cmpd="sng" w="28575">
                      <a:solidFill>
                        <a:schemeClr val="accent4"/>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solidFill>
                      <a:schemeClr val="lt1"/>
                    </a:solidFill>
                  </a:tcPr>
                </a:tc>
                <a:tc hMerge="1"/>
                <a:tc hMerge="1"/>
              </a:tr>
              <a:tr h="1154175">
                <a:tc gridSpan="3">
                  <a:txBody>
                    <a:bodyPr/>
                    <a:lstStyle/>
                    <a:p>
                      <a:pPr indent="0" lvl="0" marL="0" marR="0" rtl="0" algn="ctr">
                        <a:spcBef>
                          <a:spcPts val="0"/>
                        </a:spcBef>
                        <a:spcAft>
                          <a:spcPts val="0"/>
                        </a:spcAft>
                        <a:buNone/>
                      </a:pPr>
                      <a:r>
                        <a:rPr b="1" lang="en-US" sz="3700" u="none" cap="none" strike="noStrike">
                          <a:solidFill>
                            <a:schemeClr val="lt1"/>
                          </a:solidFill>
                          <a:latin typeface="Arial"/>
                          <a:ea typeface="Arial"/>
                          <a:cs typeface="Arial"/>
                          <a:sym typeface="Arial"/>
                        </a:rPr>
                        <a:t>$150</a:t>
                      </a:r>
                      <a:endParaRPr b="1" sz="1200" u="none" cap="none" strike="noStrike">
                        <a:solidFill>
                          <a:schemeClr val="lt1"/>
                        </a:solidFill>
                        <a:latin typeface="Arial"/>
                        <a:ea typeface="Arial"/>
                        <a:cs typeface="Arial"/>
                        <a:sym typeface="Arial"/>
                      </a:endParaRPr>
                    </a:p>
                  </a:txBody>
                  <a:tcPr marT="38850" marB="38850" marR="77725" marL="77725" anchor="ctr">
                    <a:lnL cap="flat" cmpd="sng" w="28575">
                      <a:solidFill>
                        <a:schemeClr val="accent4"/>
                      </a:solidFill>
                      <a:prstDash val="solid"/>
                      <a:round/>
                      <a:headEnd len="sm" w="sm" type="none"/>
                      <a:tailEnd len="sm" w="sm" type="none"/>
                    </a:lnL>
                    <a:lnR cap="flat" cmpd="sng" w="28575">
                      <a:solidFill>
                        <a:schemeClr val="accent4"/>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solidFill>
                      <a:schemeClr val="accent4"/>
                    </a:solidFill>
                  </a:tcPr>
                </a:tc>
                <a:tc hMerge="1"/>
                <a:tc hMerge="1"/>
              </a:tr>
              <a:tr h="419700">
                <a:tc>
                  <a:txBody>
                    <a:bodyPr/>
                    <a:lstStyle/>
                    <a:p>
                      <a:pPr indent="0" lvl="0" marL="0" marR="0" rtl="0" algn="l">
                        <a:spcBef>
                          <a:spcPts val="0"/>
                        </a:spcBef>
                        <a:spcAft>
                          <a:spcPts val="0"/>
                        </a:spcAft>
                        <a:buNone/>
                      </a:pPr>
                      <a:r>
                        <a:t/>
                      </a:r>
                      <a:endParaRPr sz="1500" u="none" cap="none" strike="noStrike">
                        <a:solidFill>
                          <a:srgbClr val="61B4F6"/>
                        </a:solidFill>
                        <a:latin typeface="Arial"/>
                        <a:ea typeface="Arial"/>
                        <a:cs typeface="Arial"/>
                        <a:sym typeface="Arial"/>
                      </a:endParaRPr>
                    </a:p>
                  </a:txBody>
                  <a:tcPr marT="38850" marB="38850" marR="77725" marL="77725">
                    <a:lnL cap="flat" cmpd="sng" w="28575">
                      <a:solidFill>
                        <a:schemeClr val="accent4"/>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u="none" cap="none" strike="noStrike">
                          <a:solidFill>
                            <a:srgbClr val="3F3F3F"/>
                          </a:solidFill>
                          <a:latin typeface="Arial"/>
                          <a:ea typeface="Arial"/>
                          <a:cs typeface="Arial"/>
                          <a:sym typeface="Arial"/>
                        </a:rPr>
                        <a:t>Text Here</a:t>
                      </a:r>
                      <a:endParaRPr b="0" sz="1200" u="none" cap="none" strike="noStrike">
                        <a:solidFill>
                          <a:srgbClr val="3F3F3F"/>
                        </a:solidFill>
                        <a:latin typeface="Arial"/>
                        <a:ea typeface="Arial"/>
                        <a:cs typeface="Arial"/>
                        <a:sym typeface="Arial"/>
                      </a:endParaRPr>
                    </a:p>
                  </a:txBody>
                  <a:tcPr marT="38850" marB="38850" marR="77725" marL="77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500" u="none" cap="none" strike="noStrike">
                        <a:solidFill>
                          <a:srgbClr val="3F3F3F"/>
                        </a:solidFill>
                        <a:latin typeface="Arial"/>
                        <a:ea typeface="Arial"/>
                        <a:cs typeface="Arial"/>
                        <a:sym typeface="Arial"/>
                      </a:endParaRPr>
                    </a:p>
                  </a:txBody>
                  <a:tcPr marT="38850" marB="38850" marR="77725" marL="77725">
                    <a:lnL cap="flat" cmpd="sng" w="9525">
                      <a:solidFill>
                        <a:srgbClr val="000000">
                          <a:alpha val="0"/>
                        </a:srgbClr>
                      </a:solidFill>
                      <a:prstDash val="solid"/>
                      <a:round/>
                      <a:headEnd len="sm" w="sm" type="none"/>
                      <a:tailEnd len="sm" w="sm" type="none"/>
                    </a:lnL>
                    <a:lnR cap="flat" cmpd="sng" w="28575">
                      <a:solidFill>
                        <a:schemeClr val="accent4"/>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419700">
                <a:tc>
                  <a:txBody>
                    <a:bodyPr/>
                    <a:lstStyle/>
                    <a:p>
                      <a:pPr indent="0" lvl="0" marL="0" marR="0" rtl="0" algn="l">
                        <a:spcBef>
                          <a:spcPts val="0"/>
                        </a:spcBef>
                        <a:spcAft>
                          <a:spcPts val="0"/>
                        </a:spcAft>
                        <a:buNone/>
                      </a:pPr>
                      <a:r>
                        <a:t/>
                      </a:r>
                      <a:endParaRPr sz="1500" u="none" cap="none" strike="noStrike">
                        <a:solidFill>
                          <a:srgbClr val="61B4F6"/>
                        </a:solidFill>
                        <a:latin typeface="Arial"/>
                        <a:ea typeface="Arial"/>
                        <a:cs typeface="Arial"/>
                        <a:sym typeface="Arial"/>
                      </a:endParaRPr>
                    </a:p>
                  </a:txBody>
                  <a:tcPr marT="38850" marB="38850" marR="77725" marL="77725">
                    <a:lnL cap="flat" cmpd="sng" w="28575">
                      <a:solidFill>
                        <a:schemeClr val="accent4"/>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u="none" cap="none" strike="noStrike">
                          <a:solidFill>
                            <a:srgbClr val="3F3F3F"/>
                          </a:solidFill>
                          <a:latin typeface="Arial"/>
                          <a:ea typeface="Arial"/>
                          <a:cs typeface="Arial"/>
                          <a:sym typeface="Arial"/>
                        </a:rPr>
                        <a:t>Text Here</a:t>
                      </a:r>
                      <a:endParaRPr b="0" sz="1200" u="none" cap="none" strike="noStrike">
                        <a:solidFill>
                          <a:srgbClr val="3F3F3F"/>
                        </a:solidFill>
                        <a:latin typeface="Arial"/>
                        <a:ea typeface="Arial"/>
                        <a:cs typeface="Arial"/>
                        <a:sym typeface="Arial"/>
                      </a:endParaRPr>
                    </a:p>
                  </a:txBody>
                  <a:tcPr marT="38850" marB="38850" marR="77725" marL="77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500" u="none" cap="none" strike="noStrike">
                        <a:solidFill>
                          <a:srgbClr val="3F3F3F"/>
                        </a:solidFill>
                        <a:latin typeface="Arial"/>
                        <a:ea typeface="Arial"/>
                        <a:cs typeface="Arial"/>
                        <a:sym typeface="Arial"/>
                      </a:endParaRPr>
                    </a:p>
                  </a:txBody>
                  <a:tcPr marT="38850" marB="38850" marR="77725" marL="77725">
                    <a:lnL cap="flat" cmpd="sng" w="9525">
                      <a:solidFill>
                        <a:srgbClr val="000000">
                          <a:alpha val="0"/>
                        </a:srgbClr>
                      </a:solidFill>
                      <a:prstDash val="solid"/>
                      <a:round/>
                      <a:headEnd len="sm" w="sm" type="none"/>
                      <a:tailEnd len="sm" w="sm" type="none"/>
                    </a:lnL>
                    <a:lnR cap="flat" cmpd="sng" w="28575">
                      <a:solidFill>
                        <a:schemeClr val="accent4"/>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419700">
                <a:tc>
                  <a:txBody>
                    <a:bodyPr/>
                    <a:lstStyle/>
                    <a:p>
                      <a:pPr indent="0" lvl="0" marL="0" marR="0" rtl="0" algn="l">
                        <a:spcBef>
                          <a:spcPts val="0"/>
                        </a:spcBef>
                        <a:spcAft>
                          <a:spcPts val="0"/>
                        </a:spcAft>
                        <a:buNone/>
                      </a:pPr>
                      <a:r>
                        <a:t/>
                      </a:r>
                      <a:endParaRPr sz="1500" u="none" cap="none" strike="noStrike">
                        <a:solidFill>
                          <a:srgbClr val="61B4F6"/>
                        </a:solidFill>
                        <a:latin typeface="Arial"/>
                        <a:ea typeface="Arial"/>
                        <a:cs typeface="Arial"/>
                        <a:sym typeface="Arial"/>
                      </a:endParaRPr>
                    </a:p>
                  </a:txBody>
                  <a:tcPr marT="38850" marB="38850" marR="77725" marL="77725">
                    <a:lnL cap="flat" cmpd="sng" w="28575">
                      <a:solidFill>
                        <a:schemeClr val="accent4"/>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u="none" cap="none" strike="noStrike">
                          <a:solidFill>
                            <a:srgbClr val="3F3F3F"/>
                          </a:solidFill>
                          <a:latin typeface="Arial"/>
                          <a:ea typeface="Arial"/>
                          <a:cs typeface="Arial"/>
                          <a:sym typeface="Arial"/>
                        </a:rPr>
                        <a:t>Text Here</a:t>
                      </a:r>
                      <a:endParaRPr b="0" sz="1200" u="none" cap="none" strike="noStrike">
                        <a:solidFill>
                          <a:srgbClr val="3F3F3F"/>
                        </a:solidFill>
                        <a:latin typeface="Arial"/>
                        <a:ea typeface="Arial"/>
                        <a:cs typeface="Arial"/>
                        <a:sym typeface="Arial"/>
                      </a:endParaRPr>
                    </a:p>
                  </a:txBody>
                  <a:tcPr marT="38850" marB="38850" marR="77725" marL="77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500" u="none" cap="none" strike="noStrike">
                        <a:solidFill>
                          <a:srgbClr val="3F3F3F"/>
                        </a:solidFill>
                        <a:latin typeface="Arial"/>
                        <a:ea typeface="Arial"/>
                        <a:cs typeface="Arial"/>
                        <a:sym typeface="Arial"/>
                      </a:endParaRPr>
                    </a:p>
                  </a:txBody>
                  <a:tcPr marT="38850" marB="38850" marR="77725" marL="77725">
                    <a:lnL cap="flat" cmpd="sng" w="9525">
                      <a:solidFill>
                        <a:srgbClr val="000000">
                          <a:alpha val="0"/>
                        </a:srgbClr>
                      </a:solidFill>
                      <a:prstDash val="solid"/>
                      <a:round/>
                      <a:headEnd len="sm" w="sm" type="none"/>
                      <a:tailEnd len="sm" w="sm" type="none"/>
                    </a:lnL>
                    <a:lnR cap="flat" cmpd="sng" w="28575">
                      <a:solidFill>
                        <a:schemeClr val="accent4"/>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419700">
                <a:tc>
                  <a:txBody>
                    <a:bodyPr/>
                    <a:lstStyle/>
                    <a:p>
                      <a:pPr indent="0" lvl="0" marL="0" marR="0" rtl="0" algn="l">
                        <a:spcBef>
                          <a:spcPts val="0"/>
                        </a:spcBef>
                        <a:spcAft>
                          <a:spcPts val="0"/>
                        </a:spcAft>
                        <a:buNone/>
                      </a:pPr>
                      <a:r>
                        <a:t/>
                      </a:r>
                      <a:endParaRPr sz="1500" u="none" cap="none" strike="noStrike">
                        <a:solidFill>
                          <a:srgbClr val="61B4F6"/>
                        </a:solidFill>
                        <a:latin typeface="Arial"/>
                        <a:ea typeface="Arial"/>
                        <a:cs typeface="Arial"/>
                        <a:sym typeface="Arial"/>
                      </a:endParaRPr>
                    </a:p>
                  </a:txBody>
                  <a:tcPr marT="38850" marB="38850" marR="77725" marL="77725">
                    <a:lnL cap="flat" cmpd="sng" w="28575">
                      <a:solidFill>
                        <a:schemeClr val="accent4"/>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u="none" cap="none" strike="noStrike">
                          <a:solidFill>
                            <a:srgbClr val="3F3F3F"/>
                          </a:solidFill>
                          <a:latin typeface="Arial"/>
                          <a:ea typeface="Arial"/>
                          <a:cs typeface="Arial"/>
                          <a:sym typeface="Arial"/>
                        </a:rPr>
                        <a:t>Text Here</a:t>
                      </a:r>
                      <a:endParaRPr b="0" sz="1200" u="none" cap="none" strike="noStrike">
                        <a:solidFill>
                          <a:srgbClr val="3F3F3F"/>
                        </a:solidFill>
                        <a:latin typeface="Arial"/>
                        <a:ea typeface="Arial"/>
                        <a:cs typeface="Arial"/>
                        <a:sym typeface="Arial"/>
                      </a:endParaRPr>
                    </a:p>
                  </a:txBody>
                  <a:tcPr marT="38850" marB="38850" marR="77725" marL="77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500" u="none" cap="none" strike="noStrike">
                        <a:solidFill>
                          <a:srgbClr val="3F3F3F"/>
                        </a:solidFill>
                        <a:latin typeface="Arial"/>
                        <a:ea typeface="Arial"/>
                        <a:cs typeface="Arial"/>
                        <a:sym typeface="Arial"/>
                      </a:endParaRPr>
                    </a:p>
                  </a:txBody>
                  <a:tcPr marT="38850" marB="38850" marR="77725" marL="77725">
                    <a:lnL cap="flat" cmpd="sng" w="9525">
                      <a:solidFill>
                        <a:srgbClr val="000000">
                          <a:alpha val="0"/>
                        </a:srgbClr>
                      </a:solidFill>
                      <a:prstDash val="solid"/>
                      <a:round/>
                      <a:headEnd len="sm" w="sm" type="none"/>
                      <a:tailEnd len="sm" w="sm" type="none"/>
                    </a:lnL>
                    <a:lnR cap="flat" cmpd="sng" w="28575">
                      <a:solidFill>
                        <a:schemeClr val="accent4"/>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419700">
                <a:tc>
                  <a:txBody>
                    <a:bodyPr/>
                    <a:lstStyle/>
                    <a:p>
                      <a:pPr indent="0" lvl="0" marL="0" marR="0" rtl="0" algn="l">
                        <a:spcBef>
                          <a:spcPts val="0"/>
                        </a:spcBef>
                        <a:spcAft>
                          <a:spcPts val="0"/>
                        </a:spcAft>
                        <a:buNone/>
                      </a:pPr>
                      <a:r>
                        <a:t/>
                      </a:r>
                      <a:endParaRPr sz="1500" u="none" cap="none" strike="noStrike">
                        <a:solidFill>
                          <a:srgbClr val="61B4F6"/>
                        </a:solidFill>
                        <a:latin typeface="Arial"/>
                        <a:ea typeface="Arial"/>
                        <a:cs typeface="Arial"/>
                        <a:sym typeface="Arial"/>
                      </a:endParaRPr>
                    </a:p>
                  </a:txBody>
                  <a:tcPr marT="38850" marB="38850" marR="77725" marL="77725">
                    <a:lnL cap="flat" cmpd="sng" w="28575">
                      <a:solidFill>
                        <a:schemeClr val="accent4"/>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u="none" cap="none" strike="noStrike">
                          <a:solidFill>
                            <a:srgbClr val="3F3F3F"/>
                          </a:solidFill>
                          <a:latin typeface="Arial"/>
                          <a:ea typeface="Arial"/>
                          <a:cs typeface="Arial"/>
                          <a:sym typeface="Arial"/>
                        </a:rPr>
                        <a:t>Text Here</a:t>
                      </a:r>
                      <a:endParaRPr b="0" sz="1200" u="none" cap="none" strike="noStrike">
                        <a:solidFill>
                          <a:srgbClr val="3F3F3F"/>
                        </a:solidFill>
                        <a:latin typeface="Arial"/>
                        <a:ea typeface="Arial"/>
                        <a:cs typeface="Arial"/>
                        <a:sym typeface="Arial"/>
                      </a:endParaRPr>
                    </a:p>
                  </a:txBody>
                  <a:tcPr marT="38850" marB="38850" marR="77725" marL="77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500" u="none" cap="none" strike="noStrike">
                        <a:solidFill>
                          <a:srgbClr val="3F3F3F"/>
                        </a:solidFill>
                        <a:latin typeface="Arial"/>
                        <a:ea typeface="Arial"/>
                        <a:cs typeface="Arial"/>
                        <a:sym typeface="Arial"/>
                      </a:endParaRPr>
                    </a:p>
                  </a:txBody>
                  <a:tcPr marT="38850" marB="38850" marR="77725" marL="77725">
                    <a:lnL cap="flat" cmpd="sng" w="9525">
                      <a:solidFill>
                        <a:srgbClr val="000000">
                          <a:alpha val="0"/>
                        </a:srgbClr>
                      </a:solidFill>
                      <a:prstDash val="solid"/>
                      <a:round/>
                      <a:headEnd len="sm" w="sm" type="none"/>
                      <a:tailEnd len="sm" w="sm" type="none"/>
                    </a:lnL>
                    <a:lnR cap="flat" cmpd="sng" w="28575">
                      <a:solidFill>
                        <a:schemeClr val="accent4"/>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419700">
                <a:tc>
                  <a:txBody>
                    <a:bodyPr/>
                    <a:lstStyle/>
                    <a:p>
                      <a:pPr indent="0" lvl="0" marL="0" marR="0" rtl="0" algn="l">
                        <a:spcBef>
                          <a:spcPts val="0"/>
                        </a:spcBef>
                        <a:spcAft>
                          <a:spcPts val="0"/>
                        </a:spcAft>
                        <a:buNone/>
                      </a:pPr>
                      <a:r>
                        <a:t/>
                      </a:r>
                      <a:endParaRPr sz="1500" u="none" cap="none" strike="noStrike">
                        <a:solidFill>
                          <a:srgbClr val="61B4F6"/>
                        </a:solidFill>
                        <a:latin typeface="Arial"/>
                        <a:ea typeface="Arial"/>
                        <a:cs typeface="Arial"/>
                        <a:sym typeface="Arial"/>
                      </a:endParaRPr>
                    </a:p>
                  </a:txBody>
                  <a:tcPr marT="38850" marB="38850" marR="77725" marL="77725">
                    <a:lnL cap="flat" cmpd="sng" w="28575">
                      <a:solidFill>
                        <a:schemeClr val="accent4"/>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accent4"/>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u="none" cap="none" strike="noStrike">
                          <a:solidFill>
                            <a:srgbClr val="3F3F3F"/>
                          </a:solidFill>
                          <a:latin typeface="Arial"/>
                          <a:ea typeface="Arial"/>
                          <a:cs typeface="Arial"/>
                          <a:sym typeface="Arial"/>
                        </a:rPr>
                        <a:t>Text Here</a:t>
                      </a:r>
                      <a:endParaRPr b="0" sz="1200" u="none" cap="none" strike="noStrike">
                        <a:solidFill>
                          <a:srgbClr val="3F3F3F"/>
                        </a:solidFill>
                        <a:latin typeface="Arial"/>
                        <a:ea typeface="Arial"/>
                        <a:cs typeface="Arial"/>
                        <a:sym typeface="Arial"/>
                      </a:endParaRPr>
                    </a:p>
                  </a:txBody>
                  <a:tcPr marT="38850" marB="38850" marR="77725" marL="77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500" u="none" cap="none" strike="noStrike">
                        <a:solidFill>
                          <a:srgbClr val="3F3F3F"/>
                        </a:solidFill>
                        <a:latin typeface="Arial"/>
                        <a:ea typeface="Arial"/>
                        <a:cs typeface="Arial"/>
                        <a:sym typeface="Arial"/>
                      </a:endParaRPr>
                    </a:p>
                  </a:txBody>
                  <a:tcPr marT="38850" marB="38850" marR="77725" marL="77725">
                    <a:lnL cap="flat" cmpd="sng" w="9525">
                      <a:solidFill>
                        <a:srgbClr val="000000">
                          <a:alpha val="0"/>
                        </a:srgbClr>
                      </a:solidFill>
                      <a:prstDash val="solid"/>
                      <a:round/>
                      <a:headEnd len="sm" w="sm" type="none"/>
                      <a:tailEnd len="sm" w="sm" type="none"/>
                    </a:lnL>
                    <a:lnR cap="flat" cmpd="sng" w="28575">
                      <a:solidFill>
                        <a:schemeClr val="accent4"/>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accent4"/>
                      </a:solidFill>
                      <a:prstDash val="solid"/>
                      <a:round/>
                      <a:headEnd len="sm" w="sm" type="none"/>
                      <a:tailEnd len="sm" w="sm" type="none"/>
                    </a:lnB>
                    <a:solidFill>
                      <a:schemeClr val="lt1"/>
                    </a:solidFill>
                  </a:tcPr>
                </a:tc>
              </a:tr>
              <a:tr h="419700">
                <a:tc gridSpan="3">
                  <a:txBody>
                    <a:bodyPr/>
                    <a:lstStyle/>
                    <a:p>
                      <a:pPr indent="0" lvl="0" marL="0" marR="0" rtl="0" algn="ctr">
                        <a:lnSpc>
                          <a:spcPct val="100000"/>
                        </a:lnSpc>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Your Text  Here</a:t>
                      </a:r>
                      <a:endParaRPr b="1" sz="1200" u="none" cap="none" strike="noStrike">
                        <a:solidFill>
                          <a:schemeClr val="lt1"/>
                        </a:solidFill>
                        <a:latin typeface="Arial"/>
                        <a:ea typeface="Arial"/>
                        <a:cs typeface="Arial"/>
                        <a:sym typeface="Arial"/>
                      </a:endParaRPr>
                    </a:p>
                  </a:txBody>
                  <a:tcPr marT="38850" marB="38850" marR="77725" marL="77725" anchor="ctr">
                    <a:lnL cap="flat" cmpd="sng" w="28575">
                      <a:solidFill>
                        <a:schemeClr val="accent4"/>
                      </a:solidFill>
                      <a:prstDash val="solid"/>
                      <a:round/>
                      <a:headEnd len="sm" w="sm" type="none"/>
                      <a:tailEnd len="sm" w="sm" type="none"/>
                    </a:lnL>
                    <a:lnR cap="flat" cmpd="sng" w="28575">
                      <a:solidFill>
                        <a:schemeClr val="accent4"/>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solidFill>
                      <a:schemeClr val="accent4"/>
                    </a:solidFill>
                  </a:tcPr>
                </a:tc>
                <a:tc hMerge="1"/>
                <a:tc hMerge="1"/>
              </a:tr>
            </a:tbl>
          </a:graphicData>
        </a:graphic>
      </p:graphicFrame>
      <p:graphicFrame>
        <p:nvGraphicFramePr>
          <p:cNvPr id="1348" name="Google Shape;1348;p43"/>
          <p:cNvGraphicFramePr/>
          <p:nvPr/>
        </p:nvGraphicFramePr>
        <p:xfrm>
          <a:off x="958996" y="1722807"/>
          <a:ext cx="3000000" cy="3000000"/>
        </p:xfrm>
        <a:graphic>
          <a:graphicData uri="http://schemas.openxmlformats.org/drawingml/2006/table">
            <a:tbl>
              <a:tblPr bandRow="1" firstRow="1">
                <a:noFill/>
                <a:tableStyleId>{AFC5577A-5766-418C-9F64-B7DC89E9D9CF}</a:tableStyleId>
              </a:tblPr>
              <a:tblGrid>
                <a:gridCol w="213800"/>
                <a:gridCol w="1692000"/>
                <a:gridCol w="213800"/>
              </a:tblGrid>
              <a:tr h="419700">
                <a:tc gridSpan="3">
                  <a:txBody>
                    <a:bodyPr/>
                    <a:lstStyle/>
                    <a:p>
                      <a:pPr indent="0" lvl="0" marL="0" marR="0" rtl="0" algn="ctr">
                        <a:spcBef>
                          <a:spcPts val="0"/>
                        </a:spcBef>
                        <a:spcAft>
                          <a:spcPts val="0"/>
                        </a:spcAft>
                        <a:buNone/>
                      </a:pPr>
                      <a:r>
                        <a:rPr b="1" lang="en-US" sz="1200" u="none" cap="none" strike="noStrike">
                          <a:solidFill>
                            <a:schemeClr val="accent1"/>
                          </a:solidFill>
                          <a:latin typeface="Arial"/>
                          <a:ea typeface="Arial"/>
                          <a:cs typeface="Arial"/>
                          <a:sym typeface="Arial"/>
                        </a:rPr>
                        <a:t>Your Text  Here</a:t>
                      </a:r>
                      <a:endParaRPr b="1" sz="1200" u="none" cap="none" strike="noStrike">
                        <a:solidFill>
                          <a:schemeClr val="accent1"/>
                        </a:solidFill>
                        <a:latin typeface="Arial"/>
                        <a:ea typeface="Arial"/>
                        <a:cs typeface="Arial"/>
                        <a:sym typeface="Arial"/>
                      </a:endParaRPr>
                    </a:p>
                  </a:txBody>
                  <a:tcPr marT="38850" marB="38850" marR="77725" marL="777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lt1"/>
                    </a:solidFill>
                  </a:tcPr>
                </a:tc>
                <a:tc hMerge="1"/>
                <a:tc hMerge="1"/>
              </a:tr>
              <a:tr h="1154175">
                <a:tc gridSpan="3">
                  <a:txBody>
                    <a:bodyPr/>
                    <a:lstStyle/>
                    <a:p>
                      <a:pPr indent="0" lvl="0" marL="0" marR="0" rtl="0" algn="ctr">
                        <a:spcBef>
                          <a:spcPts val="0"/>
                        </a:spcBef>
                        <a:spcAft>
                          <a:spcPts val="0"/>
                        </a:spcAft>
                        <a:buNone/>
                      </a:pPr>
                      <a:r>
                        <a:rPr b="1" lang="en-US" sz="3700" u="none" cap="none" strike="noStrike">
                          <a:solidFill>
                            <a:schemeClr val="lt1"/>
                          </a:solidFill>
                          <a:latin typeface="Arial"/>
                          <a:ea typeface="Arial"/>
                          <a:cs typeface="Arial"/>
                          <a:sym typeface="Arial"/>
                        </a:rPr>
                        <a:t>$150</a:t>
                      </a:r>
                      <a:endParaRPr b="1" sz="1200" u="none" cap="none" strike="noStrike">
                        <a:solidFill>
                          <a:schemeClr val="lt1"/>
                        </a:solidFill>
                        <a:latin typeface="Arial"/>
                        <a:ea typeface="Arial"/>
                        <a:cs typeface="Arial"/>
                        <a:sym typeface="Arial"/>
                      </a:endParaRPr>
                    </a:p>
                  </a:txBody>
                  <a:tcPr marT="38850" marB="38850" marR="77725" marL="777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accent1"/>
                    </a:solidFill>
                  </a:tcPr>
                </a:tc>
                <a:tc hMerge="1"/>
                <a:tc hMerge="1"/>
              </a:tr>
              <a:tr h="419700">
                <a:tc>
                  <a:txBody>
                    <a:bodyPr/>
                    <a:lstStyle/>
                    <a:p>
                      <a:pPr indent="0" lvl="0" marL="0" marR="0" rtl="0" algn="l">
                        <a:spcBef>
                          <a:spcPts val="0"/>
                        </a:spcBef>
                        <a:spcAft>
                          <a:spcPts val="0"/>
                        </a:spcAft>
                        <a:buNone/>
                      </a:pPr>
                      <a:r>
                        <a:t/>
                      </a:r>
                      <a:endParaRPr sz="1500" u="none" cap="none" strike="noStrike">
                        <a:solidFill>
                          <a:srgbClr val="61B4F6"/>
                        </a:solidFill>
                        <a:latin typeface="Arial"/>
                        <a:ea typeface="Arial"/>
                        <a:cs typeface="Arial"/>
                        <a:sym typeface="Arial"/>
                      </a:endParaRPr>
                    </a:p>
                  </a:txBody>
                  <a:tcPr marT="38850" marB="38850" marR="77725" marL="77725">
                    <a:lnL cap="flat" cmpd="sng" w="28575">
                      <a:solidFill>
                        <a:schemeClr val="accen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u="none" cap="none" strike="noStrike">
                          <a:solidFill>
                            <a:srgbClr val="3F3F3F"/>
                          </a:solidFill>
                          <a:latin typeface="Arial"/>
                          <a:ea typeface="Arial"/>
                          <a:cs typeface="Arial"/>
                          <a:sym typeface="Arial"/>
                        </a:rPr>
                        <a:t>Text Here</a:t>
                      </a:r>
                      <a:endParaRPr b="0" sz="1200" u="none" cap="none" strike="noStrike">
                        <a:solidFill>
                          <a:srgbClr val="3F3F3F"/>
                        </a:solidFill>
                        <a:latin typeface="Arial"/>
                        <a:ea typeface="Arial"/>
                        <a:cs typeface="Arial"/>
                        <a:sym typeface="Arial"/>
                      </a:endParaRPr>
                    </a:p>
                  </a:txBody>
                  <a:tcPr marT="38850" marB="38850" marR="77725" marL="77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500" u="none" cap="none" strike="noStrike">
                        <a:solidFill>
                          <a:srgbClr val="3F3F3F"/>
                        </a:solidFill>
                        <a:latin typeface="Arial"/>
                        <a:ea typeface="Arial"/>
                        <a:cs typeface="Arial"/>
                        <a:sym typeface="Arial"/>
                      </a:endParaRPr>
                    </a:p>
                  </a:txBody>
                  <a:tcPr marT="38850" marB="38850" marR="77725" marL="77725">
                    <a:lnL cap="flat" cmpd="sng" w="9525">
                      <a:solidFill>
                        <a:srgbClr val="000000">
                          <a:alpha val="0"/>
                        </a:srgbClr>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419700">
                <a:tc>
                  <a:txBody>
                    <a:bodyPr/>
                    <a:lstStyle/>
                    <a:p>
                      <a:pPr indent="0" lvl="0" marL="0" marR="0" rtl="0" algn="l">
                        <a:spcBef>
                          <a:spcPts val="0"/>
                        </a:spcBef>
                        <a:spcAft>
                          <a:spcPts val="0"/>
                        </a:spcAft>
                        <a:buNone/>
                      </a:pPr>
                      <a:r>
                        <a:t/>
                      </a:r>
                      <a:endParaRPr sz="1500" u="none" cap="none" strike="noStrike">
                        <a:solidFill>
                          <a:srgbClr val="61B4F6"/>
                        </a:solidFill>
                        <a:latin typeface="Arial"/>
                        <a:ea typeface="Arial"/>
                        <a:cs typeface="Arial"/>
                        <a:sym typeface="Arial"/>
                      </a:endParaRPr>
                    </a:p>
                  </a:txBody>
                  <a:tcPr marT="38850" marB="38850" marR="77725" marL="77725">
                    <a:lnL cap="flat" cmpd="sng" w="28575">
                      <a:solidFill>
                        <a:schemeClr val="accen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u="none" cap="none" strike="noStrike">
                          <a:solidFill>
                            <a:srgbClr val="3F3F3F"/>
                          </a:solidFill>
                          <a:latin typeface="Arial"/>
                          <a:ea typeface="Arial"/>
                          <a:cs typeface="Arial"/>
                          <a:sym typeface="Arial"/>
                        </a:rPr>
                        <a:t>Text Here</a:t>
                      </a:r>
                      <a:endParaRPr b="0" sz="1200" u="none" cap="none" strike="noStrike">
                        <a:solidFill>
                          <a:srgbClr val="3F3F3F"/>
                        </a:solidFill>
                        <a:latin typeface="Arial"/>
                        <a:ea typeface="Arial"/>
                        <a:cs typeface="Arial"/>
                        <a:sym typeface="Arial"/>
                      </a:endParaRPr>
                    </a:p>
                  </a:txBody>
                  <a:tcPr marT="38850" marB="38850" marR="77725" marL="77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500" u="none" cap="none" strike="noStrike">
                        <a:solidFill>
                          <a:srgbClr val="3F3F3F"/>
                        </a:solidFill>
                        <a:latin typeface="Arial"/>
                        <a:ea typeface="Arial"/>
                        <a:cs typeface="Arial"/>
                        <a:sym typeface="Arial"/>
                      </a:endParaRPr>
                    </a:p>
                  </a:txBody>
                  <a:tcPr marT="38850" marB="38850" marR="77725" marL="77725">
                    <a:lnL cap="flat" cmpd="sng" w="9525">
                      <a:solidFill>
                        <a:srgbClr val="000000">
                          <a:alpha val="0"/>
                        </a:srgbClr>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419700">
                <a:tc>
                  <a:txBody>
                    <a:bodyPr/>
                    <a:lstStyle/>
                    <a:p>
                      <a:pPr indent="0" lvl="0" marL="0" marR="0" rtl="0" algn="l">
                        <a:spcBef>
                          <a:spcPts val="0"/>
                        </a:spcBef>
                        <a:spcAft>
                          <a:spcPts val="0"/>
                        </a:spcAft>
                        <a:buNone/>
                      </a:pPr>
                      <a:r>
                        <a:t/>
                      </a:r>
                      <a:endParaRPr sz="1500" u="none" cap="none" strike="noStrike">
                        <a:solidFill>
                          <a:srgbClr val="61B4F6"/>
                        </a:solidFill>
                        <a:latin typeface="Arial"/>
                        <a:ea typeface="Arial"/>
                        <a:cs typeface="Arial"/>
                        <a:sym typeface="Arial"/>
                      </a:endParaRPr>
                    </a:p>
                  </a:txBody>
                  <a:tcPr marT="38850" marB="38850" marR="77725" marL="77725">
                    <a:lnL cap="flat" cmpd="sng" w="28575">
                      <a:solidFill>
                        <a:schemeClr val="accen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u="none" cap="none" strike="noStrike">
                          <a:solidFill>
                            <a:srgbClr val="3F3F3F"/>
                          </a:solidFill>
                          <a:latin typeface="Arial"/>
                          <a:ea typeface="Arial"/>
                          <a:cs typeface="Arial"/>
                          <a:sym typeface="Arial"/>
                        </a:rPr>
                        <a:t>Text Here</a:t>
                      </a:r>
                      <a:endParaRPr b="0" sz="1200" u="none" cap="none" strike="noStrike">
                        <a:solidFill>
                          <a:srgbClr val="3F3F3F"/>
                        </a:solidFill>
                        <a:latin typeface="Arial"/>
                        <a:ea typeface="Arial"/>
                        <a:cs typeface="Arial"/>
                        <a:sym typeface="Arial"/>
                      </a:endParaRPr>
                    </a:p>
                  </a:txBody>
                  <a:tcPr marT="38850" marB="38850" marR="77725" marL="77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500" u="none" cap="none" strike="noStrike">
                        <a:solidFill>
                          <a:srgbClr val="3F3F3F"/>
                        </a:solidFill>
                        <a:latin typeface="Arial"/>
                        <a:ea typeface="Arial"/>
                        <a:cs typeface="Arial"/>
                        <a:sym typeface="Arial"/>
                      </a:endParaRPr>
                    </a:p>
                  </a:txBody>
                  <a:tcPr marT="38850" marB="38850" marR="77725" marL="77725">
                    <a:lnL cap="flat" cmpd="sng" w="9525">
                      <a:solidFill>
                        <a:srgbClr val="000000">
                          <a:alpha val="0"/>
                        </a:srgbClr>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419700">
                <a:tc>
                  <a:txBody>
                    <a:bodyPr/>
                    <a:lstStyle/>
                    <a:p>
                      <a:pPr indent="0" lvl="0" marL="0" marR="0" rtl="0" algn="l">
                        <a:spcBef>
                          <a:spcPts val="0"/>
                        </a:spcBef>
                        <a:spcAft>
                          <a:spcPts val="0"/>
                        </a:spcAft>
                        <a:buNone/>
                      </a:pPr>
                      <a:r>
                        <a:t/>
                      </a:r>
                      <a:endParaRPr sz="1500" u="none" cap="none" strike="noStrike">
                        <a:solidFill>
                          <a:srgbClr val="61B4F6"/>
                        </a:solidFill>
                        <a:latin typeface="Arial"/>
                        <a:ea typeface="Arial"/>
                        <a:cs typeface="Arial"/>
                        <a:sym typeface="Arial"/>
                      </a:endParaRPr>
                    </a:p>
                  </a:txBody>
                  <a:tcPr marT="38850" marB="38850" marR="77725" marL="77725">
                    <a:lnL cap="flat" cmpd="sng" w="28575">
                      <a:solidFill>
                        <a:schemeClr val="accen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u="none" cap="none" strike="noStrike">
                          <a:solidFill>
                            <a:srgbClr val="3F3F3F"/>
                          </a:solidFill>
                          <a:latin typeface="Arial"/>
                          <a:ea typeface="Arial"/>
                          <a:cs typeface="Arial"/>
                          <a:sym typeface="Arial"/>
                        </a:rPr>
                        <a:t>Text Here</a:t>
                      </a:r>
                      <a:endParaRPr b="0" sz="1200" u="none" cap="none" strike="noStrike">
                        <a:solidFill>
                          <a:srgbClr val="3F3F3F"/>
                        </a:solidFill>
                        <a:latin typeface="Arial"/>
                        <a:ea typeface="Arial"/>
                        <a:cs typeface="Arial"/>
                        <a:sym typeface="Arial"/>
                      </a:endParaRPr>
                    </a:p>
                  </a:txBody>
                  <a:tcPr marT="38850" marB="38850" marR="77725" marL="77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500" u="none" cap="none" strike="noStrike">
                        <a:solidFill>
                          <a:srgbClr val="3F3F3F"/>
                        </a:solidFill>
                        <a:latin typeface="Arial"/>
                        <a:ea typeface="Arial"/>
                        <a:cs typeface="Arial"/>
                        <a:sym typeface="Arial"/>
                      </a:endParaRPr>
                    </a:p>
                  </a:txBody>
                  <a:tcPr marT="38850" marB="38850" marR="77725" marL="77725">
                    <a:lnL cap="flat" cmpd="sng" w="9525">
                      <a:solidFill>
                        <a:srgbClr val="000000">
                          <a:alpha val="0"/>
                        </a:srgbClr>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419700">
                <a:tc>
                  <a:txBody>
                    <a:bodyPr/>
                    <a:lstStyle/>
                    <a:p>
                      <a:pPr indent="0" lvl="0" marL="0" marR="0" rtl="0" algn="l">
                        <a:spcBef>
                          <a:spcPts val="0"/>
                        </a:spcBef>
                        <a:spcAft>
                          <a:spcPts val="0"/>
                        </a:spcAft>
                        <a:buNone/>
                      </a:pPr>
                      <a:r>
                        <a:t/>
                      </a:r>
                      <a:endParaRPr sz="1500" u="none" cap="none" strike="noStrike">
                        <a:solidFill>
                          <a:srgbClr val="61B4F6"/>
                        </a:solidFill>
                        <a:latin typeface="Arial"/>
                        <a:ea typeface="Arial"/>
                        <a:cs typeface="Arial"/>
                        <a:sym typeface="Arial"/>
                      </a:endParaRPr>
                    </a:p>
                  </a:txBody>
                  <a:tcPr marT="38850" marB="38850" marR="77725" marL="77725">
                    <a:lnL cap="flat" cmpd="sng" w="28575">
                      <a:solidFill>
                        <a:schemeClr val="accen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u="none" cap="none" strike="noStrike">
                          <a:solidFill>
                            <a:srgbClr val="3F3F3F"/>
                          </a:solidFill>
                          <a:latin typeface="Arial"/>
                          <a:ea typeface="Arial"/>
                          <a:cs typeface="Arial"/>
                          <a:sym typeface="Arial"/>
                        </a:rPr>
                        <a:t>Text Here</a:t>
                      </a:r>
                      <a:endParaRPr b="0" sz="1200" u="none" cap="none" strike="noStrike">
                        <a:solidFill>
                          <a:srgbClr val="3F3F3F"/>
                        </a:solidFill>
                        <a:latin typeface="Arial"/>
                        <a:ea typeface="Arial"/>
                        <a:cs typeface="Arial"/>
                        <a:sym typeface="Arial"/>
                      </a:endParaRPr>
                    </a:p>
                  </a:txBody>
                  <a:tcPr marT="38850" marB="38850" marR="77725" marL="77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500" u="none" cap="none" strike="noStrike">
                        <a:solidFill>
                          <a:srgbClr val="3F3F3F"/>
                        </a:solidFill>
                        <a:latin typeface="Arial"/>
                        <a:ea typeface="Arial"/>
                        <a:cs typeface="Arial"/>
                        <a:sym typeface="Arial"/>
                      </a:endParaRPr>
                    </a:p>
                  </a:txBody>
                  <a:tcPr marT="38850" marB="38850" marR="77725" marL="77725">
                    <a:lnL cap="flat" cmpd="sng" w="9525">
                      <a:solidFill>
                        <a:srgbClr val="000000">
                          <a:alpha val="0"/>
                        </a:srgbClr>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419700">
                <a:tc>
                  <a:txBody>
                    <a:bodyPr/>
                    <a:lstStyle/>
                    <a:p>
                      <a:pPr indent="0" lvl="0" marL="0" marR="0" rtl="0" algn="l">
                        <a:spcBef>
                          <a:spcPts val="0"/>
                        </a:spcBef>
                        <a:spcAft>
                          <a:spcPts val="0"/>
                        </a:spcAft>
                        <a:buNone/>
                      </a:pPr>
                      <a:r>
                        <a:t/>
                      </a:r>
                      <a:endParaRPr sz="1500" u="none" cap="none" strike="noStrike">
                        <a:solidFill>
                          <a:srgbClr val="61B4F6"/>
                        </a:solidFill>
                        <a:latin typeface="Arial"/>
                        <a:ea typeface="Arial"/>
                        <a:cs typeface="Arial"/>
                        <a:sym typeface="Arial"/>
                      </a:endParaRPr>
                    </a:p>
                  </a:txBody>
                  <a:tcPr marT="38850" marB="38850" marR="77725" marL="77725">
                    <a:lnL cap="flat" cmpd="sng" w="28575">
                      <a:solidFill>
                        <a:schemeClr val="accen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b="0" lang="en-US" sz="1200" u="none" cap="none" strike="noStrike">
                          <a:solidFill>
                            <a:srgbClr val="3F3F3F"/>
                          </a:solidFill>
                          <a:latin typeface="Arial"/>
                          <a:ea typeface="Arial"/>
                          <a:cs typeface="Arial"/>
                          <a:sym typeface="Arial"/>
                        </a:rPr>
                        <a:t>Text Here</a:t>
                      </a:r>
                      <a:endParaRPr b="0" sz="1200" u="none" cap="none" strike="noStrike">
                        <a:solidFill>
                          <a:srgbClr val="3F3F3F"/>
                        </a:solidFill>
                        <a:latin typeface="Arial"/>
                        <a:ea typeface="Arial"/>
                        <a:cs typeface="Arial"/>
                        <a:sym typeface="Arial"/>
                      </a:endParaRPr>
                    </a:p>
                  </a:txBody>
                  <a:tcPr marT="38850" marB="38850" marR="77725" marL="77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500" u="none" cap="none" strike="noStrike">
                        <a:solidFill>
                          <a:srgbClr val="3F3F3F"/>
                        </a:solidFill>
                        <a:latin typeface="Arial"/>
                        <a:ea typeface="Arial"/>
                        <a:cs typeface="Arial"/>
                        <a:sym typeface="Arial"/>
                      </a:endParaRPr>
                    </a:p>
                  </a:txBody>
                  <a:tcPr marT="38850" marB="38850" marR="77725" marL="77725">
                    <a:lnL cap="flat" cmpd="sng" w="9525">
                      <a:solidFill>
                        <a:srgbClr val="000000">
                          <a:alpha val="0"/>
                        </a:srgbClr>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lt1"/>
                    </a:solidFill>
                  </a:tcPr>
                </a:tc>
              </a:tr>
              <a:tr h="419700">
                <a:tc gridSpan="3">
                  <a:txBody>
                    <a:bodyPr/>
                    <a:lstStyle/>
                    <a:p>
                      <a:pPr indent="0" lvl="0" marL="0" marR="0" rtl="0" algn="ctr">
                        <a:lnSpc>
                          <a:spcPct val="100000"/>
                        </a:lnSpc>
                        <a:spcBef>
                          <a:spcPts val="0"/>
                        </a:spcBef>
                        <a:spcAft>
                          <a:spcPts val="0"/>
                        </a:spcAft>
                        <a:buClr>
                          <a:schemeClr val="lt1"/>
                        </a:buClr>
                        <a:buSzPts val="1200"/>
                        <a:buFont typeface="Arial"/>
                        <a:buNone/>
                      </a:pPr>
                      <a:r>
                        <a:rPr b="1" lang="en-US" sz="1200" u="none" cap="none" strike="noStrike">
                          <a:solidFill>
                            <a:schemeClr val="lt1"/>
                          </a:solidFill>
                          <a:latin typeface="Arial"/>
                          <a:ea typeface="Arial"/>
                          <a:cs typeface="Arial"/>
                          <a:sym typeface="Arial"/>
                        </a:rPr>
                        <a:t>Your Text  Here</a:t>
                      </a:r>
                      <a:endParaRPr b="1" sz="1200" u="none" cap="none" strike="noStrike">
                        <a:solidFill>
                          <a:schemeClr val="lt1"/>
                        </a:solidFill>
                        <a:latin typeface="Arial"/>
                        <a:ea typeface="Arial"/>
                        <a:cs typeface="Arial"/>
                        <a:sym typeface="Arial"/>
                      </a:endParaRPr>
                    </a:p>
                  </a:txBody>
                  <a:tcPr marT="38850" marB="38850" marR="77725" marL="777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chemeClr val="accent1"/>
                    </a:solidFill>
                  </a:tcPr>
                </a:tc>
                <a:tc hMerge="1"/>
                <a:tc hMerge="1"/>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2" name="Shape 1352"/>
        <p:cNvGrpSpPr/>
        <p:nvPr/>
      </p:nvGrpSpPr>
      <p:grpSpPr>
        <a:xfrm>
          <a:off x="0" y="0"/>
          <a:ext cx="0" cy="0"/>
          <a:chOff x="0" y="0"/>
          <a:chExt cx="0" cy="0"/>
        </a:xfrm>
      </p:grpSpPr>
      <p:sp>
        <p:nvSpPr>
          <p:cNvPr id="1353" name="Google Shape;1353;p44"/>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t>Infographic Style</a:t>
            </a:r>
            <a:endParaRPr/>
          </a:p>
        </p:txBody>
      </p:sp>
      <p:grpSp>
        <p:nvGrpSpPr>
          <p:cNvPr id="1354" name="Google Shape;1354;p44"/>
          <p:cNvGrpSpPr/>
          <p:nvPr/>
        </p:nvGrpSpPr>
        <p:grpSpPr>
          <a:xfrm>
            <a:off x="2447872" y="1772816"/>
            <a:ext cx="2838828" cy="923330"/>
            <a:chOff x="3017859" y="4283314"/>
            <a:chExt cx="1890849" cy="923330"/>
          </a:xfrm>
        </p:grpSpPr>
        <p:sp>
          <p:nvSpPr>
            <p:cNvPr id="1355" name="Google Shape;1355;p44"/>
            <p:cNvSpPr txBox="1"/>
            <p:nvPr/>
          </p:nvSpPr>
          <p:spPr>
            <a:xfrm>
              <a:off x="3021856" y="4560313"/>
              <a:ext cx="1886852" cy="6463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a:t>
              </a:r>
              <a:endParaRPr sz="1200">
                <a:solidFill>
                  <a:srgbClr val="3F3F3F"/>
                </a:solidFill>
                <a:latin typeface="Arial"/>
                <a:ea typeface="Arial"/>
                <a:cs typeface="Arial"/>
                <a:sym typeface="Arial"/>
              </a:endParaRPr>
            </a:p>
          </p:txBody>
        </p:sp>
        <p:sp>
          <p:nvSpPr>
            <p:cNvPr id="1356" name="Google Shape;1356;p44"/>
            <p:cNvSpPr txBox="1"/>
            <p:nvPr/>
          </p:nvSpPr>
          <p:spPr>
            <a:xfrm>
              <a:off x="3017859" y="4283314"/>
              <a:ext cx="1870812" cy="27699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200">
                  <a:solidFill>
                    <a:srgbClr val="3F3F3F"/>
                  </a:solidFill>
                  <a:latin typeface="Arial"/>
                  <a:ea typeface="Arial"/>
                  <a:cs typeface="Arial"/>
                  <a:sym typeface="Arial"/>
                </a:rPr>
                <a:t>Your Text Here</a:t>
              </a:r>
              <a:endParaRPr b="1" sz="1200">
                <a:solidFill>
                  <a:srgbClr val="3F3F3F"/>
                </a:solidFill>
                <a:latin typeface="Arial"/>
                <a:ea typeface="Arial"/>
                <a:cs typeface="Arial"/>
                <a:sym typeface="Arial"/>
              </a:endParaRPr>
            </a:p>
          </p:txBody>
        </p:sp>
      </p:grpSp>
      <p:grpSp>
        <p:nvGrpSpPr>
          <p:cNvPr id="1357" name="Google Shape;1357;p44"/>
          <p:cNvGrpSpPr/>
          <p:nvPr/>
        </p:nvGrpSpPr>
        <p:grpSpPr>
          <a:xfrm>
            <a:off x="885094" y="3490554"/>
            <a:ext cx="2851239" cy="923330"/>
            <a:chOff x="3345630" y="4283314"/>
            <a:chExt cx="1563077" cy="923330"/>
          </a:xfrm>
        </p:grpSpPr>
        <p:sp>
          <p:nvSpPr>
            <p:cNvPr id="1358" name="Google Shape;1358;p44"/>
            <p:cNvSpPr txBox="1"/>
            <p:nvPr/>
          </p:nvSpPr>
          <p:spPr>
            <a:xfrm>
              <a:off x="3352434" y="4560313"/>
              <a:ext cx="1556273" cy="6463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a:t>
              </a:r>
              <a:endParaRPr sz="1200">
                <a:solidFill>
                  <a:srgbClr val="3F3F3F"/>
                </a:solidFill>
                <a:latin typeface="Arial"/>
                <a:ea typeface="Arial"/>
                <a:cs typeface="Arial"/>
                <a:sym typeface="Arial"/>
              </a:endParaRPr>
            </a:p>
          </p:txBody>
        </p:sp>
        <p:sp>
          <p:nvSpPr>
            <p:cNvPr id="1359" name="Google Shape;1359;p44"/>
            <p:cNvSpPr txBox="1"/>
            <p:nvPr/>
          </p:nvSpPr>
          <p:spPr>
            <a:xfrm>
              <a:off x="3345630" y="4283314"/>
              <a:ext cx="1543041" cy="27699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200">
                  <a:solidFill>
                    <a:srgbClr val="3F3F3F"/>
                  </a:solidFill>
                  <a:latin typeface="Arial"/>
                  <a:ea typeface="Arial"/>
                  <a:cs typeface="Arial"/>
                  <a:sym typeface="Arial"/>
                </a:rPr>
                <a:t>Your Text Here</a:t>
              </a:r>
              <a:endParaRPr b="1" sz="1200">
                <a:solidFill>
                  <a:srgbClr val="3F3F3F"/>
                </a:solidFill>
                <a:latin typeface="Arial"/>
                <a:ea typeface="Arial"/>
                <a:cs typeface="Arial"/>
                <a:sym typeface="Arial"/>
              </a:endParaRPr>
            </a:p>
          </p:txBody>
        </p:sp>
      </p:grpSp>
      <p:grpSp>
        <p:nvGrpSpPr>
          <p:cNvPr id="1360" name="Google Shape;1360;p44"/>
          <p:cNvGrpSpPr/>
          <p:nvPr/>
        </p:nvGrpSpPr>
        <p:grpSpPr>
          <a:xfrm>
            <a:off x="6854146" y="5161145"/>
            <a:ext cx="2843014" cy="923330"/>
            <a:chOff x="3017859" y="4283314"/>
            <a:chExt cx="1890849" cy="923330"/>
          </a:xfrm>
        </p:grpSpPr>
        <p:sp>
          <p:nvSpPr>
            <p:cNvPr id="1361" name="Google Shape;1361;p44"/>
            <p:cNvSpPr txBox="1"/>
            <p:nvPr/>
          </p:nvSpPr>
          <p:spPr>
            <a:xfrm>
              <a:off x="3021856" y="4560313"/>
              <a:ext cx="188685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a:t>
              </a:r>
              <a:endParaRPr sz="1200">
                <a:solidFill>
                  <a:srgbClr val="3F3F3F"/>
                </a:solidFill>
                <a:latin typeface="Arial"/>
                <a:ea typeface="Arial"/>
                <a:cs typeface="Arial"/>
                <a:sym typeface="Arial"/>
              </a:endParaRPr>
            </a:p>
          </p:txBody>
        </p:sp>
        <p:sp>
          <p:nvSpPr>
            <p:cNvPr id="1362" name="Google Shape;1362;p44"/>
            <p:cNvSpPr txBox="1"/>
            <p:nvPr/>
          </p:nvSpPr>
          <p:spPr>
            <a:xfrm>
              <a:off x="3017859" y="4283314"/>
              <a:ext cx="187081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Your Text Here</a:t>
              </a:r>
              <a:endParaRPr b="1" sz="1200">
                <a:solidFill>
                  <a:srgbClr val="3F3F3F"/>
                </a:solidFill>
                <a:latin typeface="Arial"/>
                <a:ea typeface="Arial"/>
                <a:cs typeface="Arial"/>
                <a:sym typeface="Arial"/>
              </a:endParaRPr>
            </a:p>
          </p:txBody>
        </p:sp>
      </p:grpSp>
      <p:grpSp>
        <p:nvGrpSpPr>
          <p:cNvPr id="1363" name="Google Shape;1363;p44"/>
          <p:cNvGrpSpPr/>
          <p:nvPr/>
        </p:nvGrpSpPr>
        <p:grpSpPr>
          <a:xfrm>
            <a:off x="6854146" y="2273977"/>
            <a:ext cx="2843014" cy="923330"/>
            <a:chOff x="3017859" y="4283314"/>
            <a:chExt cx="1890849" cy="923330"/>
          </a:xfrm>
        </p:grpSpPr>
        <p:sp>
          <p:nvSpPr>
            <p:cNvPr id="1364" name="Google Shape;1364;p44"/>
            <p:cNvSpPr txBox="1"/>
            <p:nvPr/>
          </p:nvSpPr>
          <p:spPr>
            <a:xfrm>
              <a:off x="3021856" y="4560313"/>
              <a:ext cx="188685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a:t>
              </a:r>
              <a:endParaRPr sz="1200">
                <a:solidFill>
                  <a:srgbClr val="3F3F3F"/>
                </a:solidFill>
                <a:latin typeface="Arial"/>
                <a:ea typeface="Arial"/>
                <a:cs typeface="Arial"/>
                <a:sym typeface="Arial"/>
              </a:endParaRPr>
            </a:p>
          </p:txBody>
        </p:sp>
        <p:sp>
          <p:nvSpPr>
            <p:cNvPr id="1365" name="Google Shape;1365;p44"/>
            <p:cNvSpPr txBox="1"/>
            <p:nvPr/>
          </p:nvSpPr>
          <p:spPr>
            <a:xfrm>
              <a:off x="3017859" y="4283314"/>
              <a:ext cx="187081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Your Text Here</a:t>
              </a:r>
              <a:endParaRPr b="1" sz="1200">
                <a:solidFill>
                  <a:srgbClr val="3F3F3F"/>
                </a:solidFill>
                <a:latin typeface="Arial"/>
                <a:ea typeface="Arial"/>
                <a:cs typeface="Arial"/>
                <a:sym typeface="Arial"/>
              </a:endParaRPr>
            </a:p>
          </p:txBody>
        </p:sp>
      </p:grpSp>
      <p:grpSp>
        <p:nvGrpSpPr>
          <p:cNvPr id="1366" name="Google Shape;1366;p44"/>
          <p:cNvGrpSpPr/>
          <p:nvPr/>
        </p:nvGrpSpPr>
        <p:grpSpPr>
          <a:xfrm>
            <a:off x="8447951" y="3490554"/>
            <a:ext cx="2850164" cy="923330"/>
            <a:chOff x="3017861" y="4283314"/>
            <a:chExt cx="1592591" cy="923330"/>
          </a:xfrm>
        </p:grpSpPr>
        <p:sp>
          <p:nvSpPr>
            <p:cNvPr id="1367" name="Google Shape;1367;p44"/>
            <p:cNvSpPr txBox="1"/>
            <p:nvPr/>
          </p:nvSpPr>
          <p:spPr>
            <a:xfrm>
              <a:off x="3021856" y="4560313"/>
              <a:ext cx="158859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a:t>
              </a:r>
              <a:endParaRPr sz="1200">
                <a:solidFill>
                  <a:srgbClr val="3F3F3F"/>
                </a:solidFill>
                <a:latin typeface="Arial"/>
                <a:ea typeface="Arial"/>
                <a:cs typeface="Arial"/>
                <a:sym typeface="Arial"/>
              </a:endParaRPr>
            </a:p>
          </p:txBody>
        </p:sp>
        <p:sp>
          <p:nvSpPr>
            <p:cNvPr id="1368" name="Google Shape;1368;p44"/>
            <p:cNvSpPr txBox="1"/>
            <p:nvPr/>
          </p:nvSpPr>
          <p:spPr>
            <a:xfrm>
              <a:off x="3017861" y="4283314"/>
              <a:ext cx="159259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Your Text Here</a:t>
              </a:r>
              <a:endParaRPr b="1" sz="1200">
                <a:solidFill>
                  <a:srgbClr val="3F3F3F"/>
                </a:solidFill>
                <a:latin typeface="Arial"/>
                <a:ea typeface="Arial"/>
                <a:cs typeface="Arial"/>
                <a:sym typeface="Arial"/>
              </a:endParaRPr>
            </a:p>
          </p:txBody>
        </p:sp>
      </p:grpSp>
      <p:grpSp>
        <p:nvGrpSpPr>
          <p:cNvPr id="1369" name="Google Shape;1369;p44"/>
          <p:cNvGrpSpPr/>
          <p:nvPr/>
        </p:nvGrpSpPr>
        <p:grpSpPr>
          <a:xfrm>
            <a:off x="2447872" y="4651192"/>
            <a:ext cx="2838828" cy="923330"/>
            <a:chOff x="3017859" y="4283314"/>
            <a:chExt cx="1890849" cy="923330"/>
          </a:xfrm>
        </p:grpSpPr>
        <p:sp>
          <p:nvSpPr>
            <p:cNvPr id="1370" name="Google Shape;1370;p44"/>
            <p:cNvSpPr txBox="1"/>
            <p:nvPr/>
          </p:nvSpPr>
          <p:spPr>
            <a:xfrm>
              <a:off x="3021856" y="4560313"/>
              <a:ext cx="1886852" cy="6463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a:t>
              </a:r>
              <a:endParaRPr sz="1200">
                <a:solidFill>
                  <a:srgbClr val="3F3F3F"/>
                </a:solidFill>
                <a:latin typeface="Arial"/>
                <a:ea typeface="Arial"/>
                <a:cs typeface="Arial"/>
                <a:sym typeface="Arial"/>
              </a:endParaRPr>
            </a:p>
          </p:txBody>
        </p:sp>
        <p:sp>
          <p:nvSpPr>
            <p:cNvPr id="1371" name="Google Shape;1371;p44"/>
            <p:cNvSpPr txBox="1"/>
            <p:nvPr/>
          </p:nvSpPr>
          <p:spPr>
            <a:xfrm>
              <a:off x="3017859" y="4283314"/>
              <a:ext cx="1870811" cy="27699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200">
                  <a:solidFill>
                    <a:srgbClr val="3F3F3F"/>
                  </a:solidFill>
                  <a:latin typeface="Arial"/>
                  <a:ea typeface="Arial"/>
                  <a:cs typeface="Arial"/>
                  <a:sym typeface="Arial"/>
                </a:rPr>
                <a:t>Your Text Here</a:t>
              </a:r>
              <a:endParaRPr b="1" sz="1200">
                <a:solidFill>
                  <a:srgbClr val="3F3F3F"/>
                </a:solidFill>
                <a:latin typeface="Arial"/>
                <a:ea typeface="Arial"/>
                <a:cs typeface="Arial"/>
                <a:sym typeface="Arial"/>
              </a:endParaRPr>
            </a:p>
          </p:txBody>
        </p:sp>
      </p:grpSp>
      <p:grpSp>
        <p:nvGrpSpPr>
          <p:cNvPr id="1372" name="Google Shape;1372;p44"/>
          <p:cNvGrpSpPr/>
          <p:nvPr/>
        </p:nvGrpSpPr>
        <p:grpSpPr>
          <a:xfrm>
            <a:off x="3819400" y="2250276"/>
            <a:ext cx="4553202" cy="3350686"/>
            <a:chOff x="2143459" y="2390313"/>
            <a:chExt cx="4246730" cy="3125154"/>
          </a:xfrm>
        </p:grpSpPr>
        <p:sp>
          <p:nvSpPr>
            <p:cNvPr id="1373" name="Google Shape;1373;p44"/>
            <p:cNvSpPr/>
            <p:nvPr/>
          </p:nvSpPr>
          <p:spPr>
            <a:xfrm rot="5400000">
              <a:off x="5303128" y="3456298"/>
              <a:ext cx="1167584" cy="1006538"/>
            </a:xfrm>
            <a:prstGeom prst="hexagon">
              <a:avLst>
                <a:gd fmla="val 25000" name="adj"/>
                <a:gd fmla="val 115470" name="vf"/>
              </a:avLst>
            </a:prstGeom>
            <a:solidFill>
              <a:schemeClr val="lt1"/>
            </a:solidFill>
            <a:ln cap="flat" cmpd="sng" w="381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sp>
          <p:nvSpPr>
            <p:cNvPr id="1374" name="Google Shape;1374;p44"/>
            <p:cNvSpPr/>
            <p:nvPr/>
          </p:nvSpPr>
          <p:spPr>
            <a:xfrm rot="5400000">
              <a:off x="2062936" y="3456298"/>
              <a:ext cx="1167584" cy="1006538"/>
            </a:xfrm>
            <a:prstGeom prst="hexagon">
              <a:avLst>
                <a:gd fmla="val 25000" name="adj"/>
                <a:gd fmla="val 115470" name="vf"/>
              </a:avLst>
            </a:prstGeom>
            <a:solidFill>
              <a:schemeClr val="lt1"/>
            </a:solidFill>
            <a:ln cap="flat" cmpd="sng" w="381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sp>
          <p:nvSpPr>
            <p:cNvPr id="1375" name="Google Shape;1375;p44"/>
            <p:cNvSpPr/>
            <p:nvPr/>
          </p:nvSpPr>
          <p:spPr>
            <a:xfrm rot="5400000">
              <a:off x="3145616" y="3450885"/>
              <a:ext cx="1167584" cy="1006538"/>
            </a:xfrm>
            <a:prstGeom prst="hexagon">
              <a:avLst>
                <a:gd fmla="val 25000" name="adj"/>
                <a:gd fmla="val 115470" name="vf"/>
              </a:avLst>
            </a:prstGeom>
            <a:solidFill>
              <a:schemeClr val="lt1"/>
            </a:solidFill>
            <a:ln cap="flat" cmpd="sng" w="381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sp>
          <p:nvSpPr>
            <p:cNvPr id="1376" name="Google Shape;1376;p44"/>
            <p:cNvSpPr/>
            <p:nvPr/>
          </p:nvSpPr>
          <p:spPr>
            <a:xfrm rot="5400000">
              <a:off x="3681240" y="2470836"/>
              <a:ext cx="1167584" cy="1006538"/>
            </a:xfrm>
            <a:prstGeom prst="hexagon">
              <a:avLst>
                <a:gd fmla="val 25000" name="adj"/>
                <a:gd fmla="val 115470" name="vf"/>
              </a:avLst>
            </a:prstGeom>
            <a:solidFill>
              <a:schemeClr val="lt1"/>
            </a:solidFill>
            <a:ln cap="flat" cmpd="sng" w="381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sp>
          <p:nvSpPr>
            <p:cNvPr id="1377" name="Google Shape;1377;p44"/>
            <p:cNvSpPr/>
            <p:nvPr/>
          </p:nvSpPr>
          <p:spPr>
            <a:xfrm rot="5400000">
              <a:off x="4221569" y="3450885"/>
              <a:ext cx="1167584" cy="1006538"/>
            </a:xfrm>
            <a:prstGeom prst="hexagon">
              <a:avLst>
                <a:gd fmla="val 25000" name="adj"/>
                <a:gd fmla="val 115470" name="vf"/>
              </a:avLst>
            </a:prstGeom>
            <a:solidFill>
              <a:schemeClr val="lt1"/>
            </a:solidFill>
            <a:ln cap="flat" cmpd="sng" w="381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sp>
          <p:nvSpPr>
            <p:cNvPr id="1378" name="Google Shape;1378;p44"/>
            <p:cNvSpPr/>
            <p:nvPr/>
          </p:nvSpPr>
          <p:spPr>
            <a:xfrm rot="5400000">
              <a:off x="3682464" y="4428406"/>
              <a:ext cx="1167584" cy="1006538"/>
            </a:xfrm>
            <a:prstGeom prst="hexagon">
              <a:avLst>
                <a:gd fmla="val 25000" name="adj"/>
                <a:gd fmla="val 115470" name="vf"/>
              </a:avLst>
            </a:prstGeom>
            <a:solidFill>
              <a:schemeClr val="lt1"/>
            </a:solidFill>
            <a:ln cap="flat" cmpd="sng" w="381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grpSp>
      <p:sp>
        <p:nvSpPr>
          <p:cNvPr id="1379" name="Google Shape;1379;p44"/>
          <p:cNvSpPr/>
          <p:nvPr/>
        </p:nvSpPr>
        <p:spPr>
          <a:xfrm>
            <a:off x="5329066" y="3764820"/>
            <a:ext cx="381469" cy="381469"/>
          </a:xfrm>
          <a:custGeom>
            <a:rect b="b" l="l" r="r" t="t"/>
            <a:pathLst>
              <a:path extrusionOk="0" h="3240000" w="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80" name="Google Shape;1380;p44"/>
          <p:cNvSpPr/>
          <p:nvPr/>
        </p:nvSpPr>
        <p:spPr>
          <a:xfrm>
            <a:off x="4163459" y="3754939"/>
            <a:ext cx="389539" cy="364644"/>
          </a:xfrm>
          <a:custGeom>
            <a:rect b="b" l="l" r="r" t="t"/>
            <a:pathLst>
              <a:path extrusionOk="0" h="3032924" w="3239999">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81" name="Google Shape;1381;p44"/>
          <p:cNvSpPr/>
          <p:nvPr/>
        </p:nvSpPr>
        <p:spPr>
          <a:xfrm>
            <a:off x="5896062" y="4789691"/>
            <a:ext cx="399876" cy="399876"/>
          </a:xfrm>
          <a:custGeom>
            <a:rect b="b" l="l" r="r" t="t"/>
            <a:pathLst>
              <a:path extrusionOk="0" h="3240000" w="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382" name="Google Shape;1382;p44"/>
          <p:cNvSpPr/>
          <p:nvPr/>
        </p:nvSpPr>
        <p:spPr>
          <a:xfrm rot="9900000">
            <a:off x="6439296" y="3756728"/>
            <a:ext cx="468208" cy="397653"/>
          </a:xfrm>
          <a:custGeom>
            <a:rect b="b" l="l" r="r" t="t"/>
            <a:pathLst>
              <a:path extrusionOk="0" h="2472345" w="2911009">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83" name="Google Shape;1383;p44"/>
          <p:cNvSpPr/>
          <p:nvPr/>
        </p:nvSpPr>
        <p:spPr>
          <a:xfrm>
            <a:off x="5860978" y="2692804"/>
            <a:ext cx="409560" cy="314597"/>
          </a:xfrm>
          <a:custGeom>
            <a:rect b="b" l="l" r="r" t="t"/>
            <a:pathLst>
              <a:path extrusionOk="0" h="2447912" w="3186824">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84" name="Google Shape;1384;p44"/>
          <p:cNvSpPr/>
          <p:nvPr/>
        </p:nvSpPr>
        <p:spPr>
          <a:xfrm>
            <a:off x="7623338" y="3733142"/>
            <a:ext cx="419350" cy="422852"/>
          </a:xfrm>
          <a:custGeom>
            <a:rect b="b" l="l" r="r" t="t"/>
            <a:pathLst>
              <a:path extrusionOk="0" h="1665940" w="1652142">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8" name="Shape 1388"/>
        <p:cNvGrpSpPr/>
        <p:nvPr/>
      </p:nvGrpSpPr>
      <p:grpSpPr>
        <a:xfrm>
          <a:off x="0" y="0"/>
          <a:ext cx="0" cy="0"/>
          <a:chOff x="0" y="0"/>
          <a:chExt cx="0" cy="0"/>
        </a:xfrm>
      </p:grpSpPr>
      <p:sp>
        <p:nvSpPr>
          <p:cNvPr id="1389" name="Google Shape;1389;p45"/>
          <p:cNvSpPr/>
          <p:nvPr>
            <p:ph idx="2" type="pic"/>
          </p:nvPr>
        </p:nvSpPr>
        <p:spPr>
          <a:xfrm>
            <a:off x="4319757" y="-1"/>
            <a:ext cx="6580997" cy="5001448"/>
          </a:xfrm>
          <a:prstGeom prst="rect">
            <a:avLst/>
          </a:prstGeom>
          <a:solidFill>
            <a:srgbClr val="F2F2F2"/>
          </a:solidFill>
          <a:ln>
            <a:noFill/>
          </a:ln>
        </p:spPr>
      </p:sp>
      <p:sp>
        <p:nvSpPr>
          <p:cNvPr id="1390" name="Google Shape;1390;p45"/>
          <p:cNvSpPr txBox="1"/>
          <p:nvPr/>
        </p:nvSpPr>
        <p:spPr>
          <a:xfrm>
            <a:off x="525339" y="1905741"/>
            <a:ext cx="5910362" cy="92333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5400">
                <a:solidFill>
                  <a:srgbClr val="262626"/>
                </a:solidFill>
                <a:latin typeface="Arial"/>
                <a:ea typeface="Arial"/>
                <a:cs typeface="Arial"/>
                <a:sym typeface="Arial"/>
              </a:rPr>
              <a:t>AWESOME</a:t>
            </a:r>
            <a:endParaRPr/>
          </a:p>
        </p:txBody>
      </p:sp>
      <p:sp>
        <p:nvSpPr>
          <p:cNvPr id="1391" name="Google Shape;1391;p45"/>
          <p:cNvSpPr txBox="1"/>
          <p:nvPr/>
        </p:nvSpPr>
        <p:spPr>
          <a:xfrm>
            <a:off x="525339" y="2820048"/>
            <a:ext cx="5910362" cy="92333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5400">
                <a:solidFill>
                  <a:srgbClr val="262626"/>
                </a:solidFill>
                <a:latin typeface="Arial"/>
                <a:ea typeface="Arial"/>
                <a:cs typeface="Arial"/>
                <a:sym typeface="Arial"/>
              </a:rPr>
              <a:t>PRESENTATION</a:t>
            </a:r>
            <a:endParaRPr b="1" sz="5400">
              <a:solidFill>
                <a:srgbClr val="262626"/>
              </a:solidFill>
              <a:latin typeface="Arial"/>
              <a:ea typeface="Arial"/>
              <a:cs typeface="Arial"/>
              <a:sym typeface="Arial"/>
            </a:endParaRPr>
          </a:p>
        </p:txBody>
      </p:sp>
      <p:sp>
        <p:nvSpPr>
          <p:cNvPr id="1392" name="Google Shape;1392;p45"/>
          <p:cNvSpPr txBox="1"/>
          <p:nvPr/>
        </p:nvSpPr>
        <p:spPr>
          <a:xfrm>
            <a:off x="525339" y="1514654"/>
            <a:ext cx="591036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800">
                <a:solidFill>
                  <a:srgbClr val="262626"/>
                </a:solidFill>
                <a:latin typeface="Arial"/>
                <a:ea typeface="Arial"/>
                <a:cs typeface="Arial"/>
                <a:sym typeface="Arial"/>
              </a:rPr>
              <a:t>EASY TO CHANGE COLORS, PHOTOS.   </a:t>
            </a:r>
            <a:endParaRPr b="0" sz="1800">
              <a:solidFill>
                <a:srgbClr val="262626"/>
              </a:solidFill>
              <a:latin typeface="Arial"/>
              <a:ea typeface="Arial"/>
              <a:cs typeface="Arial"/>
              <a:sym typeface="Arial"/>
            </a:endParaRPr>
          </a:p>
        </p:txBody>
      </p:sp>
      <p:sp>
        <p:nvSpPr>
          <p:cNvPr id="1393" name="Google Shape;1393;p45"/>
          <p:cNvSpPr txBox="1"/>
          <p:nvPr/>
        </p:nvSpPr>
        <p:spPr>
          <a:xfrm>
            <a:off x="1412042" y="5143859"/>
            <a:ext cx="4096511"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Example Text : Get a modern PowerPoint  Presentation that is beautifully designed. I hope and I believe that this Template will your Time, Money and Reputation. Easy to change colors, photos and Text. You can simply impress your audience and add a unique zing and appeal to your Presentations. </a:t>
            </a:r>
            <a:endParaRPr/>
          </a:p>
        </p:txBody>
      </p:sp>
      <p:sp>
        <p:nvSpPr>
          <p:cNvPr id="1394" name="Google Shape;1394;p45"/>
          <p:cNvSpPr/>
          <p:nvPr/>
        </p:nvSpPr>
        <p:spPr>
          <a:xfrm>
            <a:off x="5662584" y="5143859"/>
            <a:ext cx="1396584" cy="139121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95" name="Google Shape;1395;p45"/>
          <p:cNvSpPr/>
          <p:nvPr/>
        </p:nvSpPr>
        <p:spPr>
          <a:xfrm>
            <a:off x="7158336" y="5143859"/>
            <a:ext cx="1396584" cy="139121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96" name="Google Shape;1396;p45"/>
          <p:cNvSpPr/>
          <p:nvPr/>
        </p:nvSpPr>
        <p:spPr>
          <a:xfrm>
            <a:off x="8654088" y="5143859"/>
            <a:ext cx="1396584" cy="13912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97" name="Google Shape;1397;p45"/>
          <p:cNvSpPr/>
          <p:nvPr/>
        </p:nvSpPr>
        <p:spPr>
          <a:xfrm>
            <a:off x="10149840" y="5143859"/>
            <a:ext cx="2042160" cy="13912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98" name="Google Shape;1398;p45"/>
          <p:cNvSpPr txBox="1"/>
          <p:nvPr/>
        </p:nvSpPr>
        <p:spPr>
          <a:xfrm>
            <a:off x="10149839" y="5685577"/>
            <a:ext cx="2042161"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lt1"/>
                </a:solidFill>
                <a:latin typeface="Arial"/>
                <a:ea typeface="Arial"/>
                <a:cs typeface="Arial"/>
                <a:sym typeface="Arial"/>
              </a:rPr>
              <a:t>Add Contents Title</a:t>
            </a:r>
            <a:endParaRPr b="1" sz="1400">
              <a:solidFill>
                <a:schemeClr val="lt1"/>
              </a:solidFill>
              <a:latin typeface="Arial"/>
              <a:ea typeface="Arial"/>
              <a:cs typeface="Arial"/>
              <a:sym typeface="Arial"/>
            </a:endParaRPr>
          </a:p>
        </p:txBody>
      </p:sp>
      <p:sp>
        <p:nvSpPr>
          <p:cNvPr id="1399" name="Google Shape;1399;p45"/>
          <p:cNvSpPr txBox="1"/>
          <p:nvPr/>
        </p:nvSpPr>
        <p:spPr>
          <a:xfrm>
            <a:off x="8676338" y="5685577"/>
            <a:ext cx="1352083"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lt1"/>
                </a:solidFill>
                <a:latin typeface="Arial"/>
                <a:ea typeface="Arial"/>
                <a:cs typeface="Arial"/>
                <a:sym typeface="Arial"/>
              </a:rPr>
              <a:t>Add Text</a:t>
            </a:r>
            <a:endParaRPr b="1" sz="1400">
              <a:solidFill>
                <a:schemeClr val="lt1"/>
              </a:solidFill>
              <a:latin typeface="Arial"/>
              <a:ea typeface="Arial"/>
              <a:cs typeface="Arial"/>
              <a:sym typeface="Arial"/>
            </a:endParaRPr>
          </a:p>
        </p:txBody>
      </p:sp>
      <p:sp>
        <p:nvSpPr>
          <p:cNvPr id="1400" name="Google Shape;1400;p45"/>
          <p:cNvSpPr txBox="1"/>
          <p:nvPr/>
        </p:nvSpPr>
        <p:spPr>
          <a:xfrm>
            <a:off x="5662583" y="5685577"/>
            <a:ext cx="139658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lt1"/>
                </a:solidFill>
                <a:latin typeface="Arial"/>
                <a:ea typeface="Arial"/>
                <a:cs typeface="Arial"/>
                <a:sym typeface="Arial"/>
              </a:rPr>
              <a:t>Option</a:t>
            </a:r>
            <a:endParaRPr b="1" sz="1400">
              <a:solidFill>
                <a:schemeClr val="lt1"/>
              </a:solidFill>
              <a:latin typeface="Arial"/>
              <a:ea typeface="Arial"/>
              <a:cs typeface="Arial"/>
              <a:sym typeface="Arial"/>
            </a:endParaRPr>
          </a:p>
        </p:txBody>
      </p:sp>
      <p:sp>
        <p:nvSpPr>
          <p:cNvPr id="1401" name="Google Shape;1401;p45"/>
          <p:cNvSpPr txBox="1"/>
          <p:nvPr/>
        </p:nvSpPr>
        <p:spPr>
          <a:xfrm>
            <a:off x="7158337" y="5685577"/>
            <a:ext cx="139658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lt1"/>
                </a:solidFill>
                <a:latin typeface="Arial"/>
                <a:ea typeface="Arial"/>
                <a:cs typeface="Arial"/>
                <a:sym typeface="Arial"/>
              </a:rPr>
              <a:t>Text Here</a:t>
            </a:r>
            <a:endParaRPr b="1" sz="1400">
              <a:solidFill>
                <a:schemeClr val="lt1"/>
              </a:solidFill>
              <a:latin typeface="Arial"/>
              <a:ea typeface="Arial"/>
              <a:cs typeface="Arial"/>
              <a:sym typeface="Arial"/>
            </a:endParaRPr>
          </a:p>
        </p:txBody>
      </p:sp>
      <p:sp>
        <p:nvSpPr>
          <p:cNvPr id="1402" name="Google Shape;1402;p45"/>
          <p:cNvSpPr/>
          <p:nvPr/>
        </p:nvSpPr>
        <p:spPr>
          <a:xfrm rot="-2232545">
            <a:off x="9098529" y="-506295"/>
            <a:ext cx="561354" cy="3151177"/>
          </a:xfrm>
          <a:custGeom>
            <a:rect b="b" l="l" r="r" t="t"/>
            <a:pathLst>
              <a:path extrusionOk="0" h="3992580" w="711243">
                <a:moveTo>
                  <a:pt x="0" y="0"/>
                </a:moveTo>
                <a:lnTo>
                  <a:pt x="711243" y="542530"/>
                </a:lnTo>
                <a:cubicBezTo>
                  <a:pt x="709552" y="1692547"/>
                  <a:pt x="707862" y="2842563"/>
                  <a:pt x="706171" y="3992580"/>
                </a:cubicBezTo>
                <a:lnTo>
                  <a:pt x="0" y="3992580"/>
                </a:lnTo>
                <a:lnTo>
                  <a:pt x="0" y="0"/>
                </a:lnTo>
                <a:close/>
              </a:path>
            </a:pathLst>
          </a:cu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03" name="Google Shape;1403;p45"/>
          <p:cNvSpPr/>
          <p:nvPr/>
        </p:nvSpPr>
        <p:spPr>
          <a:xfrm rot="-2232545">
            <a:off x="5688304" y="-664482"/>
            <a:ext cx="564216" cy="4731744"/>
          </a:xfrm>
          <a:custGeom>
            <a:rect b="b" l="l" r="r" t="t"/>
            <a:pathLst>
              <a:path extrusionOk="0" h="5995179" w="714869">
                <a:moveTo>
                  <a:pt x="0" y="0"/>
                </a:moveTo>
                <a:lnTo>
                  <a:pt x="714869" y="544524"/>
                </a:lnTo>
                <a:cubicBezTo>
                  <a:pt x="711970" y="2361409"/>
                  <a:pt x="709070" y="4178294"/>
                  <a:pt x="706171" y="5995179"/>
                </a:cubicBezTo>
                <a:lnTo>
                  <a:pt x="0" y="5995179"/>
                </a:lnTo>
                <a:lnTo>
                  <a:pt x="0" y="0"/>
                </a:lnTo>
                <a:close/>
              </a:path>
            </a:pathLst>
          </a:cu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04" name="Google Shape;1404;p45"/>
          <p:cNvSpPr/>
          <p:nvPr/>
        </p:nvSpPr>
        <p:spPr>
          <a:xfrm rot="-2232545">
            <a:off x="7372839" y="-708347"/>
            <a:ext cx="557857" cy="5158088"/>
          </a:xfrm>
          <a:custGeom>
            <a:rect b="b" l="l" r="r" t="t"/>
            <a:pathLst>
              <a:path extrusionOk="0" h="6535362" w="706812">
                <a:moveTo>
                  <a:pt x="0" y="0"/>
                </a:moveTo>
                <a:lnTo>
                  <a:pt x="706812" y="533974"/>
                </a:lnTo>
                <a:cubicBezTo>
                  <a:pt x="706598" y="2534437"/>
                  <a:pt x="706385" y="4534899"/>
                  <a:pt x="706171" y="6535362"/>
                </a:cubicBezTo>
                <a:lnTo>
                  <a:pt x="0" y="6535362"/>
                </a:lnTo>
                <a:lnTo>
                  <a:pt x="0" y="0"/>
                </a:lnTo>
                <a:close/>
              </a:path>
            </a:pathLst>
          </a:cu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8" name="Shape 1408"/>
        <p:cNvGrpSpPr/>
        <p:nvPr/>
      </p:nvGrpSpPr>
      <p:grpSpPr>
        <a:xfrm>
          <a:off x="0" y="0"/>
          <a:ext cx="0" cy="0"/>
          <a:chOff x="0" y="0"/>
          <a:chExt cx="0" cy="0"/>
        </a:xfrm>
      </p:grpSpPr>
      <p:sp>
        <p:nvSpPr>
          <p:cNvPr id="1409" name="Google Shape;1409;p46"/>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t>Infographic Style</a:t>
            </a:r>
            <a:endParaRPr/>
          </a:p>
        </p:txBody>
      </p:sp>
      <p:grpSp>
        <p:nvGrpSpPr>
          <p:cNvPr id="1410" name="Google Shape;1410;p46"/>
          <p:cNvGrpSpPr/>
          <p:nvPr/>
        </p:nvGrpSpPr>
        <p:grpSpPr>
          <a:xfrm>
            <a:off x="2186502" y="3588496"/>
            <a:ext cx="908757" cy="1001039"/>
            <a:chOff x="676746" y="2780928"/>
            <a:chExt cx="1352458" cy="1296144"/>
          </a:xfrm>
        </p:grpSpPr>
        <p:sp>
          <p:nvSpPr>
            <p:cNvPr id="1411" name="Google Shape;1411;p46"/>
            <p:cNvSpPr/>
            <p:nvPr/>
          </p:nvSpPr>
          <p:spPr>
            <a:xfrm>
              <a:off x="683568" y="3079763"/>
              <a:ext cx="1345636" cy="698479"/>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412" name="Google Shape;1412;p46"/>
            <p:cNvSpPr/>
            <p:nvPr/>
          </p:nvSpPr>
          <p:spPr>
            <a:xfrm>
              <a:off x="676746" y="2780928"/>
              <a:ext cx="1352457" cy="216024"/>
            </a:xfrm>
            <a:prstGeom prst="triangle">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413" name="Google Shape;1413;p46"/>
            <p:cNvSpPr/>
            <p:nvPr/>
          </p:nvSpPr>
          <p:spPr>
            <a:xfrm rot="10800000">
              <a:off x="676746" y="3861048"/>
              <a:ext cx="1352457" cy="216024"/>
            </a:xfrm>
            <a:prstGeom prst="triangle">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1414" name="Google Shape;1414;p46"/>
          <p:cNvGrpSpPr/>
          <p:nvPr/>
        </p:nvGrpSpPr>
        <p:grpSpPr>
          <a:xfrm>
            <a:off x="4231178" y="3149439"/>
            <a:ext cx="908757" cy="1001039"/>
            <a:chOff x="676746" y="2780928"/>
            <a:chExt cx="1352458" cy="1296144"/>
          </a:xfrm>
        </p:grpSpPr>
        <p:sp>
          <p:nvSpPr>
            <p:cNvPr id="1415" name="Google Shape;1415;p46"/>
            <p:cNvSpPr/>
            <p:nvPr/>
          </p:nvSpPr>
          <p:spPr>
            <a:xfrm>
              <a:off x="683568" y="3079762"/>
              <a:ext cx="1345636" cy="69847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416" name="Google Shape;1416;p46"/>
            <p:cNvSpPr/>
            <p:nvPr/>
          </p:nvSpPr>
          <p:spPr>
            <a:xfrm>
              <a:off x="676746" y="2780928"/>
              <a:ext cx="1352457" cy="216024"/>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417" name="Google Shape;1417;p46"/>
            <p:cNvSpPr/>
            <p:nvPr/>
          </p:nvSpPr>
          <p:spPr>
            <a:xfrm rot="10800000">
              <a:off x="676746" y="3861048"/>
              <a:ext cx="1352457" cy="216024"/>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1418" name="Google Shape;1418;p46"/>
          <p:cNvGrpSpPr/>
          <p:nvPr/>
        </p:nvGrpSpPr>
        <p:grpSpPr>
          <a:xfrm>
            <a:off x="6275854" y="2710382"/>
            <a:ext cx="908757" cy="1001039"/>
            <a:chOff x="676746" y="2780928"/>
            <a:chExt cx="1352458" cy="1296144"/>
          </a:xfrm>
        </p:grpSpPr>
        <p:sp>
          <p:nvSpPr>
            <p:cNvPr id="1419" name="Google Shape;1419;p46"/>
            <p:cNvSpPr/>
            <p:nvPr/>
          </p:nvSpPr>
          <p:spPr>
            <a:xfrm>
              <a:off x="683568" y="3079762"/>
              <a:ext cx="1345636" cy="69847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420" name="Google Shape;1420;p46"/>
            <p:cNvSpPr/>
            <p:nvPr/>
          </p:nvSpPr>
          <p:spPr>
            <a:xfrm>
              <a:off x="676746" y="2780928"/>
              <a:ext cx="1352457" cy="21602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421" name="Google Shape;1421;p46"/>
            <p:cNvSpPr/>
            <p:nvPr/>
          </p:nvSpPr>
          <p:spPr>
            <a:xfrm rot="10800000">
              <a:off x="676746" y="3861048"/>
              <a:ext cx="1352457" cy="21602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1422" name="Google Shape;1422;p46"/>
          <p:cNvGrpSpPr/>
          <p:nvPr/>
        </p:nvGrpSpPr>
        <p:grpSpPr>
          <a:xfrm>
            <a:off x="8320530" y="2271325"/>
            <a:ext cx="908757" cy="1001039"/>
            <a:chOff x="676746" y="2780928"/>
            <a:chExt cx="1352458" cy="1296144"/>
          </a:xfrm>
        </p:grpSpPr>
        <p:sp>
          <p:nvSpPr>
            <p:cNvPr id="1423" name="Google Shape;1423;p46"/>
            <p:cNvSpPr/>
            <p:nvPr/>
          </p:nvSpPr>
          <p:spPr>
            <a:xfrm>
              <a:off x="683568" y="3079762"/>
              <a:ext cx="1345636" cy="698479"/>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424" name="Google Shape;1424;p46"/>
            <p:cNvSpPr/>
            <p:nvPr/>
          </p:nvSpPr>
          <p:spPr>
            <a:xfrm>
              <a:off x="676746" y="2780928"/>
              <a:ext cx="1352457" cy="216024"/>
            </a:xfrm>
            <a:prstGeom prst="triangle">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425" name="Google Shape;1425;p46"/>
            <p:cNvSpPr/>
            <p:nvPr/>
          </p:nvSpPr>
          <p:spPr>
            <a:xfrm rot="10800000">
              <a:off x="676746" y="3861048"/>
              <a:ext cx="1352457" cy="216024"/>
            </a:xfrm>
            <a:prstGeom prst="triangle">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1426" name="Google Shape;1426;p46"/>
          <p:cNvGrpSpPr/>
          <p:nvPr/>
        </p:nvGrpSpPr>
        <p:grpSpPr>
          <a:xfrm>
            <a:off x="10365204" y="1832268"/>
            <a:ext cx="908757" cy="1001039"/>
            <a:chOff x="676746" y="2780928"/>
            <a:chExt cx="1352458" cy="1296144"/>
          </a:xfrm>
        </p:grpSpPr>
        <p:sp>
          <p:nvSpPr>
            <p:cNvPr id="1427" name="Google Shape;1427;p46"/>
            <p:cNvSpPr/>
            <p:nvPr/>
          </p:nvSpPr>
          <p:spPr>
            <a:xfrm>
              <a:off x="683568" y="3079762"/>
              <a:ext cx="1345636" cy="69847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428" name="Google Shape;1428;p46"/>
            <p:cNvSpPr/>
            <p:nvPr/>
          </p:nvSpPr>
          <p:spPr>
            <a:xfrm>
              <a:off x="676746" y="2780928"/>
              <a:ext cx="1352457" cy="216024"/>
            </a:xfrm>
            <a:prstGeom prst="triangle">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429" name="Google Shape;1429;p46"/>
            <p:cNvSpPr/>
            <p:nvPr/>
          </p:nvSpPr>
          <p:spPr>
            <a:xfrm rot="10800000">
              <a:off x="676746" y="3861048"/>
              <a:ext cx="1352457" cy="216024"/>
            </a:xfrm>
            <a:prstGeom prst="triangle">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1430" name="Google Shape;1430;p46"/>
          <p:cNvGrpSpPr/>
          <p:nvPr/>
        </p:nvGrpSpPr>
        <p:grpSpPr>
          <a:xfrm>
            <a:off x="8881938" y="2845810"/>
            <a:ext cx="2137686" cy="1516068"/>
            <a:chOff x="4893312" y="3620656"/>
            <a:chExt cx="2137686" cy="1516068"/>
          </a:xfrm>
        </p:grpSpPr>
        <p:sp>
          <p:nvSpPr>
            <p:cNvPr id="1431" name="Google Shape;1431;p46"/>
            <p:cNvSpPr/>
            <p:nvPr/>
          </p:nvSpPr>
          <p:spPr>
            <a:xfrm rot="10800000">
              <a:off x="4893312" y="4956723"/>
              <a:ext cx="1584000" cy="180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432" name="Google Shape;1432;p46"/>
            <p:cNvSpPr/>
            <p:nvPr/>
          </p:nvSpPr>
          <p:spPr>
            <a:xfrm rot="5400000">
              <a:off x="6012160" y="4222324"/>
              <a:ext cx="914400" cy="914400"/>
            </a:xfrm>
            <a:prstGeom prst="blockArc">
              <a:avLst>
                <a:gd fmla="val 16170112" name="adj1"/>
                <a:gd fmla="val 49487" name="adj2"/>
                <a:gd fmla="val 19778" name="adj3"/>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433" name="Google Shape;1433;p46"/>
            <p:cNvSpPr/>
            <p:nvPr/>
          </p:nvSpPr>
          <p:spPr>
            <a:xfrm rot="-5400000">
              <a:off x="6476560" y="4231553"/>
              <a:ext cx="720000" cy="180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434" name="Google Shape;1434;p46"/>
            <p:cNvSpPr/>
            <p:nvPr/>
          </p:nvSpPr>
          <p:spPr>
            <a:xfrm>
              <a:off x="6634762" y="3620656"/>
              <a:ext cx="396236" cy="341584"/>
            </a:xfrm>
            <a:prstGeom prst="triangle">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1435" name="Google Shape;1435;p46"/>
          <p:cNvGrpSpPr/>
          <p:nvPr/>
        </p:nvGrpSpPr>
        <p:grpSpPr>
          <a:xfrm>
            <a:off x="6843362" y="3300618"/>
            <a:ext cx="2137686" cy="1516068"/>
            <a:chOff x="4893312" y="3620656"/>
            <a:chExt cx="2137686" cy="1516068"/>
          </a:xfrm>
        </p:grpSpPr>
        <p:sp>
          <p:nvSpPr>
            <p:cNvPr id="1436" name="Google Shape;1436;p46"/>
            <p:cNvSpPr/>
            <p:nvPr/>
          </p:nvSpPr>
          <p:spPr>
            <a:xfrm rot="10800000">
              <a:off x="4893312" y="4956723"/>
              <a:ext cx="1584000" cy="180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437" name="Google Shape;1437;p46"/>
            <p:cNvSpPr/>
            <p:nvPr/>
          </p:nvSpPr>
          <p:spPr>
            <a:xfrm rot="5400000">
              <a:off x="6012160" y="4222324"/>
              <a:ext cx="914400" cy="914400"/>
            </a:xfrm>
            <a:prstGeom prst="blockArc">
              <a:avLst>
                <a:gd fmla="val 16170112" name="adj1"/>
                <a:gd fmla="val 49487" name="adj2"/>
                <a:gd fmla="val 19778" name="adj3"/>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438" name="Google Shape;1438;p46"/>
            <p:cNvSpPr/>
            <p:nvPr/>
          </p:nvSpPr>
          <p:spPr>
            <a:xfrm rot="-5400000">
              <a:off x="6476560" y="4231553"/>
              <a:ext cx="720000" cy="180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439" name="Google Shape;1439;p46"/>
            <p:cNvSpPr/>
            <p:nvPr/>
          </p:nvSpPr>
          <p:spPr>
            <a:xfrm>
              <a:off x="6634762" y="3620656"/>
              <a:ext cx="396236" cy="341584"/>
            </a:xfrm>
            <a:prstGeom prst="triangle">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1440" name="Google Shape;1440;p46"/>
          <p:cNvGrpSpPr/>
          <p:nvPr/>
        </p:nvGrpSpPr>
        <p:grpSpPr>
          <a:xfrm>
            <a:off x="4804786" y="3755426"/>
            <a:ext cx="2137686" cy="1516068"/>
            <a:chOff x="4893312" y="3620656"/>
            <a:chExt cx="2137686" cy="1516068"/>
          </a:xfrm>
        </p:grpSpPr>
        <p:sp>
          <p:nvSpPr>
            <p:cNvPr id="1441" name="Google Shape;1441;p46"/>
            <p:cNvSpPr/>
            <p:nvPr/>
          </p:nvSpPr>
          <p:spPr>
            <a:xfrm rot="10800000">
              <a:off x="4893312" y="4956723"/>
              <a:ext cx="1584000" cy="180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442" name="Google Shape;1442;p46"/>
            <p:cNvSpPr/>
            <p:nvPr/>
          </p:nvSpPr>
          <p:spPr>
            <a:xfrm rot="5400000">
              <a:off x="6012160" y="4222324"/>
              <a:ext cx="914400" cy="914400"/>
            </a:xfrm>
            <a:prstGeom prst="blockArc">
              <a:avLst>
                <a:gd fmla="val 16170112" name="adj1"/>
                <a:gd fmla="val 49487" name="adj2"/>
                <a:gd fmla="val 19778"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443" name="Google Shape;1443;p46"/>
            <p:cNvSpPr/>
            <p:nvPr/>
          </p:nvSpPr>
          <p:spPr>
            <a:xfrm rot="-5400000">
              <a:off x="6476560" y="4231553"/>
              <a:ext cx="720000" cy="180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444" name="Google Shape;1444;p46"/>
            <p:cNvSpPr/>
            <p:nvPr/>
          </p:nvSpPr>
          <p:spPr>
            <a:xfrm>
              <a:off x="6634762" y="3620656"/>
              <a:ext cx="396236" cy="34158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1445" name="Google Shape;1445;p46"/>
          <p:cNvGrpSpPr/>
          <p:nvPr/>
        </p:nvGrpSpPr>
        <p:grpSpPr>
          <a:xfrm>
            <a:off x="2766212" y="4210234"/>
            <a:ext cx="2137686" cy="1516068"/>
            <a:chOff x="4893312" y="3620656"/>
            <a:chExt cx="2137686" cy="1516068"/>
          </a:xfrm>
        </p:grpSpPr>
        <p:sp>
          <p:nvSpPr>
            <p:cNvPr id="1446" name="Google Shape;1446;p46"/>
            <p:cNvSpPr/>
            <p:nvPr/>
          </p:nvSpPr>
          <p:spPr>
            <a:xfrm rot="10800000">
              <a:off x="4893312" y="4956723"/>
              <a:ext cx="1584000" cy="18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447" name="Google Shape;1447;p46"/>
            <p:cNvSpPr/>
            <p:nvPr/>
          </p:nvSpPr>
          <p:spPr>
            <a:xfrm rot="5400000">
              <a:off x="6012160" y="4222324"/>
              <a:ext cx="914400" cy="914400"/>
            </a:xfrm>
            <a:prstGeom prst="blockArc">
              <a:avLst>
                <a:gd fmla="val 16170112" name="adj1"/>
                <a:gd fmla="val 49487" name="adj2"/>
                <a:gd fmla="val 19778" name="adj3"/>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448" name="Google Shape;1448;p46"/>
            <p:cNvSpPr/>
            <p:nvPr/>
          </p:nvSpPr>
          <p:spPr>
            <a:xfrm rot="-5400000">
              <a:off x="6476560" y="4231553"/>
              <a:ext cx="720000" cy="180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449" name="Google Shape;1449;p46"/>
            <p:cNvSpPr/>
            <p:nvPr/>
          </p:nvSpPr>
          <p:spPr>
            <a:xfrm>
              <a:off x="6634762" y="3620656"/>
              <a:ext cx="396236" cy="341584"/>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1450" name="Google Shape;1450;p46"/>
          <p:cNvGrpSpPr/>
          <p:nvPr/>
        </p:nvGrpSpPr>
        <p:grpSpPr>
          <a:xfrm>
            <a:off x="2823669" y="4748798"/>
            <a:ext cx="1727068" cy="678649"/>
            <a:chOff x="3233964" y="1954419"/>
            <a:chExt cx="1410044" cy="678649"/>
          </a:xfrm>
        </p:grpSpPr>
        <p:sp>
          <p:nvSpPr>
            <p:cNvPr id="1451" name="Google Shape;1451;p46"/>
            <p:cNvSpPr txBox="1"/>
            <p:nvPr/>
          </p:nvSpPr>
          <p:spPr>
            <a:xfrm>
              <a:off x="3233964" y="1954419"/>
              <a:ext cx="1400519"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262626"/>
                  </a:solidFill>
                  <a:latin typeface="Arial"/>
                  <a:ea typeface="Arial"/>
                  <a:cs typeface="Arial"/>
                  <a:sym typeface="Arial"/>
                </a:rPr>
                <a:t>Add Text</a:t>
              </a:r>
              <a:endParaRPr b="1" sz="1400">
                <a:solidFill>
                  <a:srgbClr val="262626"/>
                </a:solidFill>
                <a:latin typeface="Arial"/>
                <a:ea typeface="Arial"/>
                <a:cs typeface="Arial"/>
                <a:sym typeface="Arial"/>
              </a:endParaRPr>
            </a:p>
          </p:txBody>
        </p:sp>
        <p:sp>
          <p:nvSpPr>
            <p:cNvPr id="1452" name="Google Shape;1452;p46"/>
            <p:cNvSpPr txBox="1"/>
            <p:nvPr/>
          </p:nvSpPr>
          <p:spPr>
            <a:xfrm>
              <a:off x="3243489" y="2171403"/>
              <a:ext cx="1400519"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262626"/>
                  </a:solidFill>
                  <a:latin typeface="Arial"/>
                  <a:ea typeface="Arial"/>
                  <a:cs typeface="Arial"/>
                  <a:sym typeface="Arial"/>
                </a:rPr>
                <a:t>Simple PowerPoint Presentation</a:t>
              </a:r>
              <a:endParaRPr sz="1200">
                <a:solidFill>
                  <a:srgbClr val="262626"/>
                </a:solidFill>
                <a:latin typeface="Arial"/>
                <a:ea typeface="Arial"/>
                <a:cs typeface="Arial"/>
                <a:sym typeface="Arial"/>
              </a:endParaRPr>
            </a:p>
          </p:txBody>
        </p:sp>
      </p:grpSp>
      <p:grpSp>
        <p:nvGrpSpPr>
          <p:cNvPr id="1453" name="Google Shape;1453;p46"/>
          <p:cNvGrpSpPr/>
          <p:nvPr/>
        </p:nvGrpSpPr>
        <p:grpSpPr>
          <a:xfrm>
            <a:off x="4864940" y="4294210"/>
            <a:ext cx="1727068" cy="678649"/>
            <a:chOff x="3233964" y="1954419"/>
            <a:chExt cx="1410044" cy="678649"/>
          </a:xfrm>
        </p:grpSpPr>
        <p:sp>
          <p:nvSpPr>
            <p:cNvPr id="1454" name="Google Shape;1454;p46"/>
            <p:cNvSpPr txBox="1"/>
            <p:nvPr/>
          </p:nvSpPr>
          <p:spPr>
            <a:xfrm>
              <a:off x="3233964" y="1954419"/>
              <a:ext cx="1400519"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262626"/>
                  </a:solidFill>
                  <a:latin typeface="Arial"/>
                  <a:ea typeface="Arial"/>
                  <a:cs typeface="Arial"/>
                  <a:sym typeface="Arial"/>
                </a:rPr>
                <a:t>Add Text</a:t>
              </a:r>
              <a:endParaRPr b="1" sz="1400">
                <a:solidFill>
                  <a:srgbClr val="262626"/>
                </a:solidFill>
                <a:latin typeface="Arial"/>
                <a:ea typeface="Arial"/>
                <a:cs typeface="Arial"/>
                <a:sym typeface="Arial"/>
              </a:endParaRPr>
            </a:p>
          </p:txBody>
        </p:sp>
        <p:sp>
          <p:nvSpPr>
            <p:cNvPr id="1455" name="Google Shape;1455;p46"/>
            <p:cNvSpPr txBox="1"/>
            <p:nvPr/>
          </p:nvSpPr>
          <p:spPr>
            <a:xfrm>
              <a:off x="3243489" y="2171403"/>
              <a:ext cx="1400519"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262626"/>
                  </a:solidFill>
                  <a:latin typeface="Arial"/>
                  <a:ea typeface="Arial"/>
                  <a:cs typeface="Arial"/>
                  <a:sym typeface="Arial"/>
                </a:rPr>
                <a:t>Simple PowerPoint Presentation</a:t>
              </a:r>
              <a:endParaRPr sz="1200">
                <a:solidFill>
                  <a:srgbClr val="262626"/>
                </a:solidFill>
                <a:latin typeface="Arial"/>
                <a:ea typeface="Arial"/>
                <a:cs typeface="Arial"/>
                <a:sym typeface="Arial"/>
              </a:endParaRPr>
            </a:p>
          </p:txBody>
        </p:sp>
      </p:grpSp>
      <p:grpSp>
        <p:nvGrpSpPr>
          <p:cNvPr id="1456" name="Google Shape;1456;p46"/>
          <p:cNvGrpSpPr/>
          <p:nvPr/>
        </p:nvGrpSpPr>
        <p:grpSpPr>
          <a:xfrm>
            <a:off x="6906211" y="3839624"/>
            <a:ext cx="1727068" cy="678649"/>
            <a:chOff x="3233964" y="1954419"/>
            <a:chExt cx="1410044" cy="678649"/>
          </a:xfrm>
        </p:grpSpPr>
        <p:sp>
          <p:nvSpPr>
            <p:cNvPr id="1457" name="Google Shape;1457;p46"/>
            <p:cNvSpPr txBox="1"/>
            <p:nvPr/>
          </p:nvSpPr>
          <p:spPr>
            <a:xfrm>
              <a:off x="3233964" y="1954419"/>
              <a:ext cx="1400519"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262626"/>
                  </a:solidFill>
                  <a:latin typeface="Arial"/>
                  <a:ea typeface="Arial"/>
                  <a:cs typeface="Arial"/>
                  <a:sym typeface="Arial"/>
                </a:rPr>
                <a:t>Add Text</a:t>
              </a:r>
              <a:endParaRPr b="1" sz="1400">
                <a:solidFill>
                  <a:srgbClr val="262626"/>
                </a:solidFill>
                <a:latin typeface="Arial"/>
                <a:ea typeface="Arial"/>
                <a:cs typeface="Arial"/>
                <a:sym typeface="Arial"/>
              </a:endParaRPr>
            </a:p>
          </p:txBody>
        </p:sp>
        <p:sp>
          <p:nvSpPr>
            <p:cNvPr id="1458" name="Google Shape;1458;p46"/>
            <p:cNvSpPr txBox="1"/>
            <p:nvPr/>
          </p:nvSpPr>
          <p:spPr>
            <a:xfrm>
              <a:off x="3243489" y="2171403"/>
              <a:ext cx="1400519"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262626"/>
                  </a:solidFill>
                  <a:latin typeface="Arial"/>
                  <a:ea typeface="Arial"/>
                  <a:cs typeface="Arial"/>
                  <a:sym typeface="Arial"/>
                </a:rPr>
                <a:t>Simple PowerPoint Presentation</a:t>
              </a:r>
              <a:endParaRPr sz="1200">
                <a:solidFill>
                  <a:srgbClr val="262626"/>
                </a:solidFill>
                <a:latin typeface="Arial"/>
                <a:ea typeface="Arial"/>
                <a:cs typeface="Arial"/>
                <a:sym typeface="Arial"/>
              </a:endParaRPr>
            </a:p>
          </p:txBody>
        </p:sp>
      </p:grpSp>
      <p:grpSp>
        <p:nvGrpSpPr>
          <p:cNvPr id="1459" name="Google Shape;1459;p46"/>
          <p:cNvGrpSpPr/>
          <p:nvPr/>
        </p:nvGrpSpPr>
        <p:grpSpPr>
          <a:xfrm>
            <a:off x="8947482" y="3385038"/>
            <a:ext cx="1727068" cy="678649"/>
            <a:chOff x="3233964" y="1954419"/>
            <a:chExt cx="1410044" cy="678649"/>
          </a:xfrm>
        </p:grpSpPr>
        <p:sp>
          <p:nvSpPr>
            <p:cNvPr id="1460" name="Google Shape;1460;p46"/>
            <p:cNvSpPr txBox="1"/>
            <p:nvPr/>
          </p:nvSpPr>
          <p:spPr>
            <a:xfrm>
              <a:off x="3233964" y="1954419"/>
              <a:ext cx="1400519"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262626"/>
                  </a:solidFill>
                  <a:latin typeface="Arial"/>
                  <a:ea typeface="Arial"/>
                  <a:cs typeface="Arial"/>
                  <a:sym typeface="Arial"/>
                </a:rPr>
                <a:t>Add Text</a:t>
              </a:r>
              <a:endParaRPr b="1" sz="1400">
                <a:solidFill>
                  <a:srgbClr val="262626"/>
                </a:solidFill>
                <a:latin typeface="Arial"/>
                <a:ea typeface="Arial"/>
                <a:cs typeface="Arial"/>
                <a:sym typeface="Arial"/>
              </a:endParaRPr>
            </a:p>
          </p:txBody>
        </p:sp>
        <p:sp>
          <p:nvSpPr>
            <p:cNvPr id="1461" name="Google Shape;1461;p46"/>
            <p:cNvSpPr txBox="1"/>
            <p:nvPr/>
          </p:nvSpPr>
          <p:spPr>
            <a:xfrm>
              <a:off x="3243489" y="2171403"/>
              <a:ext cx="1400519"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262626"/>
                  </a:solidFill>
                  <a:latin typeface="Arial"/>
                  <a:ea typeface="Arial"/>
                  <a:cs typeface="Arial"/>
                  <a:sym typeface="Arial"/>
                </a:rPr>
                <a:t>Simple PowerPoint Presentation</a:t>
              </a:r>
              <a:endParaRPr sz="1200">
                <a:solidFill>
                  <a:srgbClr val="262626"/>
                </a:solidFill>
                <a:latin typeface="Arial"/>
                <a:ea typeface="Arial"/>
                <a:cs typeface="Arial"/>
                <a:sym typeface="Arial"/>
              </a:endParaRPr>
            </a:p>
          </p:txBody>
        </p:sp>
      </p:grpSp>
      <p:grpSp>
        <p:nvGrpSpPr>
          <p:cNvPr id="1462" name="Google Shape;1462;p46"/>
          <p:cNvGrpSpPr/>
          <p:nvPr/>
        </p:nvGrpSpPr>
        <p:grpSpPr>
          <a:xfrm>
            <a:off x="898689" y="1796686"/>
            <a:ext cx="3451008" cy="871880"/>
            <a:chOff x="-740680" y="1114177"/>
            <a:chExt cx="4125026" cy="871880"/>
          </a:xfrm>
        </p:grpSpPr>
        <p:sp>
          <p:nvSpPr>
            <p:cNvPr id="1463" name="Google Shape;1463;p46"/>
            <p:cNvSpPr txBox="1"/>
            <p:nvPr/>
          </p:nvSpPr>
          <p:spPr>
            <a:xfrm>
              <a:off x="-740680" y="1114177"/>
              <a:ext cx="4125026" cy="30777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400">
                  <a:solidFill>
                    <a:srgbClr val="3F3F3F"/>
                  </a:solidFill>
                  <a:latin typeface="Arial"/>
                  <a:ea typeface="Arial"/>
                  <a:cs typeface="Arial"/>
                  <a:sym typeface="Arial"/>
                </a:rPr>
                <a:t>Content  Here</a:t>
              </a:r>
              <a:endParaRPr b="1" sz="1400">
                <a:solidFill>
                  <a:srgbClr val="3F3F3F"/>
                </a:solidFill>
                <a:latin typeface="Arial"/>
                <a:ea typeface="Arial"/>
                <a:cs typeface="Arial"/>
                <a:sym typeface="Arial"/>
              </a:endParaRPr>
            </a:p>
          </p:txBody>
        </p:sp>
        <p:sp>
          <p:nvSpPr>
            <p:cNvPr id="1464" name="Google Shape;1464;p46"/>
            <p:cNvSpPr txBox="1"/>
            <p:nvPr/>
          </p:nvSpPr>
          <p:spPr>
            <a:xfrm>
              <a:off x="-725681" y="1339726"/>
              <a:ext cx="411002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Easy to change colors, photos and Text. </a:t>
              </a:r>
              <a:endParaRPr/>
            </a:p>
          </p:txBody>
        </p:sp>
      </p:grpSp>
      <p:grpSp>
        <p:nvGrpSpPr>
          <p:cNvPr id="1465" name="Google Shape;1465;p46"/>
          <p:cNvGrpSpPr/>
          <p:nvPr/>
        </p:nvGrpSpPr>
        <p:grpSpPr>
          <a:xfrm>
            <a:off x="930282" y="4644442"/>
            <a:ext cx="1957686" cy="1516068"/>
            <a:chOff x="5073312" y="3620656"/>
            <a:chExt cx="1957686" cy="1516068"/>
          </a:xfrm>
        </p:grpSpPr>
        <p:sp>
          <p:nvSpPr>
            <p:cNvPr id="1466" name="Google Shape;1466;p46"/>
            <p:cNvSpPr/>
            <p:nvPr/>
          </p:nvSpPr>
          <p:spPr>
            <a:xfrm rot="10800000">
              <a:off x="5073312" y="4956723"/>
              <a:ext cx="1404000" cy="180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467" name="Google Shape;1467;p46"/>
            <p:cNvSpPr/>
            <p:nvPr/>
          </p:nvSpPr>
          <p:spPr>
            <a:xfrm rot="5400000">
              <a:off x="6012160" y="4222324"/>
              <a:ext cx="914400" cy="914400"/>
            </a:xfrm>
            <a:prstGeom prst="blockArc">
              <a:avLst>
                <a:gd fmla="val 16170112" name="adj1"/>
                <a:gd fmla="val 49487" name="adj2"/>
                <a:gd fmla="val 19778" name="adj3"/>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468" name="Google Shape;1468;p46"/>
            <p:cNvSpPr/>
            <p:nvPr/>
          </p:nvSpPr>
          <p:spPr>
            <a:xfrm rot="-5400000">
              <a:off x="6476560" y="4231553"/>
              <a:ext cx="720000" cy="180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469" name="Google Shape;1469;p46"/>
            <p:cNvSpPr/>
            <p:nvPr/>
          </p:nvSpPr>
          <p:spPr>
            <a:xfrm>
              <a:off x="6634762" y="3620656"/>
              <a:ext cx="396236" cy="341584"/>
            </a:xfrm>
            <a:prstGeom prst="triangle">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sp>
        <p:nvSpPr>
          <p:cNvPr id="1470" name="Google Shape;1470;p46"/>
          <p:cNvSpPr/>
          <p:nvPr/>
        </p:nvSpPr>
        <p:spPr>
          <a:xfrm>
            <a:off x="2450488" y="3960687"/>
            <a:ext cx="333042" cy="244221"/>
          </a:xfrm>
          <a:custGeom>
            <a:rect b="b" l="l" r="r" t="t"/>
            <a:pathLst>
              <a:path extrusionOk="0" h="2375905" w="3240001">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71" name="Google Shape;1471;p46"/>
          <p:cNvSpPr/>
          <p:nvPr/>
        </p:nvSpPr>
        <p:spPr>
          <a:xfrm>
            <a:off x="4495458" y="3484958"/>
            <a:ext cx="345998" cy="351772"/>
          </a:xfrm>
          <a:custGeom>
            <a:rect b="b" l="l" r="r" t="t"/>
            <a:pathLst>
              <a:path extrusionOk="0" h="3060919" w="3186824">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72" name="Google Shape;1472;p46"/>
          <p:cNvSpPr/>
          <p:nvPr/>
        </p:nvSpPr>
        <p:spPr>
          <a:xfrm rot="-2794009">
            <a:off x="6545594" y="3042694"/>
            <a:ext cx="376862" cy="372930"/>
          </a:xfrm>
          <a:custGeom>
            <a:rect b="b" l="l" r="r" t="t"/>
            <a:pathLst>
              <a:path extrusionOk="0" h="1788383" w="1807241">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473" name="Google Shape;1473;p46"/>
          <p:cNvSpPr/>
          <p:nvPr/>
        </p:nvSpPr>
        <p:spPr>
          <a:xfrm>
            <a:off x="8601086" y="2637664"/>
            <a:ext cx="346396" cy="266079"/>
          </a:xfrm>
          <a:custGeom>
            <a:rect b="b" l="l" r="r" t="t"/>
            <a:pathLst>
              <a:path extrusionOk="0" h="2447912" w="3186824">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74" name="Google Shape;1474;p46"/>
          <p:cNvSpPr/>
          <p:nvPr/>
        </p:nvSpPr>
        <p:spPr>
          <a:xfrm>
            <a:off x="10674550" y="2178603"/>
            <a:ext cx="352176" cy="303924"/>
          </a:xfrm>
          <a:custGeom>
            <a:rect b="b" l="l" r="r" t="t"/>
            <a:pathLst>
              <a:path extrusionOk="0" h="2796091" w="3240006">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8" name="Shape 1478"/>
        <p:cNvGrpSpPr/>
        <p:nvPr/>
      </p:nvGrpSpPr>
      <p:grpSpPr>
        <a:xfrm>
          <a:off x="0" y="0"/>
          <a:ext cx="0" cy="0"/>
          <a:chOff x="0" y="0"/>
          <a:chExt cx="0" cy="0"/>
        </a:xfrm>
      </p:grpSpPr>
      <p:sp>
        <p:nvSpPr>
          <p:cNvPr id="1479" name="Google Shape;1479;p47"/>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t>Infographic Style</a:t>
            </a:r>
            <a:endParaRPr/>
          </a:p>
        </p:txBody>
      </p:sp>
      <p:grpSp>
        <p:nvGrpSpPr>
          <p:cNvPr id="1480" name="Google Shape;1480;p47"/>
          <p:cNvGrpSpPr/>
          <p:nvPr/>
        </p:nvGrpSpPr>
        <p:grpSpPr>
          <a:xfrm>
            <a:off x="5272136" y="2916118"/>
            <a:ext cx="1627514" cy="2579391"/>
            <a:chOff x="2267743" y="2067694"/>
            <a:chExt cx="1296144" cy="2068083"/>
          </a:xfrm>
        </p:grpSpPr>
        <p:sp>
          <p:nvSpPr>
            <p:cNvPr id="1481" name="Google Shape;1481;p47"/>
            <p:cNvSpPr/>
            <p:nvPr/>
          </p:nvSpPr>
          <p:spPr>
            <a:xfrm>
              <a:off x="2267743" y="2067694"/>
              <a:ext cx="1296144" cy="1512168"/>
            </a:xfrm>
            <a:custGeom>
              <a:rect b="b" l="l" r="r" t="t"/>
              <a:pathLst>
                <a:path extrusionOk="0" h="1512168" w="1296144">
                  <a:moveTo>
                    <a:pt x="648072" y="0"/>
                  </a:moveTo>
                  <a:cubicBezTo>
                    <a:pt x="1005992" y="0"/>
                    <a:pt x="1296144" y="290152"/>
                    <a:pt x="1296144" y="648072"/>
                  </a:cubicBezTo>
                  <a:cubicBezTo>
                    <a:pt x="1296144" y="789887"/>
                    <a:pt x="1250593" y="921063"/>
                    <a:pt x="1171961" y="1026780"/>
                  </a:cubicBezTo>
                  <a:lnTo>
                    <a:pt x="1173960" y="1026780"/>
                  </a:lnTo>
                  <a:cubicBezTo>
                    <a:pt x="1071256" y="1150055"/>
                    <a:pt x="991158" y="1317624"/>
                    <a:pt x="945903" y="1512168"/>
                  </a:cubicBezTo>
                  <a:lnTo>
                    <a:pt x="350240" y="1512168"/>
                  </a:lnTo>
                  <a:cubicBezTo>
                    <a:pt x="304986" y="1317624"/>
                    <a:pt x="224888" y="1150055"/>
                    <a:pt x="122183" y="1026780"/>
                  </a:cubicBezTo>
                  <a:lnTo>
                    <a:pt x="124183" y="1026780"/>
                  </a:lnTo>
                  <a:cubicBezTo>
                    <a:pt x="45551" y="921063"/>
                    <a:pt x="0" y="789887"/>
                    <a:pt x="0" y="648072"/>
                  </a:cubicBezTo>
                  <a:cubicBezTo>
                    <a:pt x="0" y="290152"/>
                    <a:pt x="290152" y="0"/>
                    <a:pt x="648072"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1482" name="Google Shape;1482;p47"/>
            <p:cNvGrpSpPr/>
            <p:nvPr/>
          </p:nvGrpSpPr>
          <p:grpSpPr>
            <a:xfrm>
              <a:off x="2591815" y="3645376"/>
              <a:ext cx="648000" cy="490401"/>
              <a:chOff x="2591815" y="3645376"/>
              <a:chExt cx="648000" cy="490401"/>
            </a:xfrm>
          </p:grpSpPr>
          <p:sp>
            <p:nvSpPr>
              <p:cNvPr id="1483" name="Google Shape;1483;p47"/>
              <p:cNvSpPr/>
              <p:nvPr/>
            </p:nvSpPr>
            <p:spPr>
              <a:xfrm>
                <a:off x="2591815" y="3645376"/>
                <a:ext cx="648000" cy="144016"/>
              </a:xfrm>
              <a:prstGeom prst="roundRect">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484" name="Google Shape;1484;p47"/>
              <p:cNvSpPr/>
              <p:nvPr/>
            </p:nvSpPr>
            <p:spPr>
              <a:xfrm>
                <a:off x="2591815" y="3841787"/>
                <a:ext cx="648000" cy="144016"/>
              </a:xfrm>
              <a:prstGeom prst="roundRect">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485" name="Google Shape;1485;p47"/>
              <p:cNvSpPr/>
              <p:nvPr/>
            </p:nvSpPr>
            <p:spPr>
              <a:xfrm>
                <a:off x="2651523" y="4038198"/>
                <a:ext cx="528585" cy="97579"/>
              </a:xfrm>
              <a:custGeom>
                <a:rect b="b" l="l" r="r" t="t"/>
                <a:pathLst>
                  <a:path extrusionOk="0" h="144016" w="780137">
                    <a:moveTo>
                      <a:pt x="0" y="0"/>
                    </a:moveTo>
                    <a:lnTo>
                      <a:pt x="780137" y="0"/>
                    </a:lnTo>
                    <a:cubicBezTo>
                      <a:pt x="675766" y="90723"/>
                      <a:pt x="539141" y="144016"/>
                      <a:pt x="390068" y="144016"/>
                    </a:cubicBezTo>
                    <a:cubicBezTo>
                      <a:pt x="240996" y="144016"/>
                      <a:pt x="104371" y="90723"/>
                      <a:pt x="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sp>
        <p:nvSpPr>
          <p:cNvPr id="1486" name="Google Shape;1486;p47"/>
          <p:cNvSpPr/>
          <p:nvPr/>
        </p:nvSpPr>
        <p:spPr>
          <a:xfrm>
            <a:off x="6841600" y="1877231"/>
            <a:ext cx="1258611" cy="1077733"/>
          </a:xfrm>
          <a:prstGeom prst="hexagon">
            <a:avLst>
              <a:gd fmla="val 25000" name="adj"/>
              <a:gd fmla="val 115470" name="vf"/>
            </a:avLst>
          </a:prstGeom>
          <a:solidFill>
            <a:schemeClr val="lt1">
              <a:alpha val="29803"/>
            </a:schemeClr>
          </a:solidFill>
          <a:ln cap="flat" cmpd="sng" w="381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487" name="Google Shape;1487;p47"/>
          <p:cNvSpPr/>
          <p:nvPr/>
        </p:nvSpPr>
        <p:spPr>
          <a:xfrm>
            <a:off x="7392146" y="3386741"/>
            <a:ext cx="1258611" cy="1077733"/>
          </a:xfrm>
          <a:prstGeom prst="hexagon">
            <a:avLst>
              <a:gd fmla="val 25000" name="adj"/>
              <a:gd fmla="val 115470" name="vf"/>
            </a:avLst>
          </a:prstGeom>
          <a:solidFill>
            <a:schemeClr val="lt1">
              <a:alpha val="9803"/>
            </a:schemeClr>
          </a:solidFill>
          <a:ln cap="flat" cmpd="sng"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488" name="Google Shape;1488;p47"/>
          <p:cNvSpPr/>
          <p:nvPr/>
        </p:nvSpPr>
        <p:spPr>
          <a:xfrm>
            <a:off x="6841600" y="4896250"/>
            <a:ext cx="1258611" cy="1077733"/>
          </a:xfrm>
          <a:prstGeom prst="hexagon">
            <a:avLst>
              <a:gd fmla="val 25000" name="adj"/>
              <a:gd fmla="val 115470" name="vf"/>
            </a:avLst>
          </a:prstGeom>
          <a:solidFill>
            <a:schemeClr val="lt1">
              <a:alpha val="0"/>
            </a:schemeClr>
          </a:solidFill>
          <a:ln cap="flat" cmpd="sng" w="381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489" name="Google Shape;1489;p47"/>
          <p:cNvSpPr/>
          <p:nvPr/>
        </p:nvSpPr>
        <p:spPr>
          <a:xfrm flipH="1">
            <a:off x="4190266" y="1875787"/>
            <a:ext cx="1258610" cy="1077733"/>
          </a:xfrm>
          <a:prstGeom prst="hexagon">
            <a:avLst>
              <a:gd fmla="val 25000" name="adj"/>
              <a:gd fmla="val 115470" name="vf"/>
            </a:avLst>
          </a:prstGeom>
          <a:solidFill>
            <a:schemeClr val="lt1">
              <a:alpha val="0"/>
            </a:schemeClr>
          </a:solidFill>
          <a:ln cap="flat" cmpd="sng" w="381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490" name="Google Shape;1490;p47"/>
          <p:cNvSpPr/>
          <p:nvPr/>
        </p:nvSpPr>
        <p:spPr>
          <a:xfrm flipH="1">
            <a:off x="3565630" y="3385297"/>
            <a:ext cx="1258610" cy="1077733"/>
          </a:xfrm>
          <a:prstGeom prst="hexagon">
            <a:avLst>
              <a:gd fmla="val 25000" name="adj"/>
              <a:gd fmla="val 115470" name="vf"/>
            </a:avLst>
          </a:prstGeom>
          <a:solidFill>
            <a:schemeClr val="lt1">
              <a:alpha val="9803"/>
            </a:schemeClr>
          </a:solidFill>
          <a:ln cap="flat" cmpd="sng"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491" name="Google Shape;1491;p47"/>
          <p:cNvSpPr/>
          <p:nvPr/>
        </p:nvSpPr>
        <p:spPr>
          <a:xfrm flipH="1">
            <a:off x="4190266" y="4894806"/>
            <a:ext cx="1258610" cy="1077733"/>
          </a:xfrm>
          <a:prstGeom prst="hexagon">
            <a:avLst>
              <a:gd fmla="val 25000" name="adj"/>
              <a:gd fmla="val 115470" name="vf"/>
            </a:avLst>
          </a:prstGeom>
          <a:solidFill>
            <a:schemeClr val="lt1">
              <a:alpha val="29803"/>
            </a:schemeClr>
          </a:solidFill>
          <a:ln cap="flat" cmpd="sng" w="381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492" name="Google Shape;1492;p47"/>
          <p:cNvSpPr txBox="1"/>
          <p:nvPr/>
        </p:nvSpPr>
        <p:spPr>
          <a:xfrm>
            <a:off x="5431903" y="3523853"/>
            <a:ext cx="1296144" cy="58477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Contents </a:t>
            </a:r>
            <a:endParaRPr/>
          </a:p>
          <a:p>
            <a:pPr indent="0" lvl="0" marL="0" marR="0" rtl="0" algn="ctr">
              <a:spcBef>
                <a:spcPts val="0"/>
              </a:spcBef>
              <a:spcAft>
                <a:spcPts val="0"/>
              </a:spcAft>
              <a:buNone/>
            </a:pPr>
            <a:r>
              <a:rPr b="1" lang="en-US" sz="1600">
                <a:solidFill>
                  <a:schemeClr val="lt1"/>
                </a:solidFill>
                <a:latin typeface="Arial"/>
                <a:ea typeface="Arial"/>
                <a:cs typeface="Arial"/>
                <a:sym typeface="Arial"/>
              </a:rPr>
              <a:t>Title</a:t>
            </a:r>
            <a:endParaRPr b="1" sz="1600">
              <a:solidFill>
                <a:schemeClr val="lt1"/>
              </a:solidFill>
              <a:latin typeface="Arial"/>
              <a:ea typeface="Arial"/>
              <a:cs typeface="Arial"/>
              <a:sym typeface="Arial"/>
            </a:endParaRPr>
          </a:p>
        </p:txBody>
      </p:sp>
      <p:grpSp>
        <p:nvGrpSpPr>
          <p:cNvPr id="1493" name="Google Shape;1493;p47"/>
          <p:cNvGrpSpPr/>
          <p:nvPr/>
        </p:nvGrpSpPr>
        <p:grpSpPr>
          <a:xfrm>
            <a:off x="8225004" y="1957979"/>
            <a:ext cx="2730210" cy="924286"/>
            <a:chOff x="6485792" y="1416761"/>
            <a:chExt cx="1923961" cy="924286"/>
          </a:xfrm>
        </p:grpSpPr>
        <p:sp>
          <p:nvSpPr>
            <p:cNvPr id="1494" name="Google Shape;1494;p47"/>
            <p:cNvSpPr txBox="1"/>
            <p:nvPr/>
          </p:nvSpPr>
          <p:spPr>
            <a:xfrm>
              <a:off x="6485792" y="1694716"/>
              <a:ext cx="192396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a:p>
          </p:txBody>
        </p:sp>
        <p:sp>
          <p:nvSpPr>
            <p:cNvPr id="1495" name="Google Shape;1495;p47"/>
            <p:cNvSpPr txBox="1"/>
            <p:nvPr/>
          </p:nvSpPr>
          <p:spPr>
            <a:xfrm>
              <a:off x="6485792" y="1416761"/>
              <a:ext cx="1923961" cy="276999"/>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200">
                  <a:solidFill>
                    <a:schemeClr val="accent3"/>
                  </a:solidFill>
                  <a:latin typeface="Arial"/>
                  <a:ea typeface="Arial"/>
                  <a:cs typeface="Arial"/>
                  <a:sym typeface="Arial"/>
                </a:rPr>
                <a:t>Add Text</a:t>
              </a:r>
              <a:endParaRPr b="1" sz="1200">
                <a:solidFill>
                  <a:schemeClr val="accent3"/>
                </a:solidFill>
                <a:latin typeface="Arial"/>
                <a:ea typeface="Arial"/>
                <a:cs typeface="Arial"/>
                <a:sym typeface="Arial"/>
              </a:endParaRPr>
            </a:p>
          </p:txBody>
        </p:sp>
      </p:grpSp>
      <p:grpSp>
        <p:nvGrpSpPr>
          <p:cNvPr id="1496" name="Google Shape;1496;p47"/>
          <p:cNvGrpSpPr/>
          <p:nvPr/>
        </p:nvGrpSpPr>
        <p:grpSpPr>
          <a:xfrm>
            <a:off x="8776736" y="3465329"/>
            <a:ext cx="2730210" cy="924286"/>
            <a:chOff x="6485792" y="1416761"/>
            <a:chExt cx="1923961" cy="924286"/>
          </a:xfrm>
        </p:grpSpPr>
        <p:sp>
          <p:nvSpPr>
            <p:cNvPr id="1497" name="Google Shape;1497;p47"/>
            <p:cNvSpPr txBox="1"/>
            <p:nvPr/>
          </p:nvSpPr>
          <p:spPr>
            <a:xfrm>
              <a:off x="6485792" y="1694716"/>
              <a:ext cx="192396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a:p>
          </p:txBody>
        </p:sp>
        <p:sp>
          <p:nvSpPr>
            <p:cNvPr id="1498" name="Google Shape;1498;p47"/>
            <p:cNvSpPr txBox="1"/>
            <p:nvPr/>
          </p:nvSpPr>
          <p:spPr>
            <a:xfrm>
              <a:off x="6485792" y="1416761"/>
              <a:ext cx="1923961" cy="276999"/>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200">
                  <a:solidFill>
                    <a:schemeClr val="accent2"/>
                  </a:solidFill>
                  <a:latin typeface="Arial"/>
                  <a:ea typeface="Arial"/>
                  <a:cs typeface="Arial"/>
                  <a:sym typeface="Arial"/>
                </a:rPr>
                <a:t>Add Text</a:t>
              </a:r>
              <a:endParaRPr b="1" sz="1200">
                <a:solidFill>
                  <a:schemeClr val="accent2"/>
                </a:solidFill>
                <a:latin typeface="Arial"/>
                <a:ea typeface="Arial"/>
                <a:cs typeface="Arial"/>
                <a:sym typeface="Arial"/>
              </a:endParaRPr>
            </a:p>
          </p:txBody>
        </p:sp>
      </p:grpSp>
      <p:grpSp>
        <p:nvGrpSpPr>
          <p:cNvPr id="1499" name="Google Shape;1499;p47"/>
          <p:cNvGrpSpPr/>
          <p:nvPr/>
        </p:nvGrpSpPr>
        <p:grpSpPr>
          <a:xfrm>
            <a:off x="8225004" y="4982323"/>
            <a:ext cx="2730210" cy="924286"/>
            <a:chOff x="6485792" y="1416761"/>
            <a:chExt cx="1923961" cy="924286"/>
          </a:xfrm>
        </p:grpSpPr>
        <p:sp>
          <p:nvSpPr>
            <p:cNvPr id="1500" name="Google Shape;1500;p47"/>
            <p:cNvSpPr txBox="1"/>
            <p:nvPr/>
          </p:nvSpPr>
          <p:spPr>
            <a:xfrm>
              <a:off x="6485792" y="1694716"/>
              <a:ext cx="192396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a:p>
          </p:txBody>
        </p:sp>
        <p:sp>
          <p:nvSpPr>
            <p:cNvPr id="1501" name="Google Shape;1501;p47"/>
            <p:cNvSpPr txBox="1"/>
            <p:nvPr/>
          </p:nvSpPr>
          <p:spPr>
            <a:xfrm>
              <a:off x="6485792" y="1416761"/>
              <a:ext cx="1923961" cy="276999"/>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200">
                  <a:solidFill>
                    <a:schemeClr val="accent1"/>
                  </a:solidFill>
                  <a:latin typeface="Arial"/>
                  <a:ea typeface="Arial"/>
                  <a:cs typeface="Arial"/>
                  <a:sym typeface="Arial"/>
                </a:rPr>
                <a:t>Add Text</a:t>
              </a:r>
              <a:endParaRPr b="1" sz="1200">
                <a:solidFill>
                  <a:schemeClr val="accent1"/>
                </a:solidFill>
                <a:latin typeface="Arial"/>
                <a:ea typeface="Arial"/>
                <a:cs typeface="Arial"/>
                <a:sym typeface="Arial"/>
              </a:endParaRPr>
            </a:p>
          </p:txBody>
        </p:sp>
      </p:grpSp>
      <p:grpSp>
        <p:nvGrpSpPr>
          <p:cNvPr id="1502" name="Google Shape;1502;p47"/>
          <p:cNvGrpSpPr/>
          <p:nvPr/>
        </p:nvGrpSpPr>
        <p:grpSpPr>
          <a:xfrm>
            <a:off x="1362810" y="1957979"/>
            <a:ext cx="2730210" cy="924286"/>
            <a:chOff x="6485792" y="1416761"/>
            <a:chExt cx="1923961" cy="924286"/>
          </a:xfrm>
        </p:grpSpPr>
        <p:sp>
          <p:nvSpPr>
            <p:cNvPr id="1503" name="Google Shape;1503;p47"/>
            <p:cNvSpPr txBox="1"/>
            <p:nvPr/>
          </p:nvSpPr>
          <p:spPr>
            <a:xfrm>
              <a:off x="6485792" y="1694716"/>
              <a:ext cx="1923961" cy="6463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a:p>
          </p:txBody>
        </p:sp>
        <p:sp>
          <p:nvSpPr>
            <p:cNvPr id="1504" name="Google Shape;1504;p47"/>
            <p:cNvSpPr txBox="1"/>
            <p:nvPr/>
          </p:nvSpPr>
          <p:spPr>
            <a:xfrm>
              <a:off x="6485792" y="1416761"/>
              <a:ext cx="1923961" cy="276999"/>
            </a:xfrm>
            <a:prstGeom prst="rect">
              <a:avLst/>
            </a:prstGeom>
            <a:noFill/>
            <a:ln>
              <a:noFill/>
            </a:ln>
          </p:spPr>
          <p:txBody>
            <a:bodyPr anchorCtr="0" anchor="ctr" bIns="45700" lIns="91425" spcFirstLastPara="1" rIns="91425" wrap="square" tIns="45700">
              <a:spAutoFit/>
            </a:bodyPr>
            <a:lstStyle/>
            <a:p>
              <a:pPr indent="0" lvl="0" marL="0" marR="0" rtl="0" algn="r">
                <a:spcBef>
                  <a:spcPts val="0"/>
                </a:spcBef>
                <a:spcAft>
                  <a:spcPts val="0"/>
                </a:spcAft>
                <a:buNone/>
              </a:pPr>
              <a:r>
                <a:rPr b="1" lang="en-US" sz="1200">
                  <a:solidFill>
                    <a:schemeClr val="accent1"/>
                  </a:solidFill>
                  <a:latin typeface="Arial"/>
                  <a:ea typeface="Arial"/>
                  <a:cs typeface="Arial"/>
                  <a:sym typeface="Arial"/>
                </a:rPr>
                <a:t>Add Text</a:t>
              </a:r>
              <a:endParaRPr b="1" sz="1200">
                <a:solidFill>
                  <a:schemeClr val="accent1"/>
                </a:solidFill>
                <a:latin typeface="Arial"/>
                <a:ea typeface="Arial"/>
                <a:cs typeface="Arial"/>
                <a:sym typeface="Arial"/>
              </a:endParaRPr>
            </a:p>
          </p:txBody>
        </p:sp>
      </p:grpSp>
      <p:grpSp>
        <p:nvGrpSpPr>
          <p:cNvPr id="1505" name="Google Shape;1505;p47"/>
          <p:cNvGrpSpPr/>
          <p:nvPr/>
        </p:nvGrpSpPr>
        <p:grpSpPr>
          <a:xfrm>
            <a:off x="737810" y="3465329"/>
            <a:ext cx="2730210" cy="924286"/>
            <a:chOff x="6485792" y="1416761"/>
            <a:chExt cx="1923961" cy="924286"/>
          </a:xfrm>
        </p:grpSpPr>
        <p:sp>
          <p:nvSpPr>
            <p:cNvPr id="1506" name="Google Shape;1506;p47"/>
            <p:cNvSpPr txBox="1"/>
            <p:nvPr/>
          </p:nvSpPr>
          <p:spPr>
            <a:xfrm>
              <a:off x="6485792" y="1694716"/>
              <a:ext cx="1923961" cy="6463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a:p>
          </p:txBody>
        </p:sp>
        <p:sp>
          <p:nvSpPr>
            <p:cNvPr id="1507" name="Google Shape;1507;p47"/>
            <p:cNvSpPr txBox="1"/>
            <p:nvPr/>
          </p:nvSpPr>
          <p:spPr>
            <a:xfrm>
              <a:off x="6485792" y="1416761"/>
              <a:ext cx="1923961" cy="276999"/>
            </a:xfrm>
            <a:prstGeom prst="rect">
              <a:avLst/>
            </a:prstGeom>
            <a:noFill/>
            <a:ln>
              <a:noFill/>
            </a:ln>
          </p:spPr>
          <p:txBody>
            <a:bodyPr anchorCtr="0" anchor="ctr" bIns="45700" lIns="91425" spcFirstLastPara="1" rIns="91425" wrap="square" tIns="45700">
              <a:spAutoFit/>
            </a:bodyPr>
            <a:lstStyle/>
            <a:p>
              <a:pPr indent="0" lvl="0" marL="0" marR="0" rtl="0" algn="r">
                <a:spcBef>
                  <a:spcPts val="0"/>
                </a:spcBef>
                <a:spcAft>
                  <a:spcPts val="0"/>
                </a:spcAft>
                <a:buNone/>
              </a:pPr>
              <a:r>
                <a:rPr b="1" lang="en-US" sz="1200">
                  <a:solidFill>
                    <a:schemeClr val="accent2"/>
                  </a:solidFill>
                  <a:latin typeface="Arial"/>
                  <a:ea typeface="Arial"/>
                  <a:cs typeface="Arial"/>
                  <a:sym typeface="Arial"/>
                </a:rPr>
                <a:t>Add Text</a:t>
              </a:r>
              <a:endParaRPr b="1" sz="1200">
                <a:solidFill>
                  <a:schemeClr val="accent2"/>
                </a:solidFill>
                <a:latin typeface="Arial"/>
                <a:ea typeface="Arial"/>
                <a:cs typeface="Arial"/>
                <a:sym typeface="Arial"/>
              </a:endParaRPr>
            </a:p>
          </p:txBody>
        </p:sp>
      </p:grpSp>
      <p:grpSp>
        <p:nvGrpSpPr>
          <p:cNvPr id="1508" name="Google Shape;1508;p47"/>
          <p:cNvGrpSpPr/>
          <p:nvPr/>
        </p:nvGrpSpPr>
        <p:grpSpPr>
          <a:xfrm>
            <a:off x="1362810" y="4982323"/>
            <a:ext cx="2730210" cy="924286"/>
            <a:chOff x="6485792" y="1416761"/>
            <a:chExt cx="1923961" cy="924286"/>
          </a:xfrm>
        </p:grpSpPr>
        <p:sp>
          <p:nvSpPr>
            <p:cNvPr id="1509" name="Google Shape;1509;p47"/>
            <p:cNvSpPr txBox="1"/>
            <p:nvPr/>
          </p:nvSpPr>
          <p:spPr>
            <a:xfrm>
              <a:off x="6485792" y="1694716"/>
              <a:ext cx="1923961" cy="64633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200">
                  <a:solidFill>
                    <a:srgbClr val="3F3F3F"/>
                  </a:solidFill>
                  <a:latin typeface="Arial"/>
                  <a:ea typeface="Arial"/>
                  <a:cs typeface="Arial"/>
                  <a:sym typeface="Arial"/>
                </a:rPr>
                <a:t>You can simply impress your audience and add a unique zing and appeal to your Presentations. </a:t>
              </a:r>
              <a:endParaRPr/>
            </a:p>
          </p:txBody>
        </p:sp>
        <p:sp>
          <p:nvSpPr>
            <p:cNvPr id="1510" name="Google Shape;1510;p47"/>
            <p:cNvSpPr txBox="1"/>
            <p:nvPr/>
          </p:nvSpPr>
          <p:spPr>
            <a:xfrm>
              <a:off x="6485792" y="1416761"/>
              <a:ext cx="1923961" cy="276999"/>
            </a:xfrm>
            <a:prstGeom prst="rect">
              <a:avLst/>
            </a:prstGeom>
            <a:noFill/>
            <a:ln>
              <a:noFill/>
            </a:ln>
          </p:spPr>
          <p:txBody>
            <a:bodyPr anchorCtr="0" anchor="ctr" bIns="45700" lIns="91425" spcFirstLastPara="1" rIns="91425" wrap="square" tIns="45700">
              <a:spAutoFit/>
            </a:bodyPr>
            <a:lstStyle/>
            <a:p>
              <a:pPr indent="0" lvl="0" marL="0" marR="0" rtl="0" algn="r">
                <a:spcBef>
                  <a:spcPts val="0"/>
                </a:spcBef>
                <a:spcAft>
                  <a:spcPts val="0"/>
                </a:spcAft>
                <a:buNone/>
              </a:pPr>
              <a:r>
                <a:rPr b="1" lang="en-US" sz="1200">
                  <a:solidFill>
                    <a:schemeClr val="accent3"/>
                  </a:solidFill>
                  <a:latin typeface="Arial"/>
                  <a:ea typeface="Arial"/>
                  <a:cs typeface="Arial"/>
                  <a:sym typeface="Arial"/>
                </a:rPr>
                <a:t>Add Text</a:t>
              </a:r>
              <a:endParaRPr b="1" sz="1200">
                <a:solidFill>
                  <a:schemeClr val="accent3"/>
                </a:solidFill>
                <a:latin typeface="Arial"/>
                <a:ea typeface="Arial"/>
                <a:cs typeface="Arial"/>
                <a:sym typeface="Arial"/>
              </a:endParaRPr>
            </a:p>
          </p:txBody>
        </p:sp>
      </p:grpSp>
      <p:sp>
        <p:nvSpPr>
          <p:cNvPr id="1511" name="Google Shape;1511;p47"/>
          <p:cNvSpPr/>
          <p:nvPr/>
        </p:nvSpPr>
        <p:spPr>
          <a:xfrm flipH="1">
            <a:off x="4030914" y="3753310"/>
            <a:ext cx="361766" cy="361766"/>
          </a:xfrm>
          <a:custGeom>
            <a:rect b="b" l="l" r="r" t="t"/>
            <a:pathLst>
              <a:path extrusionOk="0" h="3227814" w="3242753">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12" name="Google Shape;1512;p47"/>
          <p:cNvSpPr/>
          <p:nvPr/>
        </p:nvSpPr>
        <p:spPr>
          <a:xfrm>
            <a:off x="7879178" y="3753310"/>
            <a:ext cx="317209" cy="316282"/>
          </a:xfrm>
          <a:custGeom>
            <a:rect b="b" l="l" r="r" t="t"/>
            <a:pathLst>
              <a:path extrusionOk="0" h="3230531" w="3240000">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13" name="Google Shape;1513;p47"/>
          <p:cNvSpPr/>
          <p:nvPr/>
        </p:nvSpPr>
        <p:spPr>
          <a:xfrm>
            <a:off x="4662921" y="2248453"/>
            <a:ext cx="322637" cy="322637"/>
          </a:xfrm>
          <a:custGeom>
            <a:rect b="b" l="l" r="r" t="t"/>
            <a:pathLst>
              <a:path extrusionOk="0" h="3240000" w="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14" name="Google Shape;1514;p47"/>
          <p:cNvSpPr/>
          <p:nvPr/>
        </p:nvSpPr>
        <p:spPr>
          <a:xfrm>
            <a:off x="7314702" y="5265094"/>
            <a:ext cx="343730" cy="343730"/>
          </a:xfrm>
          <a:custGeom>
            <a:rect b="b" l="l" r="r" t="t"/>
            <a:pathLst>
              <a:path extrusionOk="0" h="3240000" w="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515" name="Google Shape;1515;p47"/>
          <p:cNvSpPr/>
          <p:nvPr/>
        </p:nvSpPr>
        <p:spPr>
          <a:xfrm>
            <a:off x="7268838" y="2214757"/>
            <a:ext cx="404132" cy="404132"/>
          </a:xfrm>
          <a:custGeom>
            <a:rect b="b" l="l" r="r" t="t"/>
            <a:pathLst>
              <a:path extrusionOk="0" h="3240000" w="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516" name="Google Shape;1516;p47"/>
          <p:cNvSpPr/>
          <p:nvPr/>
        </p:nvSpPr>
        <p:spPr>
          <a:xfrm>
            <a:off x="4724677" y="5260278"/>
            <a:ext cx="199125" cy="434146"/>
          </a:xfrm>
          <a:custGeom>
            <a:rect b="b" l="l" r="r" t="t"/>
            <a:pathLst>
              <a:path extrusionOk="0" h="3255081" w="1492970">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0" name="Shape 1520"/>
        <p:cNvGrpSpPr/>
        <p:nvPr/>
      </p:nvGrpSpPr>
      <p:grpSpPr>
        <a:xfrm>
          <a:off x="0" y="0"/>
          <a:ext cx="0" cy="0"/>
          <a:chOff x="0" y="0"/>
          <a:chExt cx="0" cy="0"/>
        </a:xfrm>
      </p:grpSpPr>
      <p:sp>
        <p:nvSpPr>
          <p:cNvPr id="1521" name="Google Shape;1521;p48"/>
          <p:cNvSpPr txBox="1"/>
          <p:nvPr/>
        </p:nvSpPr>
        <p:spPr>
          <a:xfrm>
            <a:off x="399961" y="4599145"/>
            <a:ext cx="3894014" cy="1754326"/>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5400">
                <a:solidFill>
                  <a:schemeClr val="lt1"/>
                </a:solidFill>
                <a:latin typeface="Arial"/>
                <a:ea typeface="Arial"/>
                <a:cs typeface="Arial"/>
                <a:sym typeface="Arial"/>
              </a:rPr>
              <a:t>Columns  Style</a:t>
            </a:r>
            <a:endParaRPr sz="5400">
              <a:solidFill>
                <a:schemeClr val="lt1"/>
              </a:solidFill>
              <a:latin typeface="Arial"/>
              <a:ea typeface="Arial"/>
              <a:cs typeface="Arial"/>
              <a:sym typeface="Arial"/>
            </a:endParaRPr>
          </a:p>
        </p:txBody>
      </p:sp>
      <p:sp>
        <p:nvSpPr>
          <p:cNvPr id="1522" name="Google Shape;1522;p48"/>
          <p:cNvSpPr txBox="1"/>
          <p:nvPr/>
        </p:nvSpPr>
        <p:spPr>
          <a:xfrm>
            <a:off x="3678095" y="2149063"/>
            <a:ext cx="6941619" cy="36009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You can simply impress your audience and add a unique zing and appeal to your Presentations. I hope and I believe that this Template will your Time, Money and Reputation. Easy to change colors, photos and Text. Get a modern PowerPoint  Presentation that is beautifully designed.  You can simply impress your audience and add a unique zing and appeal to your Presentations. I hope and I believe that this Template will your Time, Money and Reputation. Easy to change colors, photos and Text. Get a modern PowerPoint  Presentation that is beautifully designed.  You can simply impress your audience and add a unique zing and appeal to your Presentations. I hope and I believe that this Template will your Time, Money and Reputation. Easy to change colors, photos and Text.  You can simply impress your audience and add a unique zing and appeal to your Presentations. I hope and I believe that this Template will your Time, Money and Reputation. Get a modern PowerPoint  Presentation that is beautifully designed. I hope and I believe that this Template will your Time, Money and Reputation. Easy to change colors, photos and Text. </a:t>
            </a:r>
            <a:endParaRPr/>
          </a:p>
          <a:p>
            <a:pPr indent="0" lvl="0" marL="0" marR="0" rtl="0" algn="l">
              <a:spcBef>
                <a:spcPts val="0"/>
              </a:spcBef>
              <a:spcAft>
                <a:spcPts val="0"/>
              </a:spcAft>
              <a:buNone/>
            </a:pPr>
            <a:r>
              <a:t/>
            </a:r>
            <a:endParaRPr sz="1200">
              <a:solidFill>
                <a:schemeClr val="lt1"/>
              </a:solidFill>
              <a:latin typeface="Arial"/>
              <a:ea typeface="Arial"/>
              <a:cs typeface="Arial"/>
              <a:sym typeface="Arial"/>
            </a:endParaRPr>
          </a:p>
          <a:p>
            <a:pPr indent="0" lvl="0" marL="0" marR="0" rtl="0" algn="l">
              <a:spcBef>
                <a:spcPts val="0"/>
              </a:spcBef>
              <a:spcAft>
                <a:spcPts val="0"/>
              </a:spcAft>
              <a:buNone/>
            </a:pPr>
            <a:r>
              <a:rPr lang="en-US" sz="1200">
                <a:solidFill>
                  <a:schemeClr val="lt1"/>
                </a:solidFill>
                <a:latin typeface="Arial"/>
                <a:ea typeface="Arial"/>
                <a:cs typeface="Arial"/>
                <a:sym typeface="Arial"/>
              </a:rPr>
              <a:t>Get a modern PowerPoint  Presentation that is beautifully designed.  You can simply impress your audience and add a unique zing and appeal to your Presentations. I hope and I believe that this Template will your Time, Money and Reputation.</a:t>
            </a:r>
            <a:endParaRPr/>
          </a:p>
          <a:p>
            <a:pPr indent="0" lvl="0" marL="0" marR="0" rtl="0" algn="l">
              <a:spcBef>
                <a:spcPts val="0"/>
              </a:spcBef>
              <a:spcAft>
                <a:spcPts val="0"/>
              </a:spcAft>
              <a:buNone/>
            </a:pPr>
            <a:r>
              <a:t/>
            </a:r>
            <a:endParaRPr sz="1200">
              <a:solidFill>
                <a:schemeClr val="lt1"/>
              </a:solidFill>
              <a:latin typeface="Arial"/>
              <a:ea typeface="Arial"/>
              <a:cs typeface="Arial"/>
              <a:sym typeface="Arial"/>
            </a:endParaRPr>
          </a:p>
          <a:p>
            <a:pPr indent="0" lvl="0" marL="0" marR="0" rtl="0" algn="l">
              <a:spcBef>
                <a:spcPts val="0"/>
              </a:spcBef>
              <a:spcAft>
                <a:spcPts val="0"/>
              </a:spcAft>
              <a:buNone/>
            </a:pPr>
            <a:r>
              <a:rPr lang="en-US" sz="1200">
                <a:solidFill>
                  <a:schemeClr val="lt1"/>
                </a:solidFill>
                <a:latin typeface="Arial"/>
                <a:ea typeface="Arial"/>
                <a:cs typeface="Arial"/>
                <a:sym typeface="Arial"/>
              </a:rPr>
              <a:t>You can simply impress your audience and add a unique zing and appeal to your Presentations. Easy to change colors, photos and Text.  </a:t>
            </a:r>
            <a:endParaRPr sz="1200">
              <a:solidFill>
                <a:schemeClr val="lt1"/>
              </a:solidFill>
              <a:latin typeface="Arial"/>
              <a:ea typeface="Arial"/>
              <a:cs typeface="Arial"/>
              <a:sym typeface="Arial"/>
            </a:endParaRPr>
          </a:p>
        </p:txBody>
      </p:sp>
      <p:sp>
        <p:nvSpPr>
          <p:cNvPr id="1523" name="Google Shape;1523;p48"/>
          <p:cNvSpPr txBox="1"/>
          <p:nvPr/>
        </p:nvSpPr>
        <p:spPr>
          <a:xfrm>
            <a:off x="3700712" y="1387800"/>
            <a:ext cx="6941617" cy="66697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867">
                <a:solidFill>
                  <a:schemeClr val="accent1"/>
                </a:solidFill>
                <a:latin typeface="Arial"/>
                <a:ea typeface="Arial"/>
                <a:cs typeface="Arial"/>
                <a:sym typeface="Arial"/>
              </a:rPr>
              <a:t>LOREM IPSUM DOLOR SIT AMET, CU USU AGAM INTEGRE IMPEDIT. LOREM IPSUM DOLOR SIT AMET, </a:t>
            </a:r>
            <a:endParaRPr b="1" sz="1867">
              <a:solidFill>
                <a:schemeClr val="accent1"/>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7" name="Shape 1527"/>
        <p:cNvGrpSpPr/>
        <p:nvPr/>
      </p:nvGrpSpPr>
      <p:grpSpPr>
        <a:xfrm>
          <a:off x="0" y="0"/>
          <a:ext cx="0" cy="0"/>
          <a:chOff x="0" y="0"/>
          <a:chExt cx="0" cy="0"/>
        </a:xfrm>
      </p:grpSpPr>
      <p:sp>
        <p:nvSpPr>
          <p:cNvPr id="1528" name="Google Shape;1528;p49"/>
          <p:cNvSpPr txBox="1"/>
          <p:nvPr/>
        </p:nvSpPr>
        <p:spPr>
          <a:xfrm>
            <a:off x="0" y="224928"/>
            <a:ext cx="12192001" cy="92333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5400">
                <a:solidFill>
                  <a:schemeClr val="lt1"/>
                </a:solidFill>
                <a:latin typeface="Arial"/>
                <a:ea typeface="Arial"/>
                <a:cs typeface="Arial"/>
                <a:sym typeface="Arial"/>
              </a:rPr>
              <a:t>Column  Style</a:t>
            </a:r>
            <a:endParaRPr sz="5400">
              <a:solidFill>
                <a:schemeClr val="lt1"/>
              </a:solidFill>
              <a:latin typeface="Arial"/>
              <a:ea typeface="Arial"/>
              <a:cs typeface="Arial"/>
              <a:sym typeface="Arial"/>
            </a:endParaRPr>
          </a:p>
        </p:txBody>
      </p:sp>
      <p:grpSp>
        <p:nvGrpSpPr>
          <p:cNvPr id="1529" name="Google Shape;1529;p49"/>
          <p:cNvGrpSpPr/>
          <p:nvPr/>
        </p:nvGrpSpPr>
        <p:grpSpPr>
          <a:xfrm>
            <a:off x="4455232" y="1705329"/>
            <a:ext cx="3281534" cy="4496473"/>
            <a:chOff x="4871865" y="1777141"/>
            <a:chExt cx="3630109" cy="4496473"/>
          </a:xfrm>
        </p:grpSpPr>
        <p:sp>
          <p:nvSpPr>
            <p:cNvPr id="1530" name="Google Shape;1530;p49"/>
            <p:cNvSpPr txBox="1"/>
            <p:nvPr/>
          </p:nvSpPr>
          <p:spPr>
            <a:xfrm>
              <a:off x="4871866" y="2118630"/>
              <a:ext cx="3630108" cy="41549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Example Text : Get a modern PowerPoint  Presentation that is beautifully designed. I hope and I believe that this Template will your Time, Money and Reputation. Easy to change colors, photos and Text. Get a modern PowerPoint  Presentation that is beautifully designed. I hope and I believe that this Template will your Time, Money and Reputation. Easy to change colors, photos and Text.</a:t>
              </a:r>
              <a:endParaRPr/>
            </a:p>
            <a:p>
              <a:pPr indent="0" lvl="0" marL="0" marR="0" rtl="0" algn="l">
                <a:spcBef>
                  <a:spcPts val="0"/>
                </a:spcBef>
                <a:spcAft>
                  <a:spcPts val="0"/>
                </a:spcAft>
                <a:buNone/>
              </a:pPr>
              <a:r>
                <a:t/>
              </a:r>
              <a:endParaRPr sz="1200">
                <a:solidFill>
                  <a:schemeClr val="lt1"/>
                </a:solidFill>
                <a:latin typeface="Arial"/>
                <a:ea typeface="Arial"/>
                <a:cs typeface="Arial"/>
                <a:sym typeface="Arial"/>
              </a:endParaRPr>
            </a:p>
            <a:p>
              <a:pPr indent="0" lvl="0" marL="0" marR="0" rtl="0" algn="l">
                <a:spcBef>
                  <a:spcPts val="0"/>
                </a:spcBef>
                <a:spcAft>
                  <a:spcPts val="0"/>
                </a:spcAft>
                <a:buNone/>
              </a:pPr>
              <a:r>
                <a:rPr lang="en-US" sz="1200">
                  <a:solidFill>
                    <a:schemeClr val="lt1"/>
                  </a:solidFill>
                  <a:latin typeface="Arial"/>
                  <a:ea typeface="Arial"/>
                  <a:cs typeface="Arial"/>
                  <a:sym typeface="Arial"/>
                </a:rPr>
                <a:t>Example Text : Get a modern PowerPoint  Presentation that is beautifully designed. I hope and I believe that this Template will your Time, Money and Reputation. Easy to change colors, photos and Text.</a:t>
              </a:r>
              <a:endParaRPr/>
            </a:p>
            <a:p>
              <a:pPr indent="0" lvl="0" marL="0" marR="0" rtl="0" algn="l">
                <a:spcBef>
                  <a:spcPts val="0"/>
                </a:spcBef>
                <a:spcAft>
                  <a:spcPts val="0"/>
                </a:spcAft>
                <a:buNone/>
              </a:pPr>
              <a:r>
                <a:t/>
              </a:r>
              <a:endParaRPr sz="1200">
                <a:solidFill>
                  <a:schemeClr val="lt1"/>
                </a:solidFill>
                <a:latin typeface="Arial"/>
                <a:ea typeface="Arial"/>
                <a:cs typeface="Arial"/>
                <a:sym typeface="Arial"/>
              </a:endParaRPr>
            </a:p>
            <a:p>
              <a:pPr indent="0" lvl="0" marL="0" marR="0" rtl="0" algn="l">
                <a:spcBef>
                  <a:spcPts val="0"/>
                </a:spcBef>
                <a:spcAft>
                  <a:spcPts val="0"/>
                </a:spcAft>
                <a:buNone/>
              </a:pPr>
              <a:r>
                <a:rPr lang="en-US" sz="1200">
                  <a:solidFill>
                    <a:schemeClr val="lt1"/>
                  </a:solidFill>
                  <a:latin typeface="Arial"/>
                  <a:ea typeface="Arial"/>
                  <a:cs typeface="Arial"/>
                  <a:sym typeface="Arial"/>
                </a:rPr>
                <a:t>Get a modern PowerPoint  Presentation that is beautifully designed. I hope and I believe that this Template will your Time, Money and Reputation. Get a modern PowerPoint  Presentation that is beautifully designed. </a:t>
              </a:r>
              <a:endParaRPr/>
            </a:p>
          </p:txBody>
        </p:sp>
        <p:sp>
          <p:nvSpPr>
            <p:cNvPr id="1531" name="Google Shape;1531;p49"/>
            <p:cNvSpPr txBox="1"/>
            <p:nvPr/>
          </p:nvSpPr>
          <p:spPr>
            <a:xfrm>
              <a:off x="4871865" y="1777141"/>
              <a:ext cx="3630108" cy="307777"/>
            </a:xfrm>
            <a:prstGeom prst="rect">
              <a:avLst/>
            </a:prstGeom>
            <a:solidFill>
              <a:schemeClr val="accent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Contents B </a:t>
              </a:r>
              <a:endParaRPr b="1" sz="1400">
                <a:solidFill>
                  <a:schemeClr val="lt1"/>
                </a:solidFill>
                <a:latin typeface="Arial"/>
                <a:ea typeface="Arial"/>
                <a:cs typeface="Arial"/>
                <a:sym typeface="Arial"/>
              </a:endParaRPr>
            </a:p>
          </p:txBody>
        </p:sp>
      </p:grpSp>
      <p:grpSp>
        <p:nvGrpSpPr>
          <p:cNvPr id="1532" name="Google Shape;1532;p49"/>
          <p:cNvGrpSpPr/>
          <p:nvPr/>
        </p:nvGrpSpPr>
        <p:grpSpPr>
          <a:xfrm>
            <a:off x="822207" y="1705329"/>
            <a:ext cx="3281533" cy="4491335"/>
            <a:chOff x="822207" y="1777142"/>
            <a:chExt cx="3630108" cy="4491335"/>
          </a:xfrm>
        </p:grpSpPr>
        <p:sp>
          <p:nvSpPr>
            <p:cNvPr id="1533" name="Google Shape;1533;p49"/>
            <p:cNvSpPr txBox="1"/>
            <p:nvPr/>
          </p:nvSpPr>
          <p:spPr>
            <a:xfrm>
              <a:off x="822207" y="1777142"/>
              <a:ext cx="3630108" cy="307777"/>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Contents A </a:t>
              </a:r>
              <a:endParaRPr b="1" sz="1400">
                <a:solidFill>
                  <a:schemeClr val="lt1"/>
                </a:solidFill>
                <a:latin typeface="Arial"/>
                <a:ea typeface="Arial"/>
                <a:cs typeface="Arial"/>
                <a:sym typeface="Arial"/>
              </a:endParaRPr>
            </a:p>
          </p:txBody>
        </p:sp>
        <p:sp>
          <p:nvSpPr>
            <p:cNvPr id="1534" name="Google Shape;1534;p49"/>
            <p:cNvSpPr txBox="1"/>
            <p:nvPr/>
          </p:nvSpPr>
          <p:spPr>
            <a:xfrm>
              <a:off x="822207" y="2113493"/>
              <a:ext cx="3630108" cy="41549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Example Text : Get a modern PowerPoint  Presentation that is beautifully designed. I hope and I believe that this Template will your Time, Money and Reputation. Easy to change colors, photos and Text. Get a modern PowerPoint  Presentation that is beautifully designed. I hope and I believe that this Template will your Time, Money and Reputation. Easy to change colors, photos and Text.</a:t>
              </a:r>
              <a:endParaRPr/>
            </a:p>
            <a:p>
              <a:pPr indent="0" lvl="0" marL="0" marR="0" rtl="0" algn="l">
                <a:spcBef>
                  <a:spcPts val="0"/>
                </a:spcBef>
                <a:spcAft>
                  <a:spcPts val="0"/>
                </a:spcAft>
                <a:buNone/>
              </a:pPr>
              <a:r>
                <a:t/>
              </a:r>
              <a:endParaRPr sz="1200">
                <a:solidFill>
                  <a:schemeClr val="lt1"/>
                </a:solidFill>
                <a:latin typeface="Arial"/>
                <a:ea typeface="Arial"/>
                <a:cs typeface="Arial"/>
                <a:sym typeface="Arial"/>
              </a:endParaRPr>
            </a:p>
            <a:p>
              <a:pPr indent="0" lvl="0" marL="0" marR="0" rtl="0" algn="l">
                <a:spcBef>
                  <a:spcPts val="0"/>
                </a:spcBef>
                <a:spcAft>
                  <a:spcPts val="0"/>
                </a:spcAft>
                <a:buNone/>
              </a:pPr>
              <a:r>
                <a:rPr lang="en-US" sz="1200">
                  <a:solidFill>
                    <a:schemeClr val="lt1"/>
                  </a:solidFill>
                  <a:latin typeface="Arial"/>
                  <a:ea typeface="Arial"/>
                  <a:cs typeface="Arial"/>
                  <a:sym typeface="Arial"/>
                </a:rPr>
                <a:t>Example Text : Get a modern PowerPoint  Presentation that is beautifully designed. I hope and I believe that this Template will your Time, Money and Reputation. Easy to change colors, photos and Text.</a:t>
              </a:r>
              <a:endParaRPr/>
            </a:p>
            <a:p>
              <a:pPr indent="0" lvl="0" marL="0" marR="0" rtl="0" algn="l">
                <a:spcBef>
                  <a:spcPts val="0"/>
                </a:spcBef>
                <a:spcAft>
                  <a:spcPts val="0"/>
                </a:spcAft>
                <a:buNone/>
              </a:pPr>
              <a:r>
                <a:t/>
              </a:r>
              <a:endParaRPr sz="1200">
                <a:solidFill>
                  <a:schemeClr val="lt1"/>
                </a:solidFill>
                <a:latin typeface="Arial"/>
                <a:ea typeface="Arial"/>
                <a:cs typeface="Arial"/>
                <a:sym typeface="Arial"/>
              </a:endParaRPr>
            </a:p>
            <a:p>
              <a:pPr indent="0" lvl="0" marL="0" marR="0" rtl="0" algn="l">
                <a:spcBef>
                  <a:spcPts val="0"/>
                </a:spcBef>
                <a:spcAft>
                  <a:spcPts val="0"/>
                </a:spcAft>
                <a:buNone/>
              </a:pPr>
              <a:r>
                <a:rPr lang="en-US" sz="1200">
                  <a:solidFill>
                    <a:schemeClr val="lt1"/>
                  </a:solidFill>
                  <a:latin typeface="Arial"/>
                  <a:ea typeface="Arial"/>
                  <a:cs typeface="Arial"/>
                  <a:sym typeface="Arial"/>
                </a:rPr>
                <a:t>Get a modern PowerPoint  Presentation that is beautifully designed. I hope and I believe that this Template will your Time, Money and Reputation. Get a modern PowerPoint  Presentation that is beautifully designed. </a:t>
              </a:r>
              <a:endParaRPr/>
            </a:p>
          </p:txBody>
        </p:sp>
      </p:grpSp>
      <p:grpSp>
        <p:nvGrpSpPr>
          <p:cNvPr id="1535" name="Google Shape;1535;p49"/>
          <p:cNvGrpSpPr/>
          <p:nvPr/>
        </p:nvGrpSpPr>
        <p:grpSpPr>
          <a:xfrm>
            <a:off x="8088259" y="1705329"/>
            <a:ext cx="3281534" cy="4496473"/>
            <a:chOff x="4871865" y="1777141"/>
            <a:chExt cx="3630109" cy="4496473"/>
          </a:xfrm>
        </p:grpSpPr>
        <p:sp>
          <p:nvSpPr>
            <p:cNvPr id="1536" name="Google Shape;1536;p49"/>
            <p:cNvSpPr txBox="1"/>
            <p:nvPr/>
          </p:nvSpPr>
          <p:spPr>
            <a:xfrm>
              <a:off x="4871866" y="2118630"/>
              <a:ext cx="3630108" cy="41549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Example Text : Get a modern PowerPoint  Presentation that is beautifully designed. I hope and I believe that this Template will your Time, Money and Reputation. Easy to change colors, photos and Text. Get a modern PowerPoint  Presentation that is beautifully designed. I hope and I believe that this Template will your Time, Money and Reputation. Easy to change colors, photos and Text.</a:t>
              </a:r>
              <a:endParaRPr/>
            </a:p>
            <a:p>
              <a:pPr indent="0" lvl="0" marL="0" marR="0" rtl="0" algn="l">
                <a:spcBef>
                  <a:spcPts val="0"/>
                </a:spcBef>
                <a:spcAft>
                  <a:spcPts val="0"/>
                </a:spcAft>
                <a:buNone/>
              </a:pPr>
              <a:r>
                <a:t/>
              </a:r>
              <a:endParaRPr sz="1200">
                <a:solidFill>
                  <a:schemeClr val="lt1"/>
                </a:solidFill>
                <a:latin typeface="Arial"/>
                <a:ea typeface="Arial"/>
                <a:cs typeface="Arial"/>
                <a:sym typeface="Arial"/>
              </a:endParaRPr>
            </a:p>
            <a:p>
              <a:pPr indent="0" lvl="0" marL="0" marR="0" rtl="0" algn="l">
                <a:spcBef>
                  <a:spcPts val="0"/>
                </a:spcBef>
                <a:spcAft>
                  <a:spcPts val="0"/>
                </a:spcAft>
                <a:buNone/>
              </a:pPr>
              <a:r>
                <a:rPr lang="en-US" sz="1200">
                  <a:solidFill>
                    <a:schemeClr val="lt1"/>
                  </a:solidFill>
                  <a:latin typeface="Arial"/>
                  <a:ea typeface="Arial"/>
                  <a:cs typeface="Arial"/>
                  <a:sym typeface="Arial"/>
                </a:rPr>
                <a:t>Example Text : Get a modern PowerPoint  Presentation that is beautifully designed. I hope and I believe that this Template will your Time, Money and Reputation. Easy to change colors, photos and Text.</a:t>
              </a:r>
              <a:endParaRPr/>
            </a:p>
            <a:p>
              <a:pPr indent="0" lvl="0" marL="0" marR="0" rtl="0" algn="l">
                <a:spcBef>
                  <a:spcPts val="0"/>
                </a:spcBef>
                <a:spcAft>
                  <a:spcPts val="0"/>
                </a:spcAft>
                <a:buNone/>
              </a:pPr>
              <a:r>
                <a:t/>
              </a:r>
              <a:endParaRPr sz="1200">
                <a:solidFill>
                  <a:schemeClr val="lt1"/>
                </a:solidFill>
                <a:latin typeface="Arial"/>
                <a:ea typeface="Arial"/>
                <a:cs typeface="Arial"/>
                <a:sym typeface="Arial"/>
              </a:endParaRPr>
            </a:p>
            <a:p>
              <a:pPr indent="0" lvl="0" marL="0" marR="0" rtl="0" algn="l">
                <a:spcBef>
                  <a:spcPts val="0"/>
                </a:spcBef>
                <a:spcAft>
                  <a:spcPts val="0"/>
                </a:spcAft>
                <a:buNone/>
              </a:pPr>
              <a:r>
                <a:rPr lang="en-US" sz="1200">
                  <a:solidFill>
                    <a:schemeClr val="lt1"/>
                  </a:solidFill>
                  <a:latin typeface="Arial"/>
                  <a:ea typeface="Arial"/>
                  <a:cs typeface="Arial"/>
                  <a:sym typeface="Arial"/>
                </a:rPr>
                <a:t>Get a modern PowerPoint  Presentation that is beautifully designed. I hope and I believe that this Template will your Time, Money and Reputation. Get a modern PowerPoint  Presentation that is beautifully designed. </a:t>
              </a:r>
              <a:endParaRPr/>
            </a:p>
          </p:txBody>
        </p:sp>
        <p:sp>
          <p:nvSpPr>
            <p:cNvPr id="1537" name="Google Shape;1537;p49"/>
            <p:cNvSpPr txBox="1"/>
            <p:nvPr/>
          </p:nvSpPr>
          <p:spPr>
            <a:xfrm>
              <a:off x="4871865" y="1777141"/>
              <a:ext cx="3630108" cy="307777"/>
            </a:xfrm>
            <a:prstGeom prst="rect">
              <a:avLst/>
            </a:prstGeom>
            <a:solidFill>
              <a:schemeClr val="accent4"/>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Contents C </a:t>
              </a:r>
              <a:endParaRPr b="1" sz="1400">
                <a:solidFill>
                  <a:schemeClr val="lt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nvSpPr>
        <p:spPr>
          <a:xfrm>
            <a:off x="6601156" y="2010346"/>
            <a:ext cx="4979677" cy="296555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67">
                <a:solidFill>
                  <a:schemeClr val="lt1"/>
                </a:solidFill>
                <a:latin typeface="Arial"/>
                <a:ea typeface="Arial"/>
                <a:cs typeface="Arial"/>
                <a:sym typeface="Arial"/>
              </a:rPr>
              <a:t>Selanjutnya kita membuat “ManualToken.Sol”, lalu buat awalan seperti di ini, dan kita akan membuat mapping untuk untuk membalancekan dari seluruh orang yang menggunakan, dan seberapa banyak yang mereka punya, mapping berikutnya di gunakan untuk mengizinkan penggunakan untuk mentranfer, dan tambahkan initialsuply yaitu “uint256” sebagai inisialdari token yang di miliki, </a:t>
            </a:r>
            <a:endParaRPr sz="1867">
              <a:solidFill>
                <a:schemeClr val="lt1"/>
              </a:solidFill>
              <a:latin typeface="Arial"/>
              <a:ea typeface="Arial"/>
              <a:cs typeface="Arial"/>
              <a:sym typeface="Arial"/>
            </a:endParaRPr>
          </a:p>
        </p:txBody>
      </p:sp>
      <p:pic>
        <p:nvPicPr>
          <p:cNvPr id="116" name="Google Shape;116;p5"/>
          <p:cNvPicPr preferRelativeResize="0"/>
          <p:nvPr/>
        </p:nvPicPr>
        <p:blipFill rotWithShape="1">
          <a:blip r:embed="rId3">
            <a:alphaModFix/>
          </a:blip>
          <a:srcRect b="0" l="0" r="0" t="0"/>
          <a:stretch/>
        </p:blipFill>
        <p:spPr>
          <a:xfrm>
            <a:off x="485332" y="932732"/>
            <a:ext cx="5543550" cy="3124200"/>
          </a:xfrm>
          <a:prstGeom prst="rect">
            <a:avLst/>
          </a:prstGeom>
          <a:noFill/>
          <a:ln cap="flat" cmpd="sng" w="9525">
            <a:solidFill>
              <a:schemeClr val="lt1"/>
            </a:solidFill>
            <a:prstDash val="solid"/>
            <a:round/>
            <a:headEnd len="sm" w="sm" type="none"/>
            <a:tailEnd len="sm" w="sm" type="none"/>
          </a:ln>
        </p:spPr>
      </p:pic>
      <p:pic>
        <p:nvPicPr>
          <p:cNvPr id="117" name="Google Shape;117;p5"/>
          <p:cNvPicPr preferRelativeResize="0"/>
          <p:nvPr/>
        </p:nvPicPr>
        <p:blipFill rotWithShape="1">
          <a:blip r:embed="rId4">
            <a:alphaModFix/>
          </a:blip>
          <a:srcRect b="0" l="0" r="0" t="0"/>
          <a:stretch/>
        </p:blipFill>
        <p:spPr>
          <a:xfrm>
            <a:off x="364490" y="4688578"/>
            <a:ext cx="5731510" cy="1002030"/>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1" name="Shape 1541"/>
        <p:cNvGrpSpPr/>
        <p:nvPr/>
      </p:nvGrpSpPr>
      <p:grpSpPr>
        <a:xfrm>
          <a:off x="0" y="0"/>
          <a:ext cx="0" cy="0"/>
          <a:chOff x="0" y="0"/>
          <a:chExt cx="0" cy="0"/>
        </a:xfrm>
      </p:grpSpPr>
      <p:grpSp>
        <p:nvGrpSpPr>
          <p:cNvPr id="1542" name="Google Shape;1542;p50"/>
          <p:cNvGrpSpPr/>
          <p:nvPr/>
        </p:nvGrpSpPr>
        <p:grpSpPr>
          <a:xfrm>
            <a:off x="6348549" y="2815673"/>
            <a:ext cx="4972593" cy="1272821"/>
            <a:chOff x="1" y="4760655"/>
            <a:chExt cx="4972593" cy="1272821"/>
          </a:xfrm>
        </p:grpSpPr>
        <p:sp>
          <p:nvSpPr>
            <p:cNvPr id="1543" name="Google Shape;1543;p50"/>
            <p:cNvSpPr txBox="1"/>
            <p:nvPr/>
          </p:nvSpPr>
          <p:spPr>
            <a:xfrm>
              <a:off x="1" y="4760655"/>
              <a:ext cx="4972593" cy="92333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5400">
                  <a:solidFill>
                    <a:schemeClr val="lt1"/>
                  </a:solidFill>
                  <a:latin typeface="Arial"/>
                  <a:ea typeface="Arial"/>
                  <a:cs typeface="Arial"/>
                  <a:sym typeface="Arial"/>
                </a:rPr>
                <a:t>THANK YOU</a:t>
              </a:r>
              <a:endParaRPr sz="5400">
                <a:solidFill>
                  <a:schemeClr val="lt1"/>
                </a:solidFill>
                <a:latin typeface="Arial"/>
                <a:ea typeface="Arial"/>
                <a:cs typeface="Arial"/>
                <a:sym typeface="Arial"/>
              </a:endParaRPr>
            </a:p>
          </p:txBody>
        </p:sp>
        <p:sp>
          <p:nvSpPr>
            <p:cNvPr id="1544" name="Google Shape;1544;p50"/>
            <p:cNvSpPr txBox="1"/>
            <p:nvPr/>
          </p:nvSpPr>
          <p:spPr>
            <a:xfrm>
              <a:off x="51" y="5653820"/>
              <a:ext cx="4972533" cy="379656"/>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67">
                  <a:solidFill>
                    <a:schemeClr val="lt1"/>
                  </a:solidFill>
                  <a:latin typeface="Arial"/>
                  <a:ea typeface="Arial"/>
                  <a:cs typeface="Arial"/>
                  <a:sym typeface="Arial"/>
                </a:rPr>
                <a:t>Insert the Subtitle of Your Presentation</a:t>
              </a:r>
              <a:endParaRPr sz="1867">
                <a:solidFill>
                  <a:schemeClr val="lt1"/>
                </a:solidFill>
                <a:latin typeface="Arial"/>
                <a:ea typeface="Arial"/>
                <a:cs typeface="Arial"/>
                <a:sym typeface="Arial"/>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8" name="Shape 1548"/>
        <p:cNvGrpSpPr/>
        <p:nvPr/>
      </p:nvGrpSpPr>
      <p:grpSpPr>
        <a:xfrm>
          <a:off x="0" y="0"/>
          <a:ext cx="0" cy="0"/>
          <a:chOff x="0" y="0"/>
          <a:chExt cx="0" cy="0"/>
        </a:xfrm>
      </p:grpSpPr>
      <p:sp>
        <p:nvSpPr>
          <p:cNvPr id="1549" name="Google Shape;1549;p51"/>
          <p:cNvSpPr txBox="1"/>
          <p:nvPr>
            <p:ph idx="1" type="body"/>
          </p:nvPr>
        </p:nvSpPr>
        <p:spPr>
          <a:xfrm>
            <a:off x="323529" y="332482"/>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t>Fully Editable Shapes</a:t>
            </a:r>
            <a:endParaRPr/>
          </a:p>
        </p:txBody>
      </p:sp>
      <p:grpSp>
        <p:nvGrpSpPr>
          <p:cNvPr id="1550" name="Google Shape;1550;p51"/>
          <p:cNvGrpSpPr/>
          <p:nvPr/>
        </p:nvGrpSpPr>
        <p:grpSpPr>
          <a:xfrm>
            <a:off x="4467498" y="4511970"/>
            <a:ext cx="2580907" cy="2095060"/>
            <a:chOff x="1909260" y="41261"/>
            <a:chExt cx="8368215" cy="6792927"/>
          </a:xfrm>
        </p:grpSpPr>
        <p:sp>
          <p:nvSpPr>
            <p:cNvPr id="1551" name="Google Shape;1551;p51"/>
            <p:cNvSpPr/>
            <p:nvPr/>
          </p:nvSpPr>
          <p:spPr>
            <a:xfrm>
              <a:off x="3138487" y="1204913"/>
              <a:ext cx="2809875" cy="4229100"/>
            </a:xfrm>
            <a:custGeom>
              <a:rect b="b" l="l" r="r" t="t"/>
              <a:pathLst>
                <a:path extrusionOk="0" h="4229100" w="2809875">
                  <a:moveTo>
                    <a:pt x="2814638" y="0"/>
                  </a:moveTo>
                  <a:lnTo>
                    <a:pt x="2814638" y="3486150"/>
                  </a:lnTo>
                  <a:lnTo>
                    <a:pt x="0" y="4229100"/>
                  </a:lnTo>
                  <a:lnTo>
                    <a:pt x="71438" y="1343025"/>
                  </a:lnTo>
                  <a:close/>
                </a:path>
              </a:pathLst>
            </a:custGeom>
            <a:solidFill>
              <a:srgbClr val="00427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52" name="Google Shape;1552;p51"/>
            <p:cNvSpPr/>
            <p:nvPr/>
          </p:nvSpPr>
          <p:spPr>
            <a:xfrm>
              <a:off x="5930914" y="1207770"/>
              <a:ext cx="2743200" cy="4219575"/>
            </a:xfrm>
            <a:custGeom>
              <a:rect b="b" l="l" r="r" t="t"/>
              <a:pathLst>
                <a:path extrusionOk="0" h="4219575" w="2743200">
                  <a:moveTo>
                    <a:pt x="0" y="0"/>
                  </a:moveTo>
                  <a:lnTo>
                    <a:pt x="6668" y="3486150"/>
                  </a:lnTo>
                  <a:lnTo>
                    <a:pt x="2714625" y="4226243"/>
                  </a:lnTo>
                  <a:lnTo>
                    <a:pt x="2746058" y="1337310"/>
                  </a:lnTo>
                  <a:close/>
                </a:path>
              </a:pathLst>
            </a:custGeom>
            <a:solidFill>
              <a:srgbClr val="0063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53" name="Google Shape;1553;p51"/>
            <p:cNvSpPr/>
            <p:nvPr/>
          </p:nvSpPr>
          <p:spPr>
            <a:xfrm>
              <a:off x="2310764" y="41261"/>
              <a:ext cx="3638549" cy="2524126"/>
            </a:xfrm>
            <a:custGeom>
              <a:rect b="b" l="l" r="r" t="t"/>
              <a:pathLst>
                <a:path extrusionOk="0" h="2524125" w="3638550">
                  <a:moveTo>
                    <a:pt x="3642360" y="1185863"/>
                  </a:moveTo>
                  <a:lnTo>
                    <a:pt x="2727960" y="0"/>
                  </a:lnTo>
                  <a:lnTo>
                    <a:pt x="0" y="1385888"/>
                  </a:lnTo>
                  <a:lnTo>
                    <a:pt x="899160" y="2528888"/>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54" name="Google Shape;1554;p51"/>
            <p:cNvSpPr/>
            <p:nvPr/>
          </p:nvSpPr>
          <p:spPr>
            <a:xfrm>
              <a:off x="5930914" y="41261"/>
              <a:ext cx="3629024" cy="2524126"/>
            </a:xfrm>
            <a:custGeom>
              <a:rect b="b" l="l" r="r" t="t"/>
              <a:pathLst>
                <a:path extrusionOk="0" h="2524125" w="3629025">
                  <a:moveTo>
                    <a:pt x="900113" y="0"/>
                  </a:moveTo>
                  <a:lnTo>
                    <a:pt x="0" y="1185863"/>
                  </a:lnTo>
                  <a:lnTo>
                    <a:pt x="2743200" y="2528888"/>
                  </a:lnTo>
                  <a:lnTo>
                    <a:pt x="3629025" y="1385888"/>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55" name="Google Shape;1555;p51"/>
            <p:cNvSpPr/>
            <p:nvPr/>
          </p:nvSpPr>
          <p:spPr>
            <a:xfrm>
              <a:off x="3138487" y="2547938"/>
              <a:ext cx="2809875" cy="4286250"/>
            </a:xfrm>
            <a:custGeom>
              <a:rect b="b" l="l" r="r" t="t"/>
              <a:pathLst>
                <a:path extrusionOk="0" h="4286250" w="2809875">
                  <a:moveTo>
                    <a:pt x="2814638" y="1385888"/>
                  </a:moveTo>
                  <a:lnTo>
                    <a:pt x="2814638" y="4286250"/>
                  </a:lnTo>
                  <a:lnTo>
                    <a:pt x="0" y="2886075"/>
                  </a:lnTo>
                  <a:lnTo>
                    <a:pt x="71438" y="0"/>
                  </a:lnTo>
                  <a:close/>
                </a:path>
              </a:pathLst>
            </a:custGeom>
            <a:solidFill>
              <a:srgbClr val="5EB5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56" name="Google Shape;1556;p51"/>
            <p:cNvSpPr/>
            <p:nvPr/>
          </p:nvSpPr>
          <p:spPr>
            <a:xfrm>
              <a:off x="5930914" y="2547937"/>
              <a:ext cx="2743200" cy="4286249"/>
            </a:xfrm>
            <a:custGeom>
              <a:rect b="b" l="l" r="r" t="t"/>
              <a:pathLst>
                <a:path extrusionOk="0" h="4286250" w="2743200">
                  <a:moveTo>
                    <a:pt x="2714625" y="2886075"/>
                  </a:moveTo>
                  <a:lnTo>
                    <a:pt x="0" y="4286250"/>
                  </a:lnTo>
                  <a:lnTo>
                    <a:pt x="0" y="1385888"/>
                  </a:lnTo>
                  <a:lnTo>
                    <a:pt x="2743200" y="0"/>
                  </a:lnTo>
                  <a:close/>
                </a:path>
              </a:pathLst>
            </a:custGeom>
            <a:solidFill>
              <a:srgbClr val="0063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57" name="Google Shape;1557;p51"/>
            <p:cNvSpPr/>
            <p:nvPr/>
          </p:nvSpPr>
          <p:spPr>
            <a:xfrm>
              <a:off x="5953125" y="2433638"/>
              <a:ext cx="4324350" cy="1495425"/>
            </a:xfrm>
            <a:custGeom>
              <a:rect b="b" l="l" r="r" t="t"/>
              <a:pathLst>
                <a:path extrusionOk="0" h="1495425" w="4324350">
                  <a:moveTo>
                    <a:pt x="0" y="1500188"/>
                  </a:moveTo>
                  <a:lnTo>
                    <a:pt x="1543050" y="1427798"/>
                  </a:lnTo>
                  <a:lnTo>
                    <a:pt x="4329113" y="0"/>
                  </a:lnTo>
                  <a:lnTo>
                    <a:pt x="2743200" y="114300"/>
                  </a:lnTo>
                  <a:close/>
                </a:path>
              </a:pathLst>
            </a:custGeom>
            <a:solidFill>
              <a:srgbClr val="93CE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58" name="Google Shape;1558;p51"/>
            <p:cNvSpPr/>
            <p:nvPr/>
          </p:nvSpPr>
          <p:spPr>
            <a:xfrm>
              <a:off x="1909260" y="2433532"/>
              <a:ext cx="4038600" cy="1495425"/>
            </a:xfrm>
            <a:custGeom>
              <a:rect b="b" l="l" r="r" t="t"/>
              <a:pathLst>
                <a:path extrusionOk="0" h="1495425" w="4038600">
                  <a:moveTo>
                    <a:pt x="1300665" y="114405"/>
                  </a:moveTo>
                  <a:lnTo>
                    <a:pt x="4043865" y="1500293"/>
                  </a:lnTo>
                  <a:lnTo>
                    <a:pt x="2672265" y="1427903"/>
                  </a:lnTo>
                  <a:cubicBezTo>
                    <a:pt x="2672265" y="1427903"/>
                    <a:pt x="-42360" y="-14182"/>
                    <a:pt x="502" y="105"/>
                  </a:cubicBezTo>
                  <a:cubicBezTo>
                    <a:pt x="43365" y="14393"/>
                    <a:pt x="1300665" y="114405"/>
                    <a:pt x="1300665" y="114405"/>
                  </a:cubicBezTo>
                  <a:close/>
                </a:path>
              </a:pathLst>
            </a:custGeom>
            <a:solidFill>
              <a:srgbClr val="93CE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559" name="Google Shape;1559;p51"/>
          <p:cNvSpPr/>
          <p:nvPr/>
        </p:nvSpPr>
        <p:spPr>
          <a:xfrm>
            <a:off x="7174646" y="4403683"/>
            <a:ext cx="1487734" cy="2237509"/>
          </a:xfrm>
          <a:custGeom>
            <a:rect b="b" l="l" r="r" t="t"/>
            <a:pathLst>
              <a:path extrusionOk="0" h="3791122" w="2520742">
                <a:moveTo>
                  <a:pt x="1382768" y="3791123"/>
                </a:moveTo>
                <a:cubicBezTo>
                  <a:pt x="1302608" y="3791123"/>
                  <a:pt x="1222903" y="3791123"/>
                  <a:pt x="1142742" y="3791123"/>
                </a:cubicBezTo>
                <a:cubicBezTo>
                  <a:pt x="1140920" y="3790212"/>
                  <a:pt x="1139099" y="3789301"/>
                  <a:pt x="1137277" y="3788846"/>
                </a:cubicBezTo>
                <a:cubicBezTo>
                  <a:pt x="1068047" y="3779281"/>
                  <a:pt x="1022957" y="3736923"/>
                  <a:pt x="1009293" y="3668605"/>
                </a:cubicBezTo>
                <a:cubicBezTo>
                  <a:pt x="1003828" y="3642644"/>
                  <a:pt x="1003828" y="3642644"/>
                  <a:pt x="976500" y="3640822"/>
                </a:cubicBezTo>
                <a:cubicBezTo>
                  <a:pt x="855804" y="3633079"/>
                  <a:pt x="769723" y="3536522"/>
                  <a:pt x="775188" y="3416282"/>
                </a:cubicBezTo>
                <a:cubicBezTo>
                  <a:pt x="775188" y="3411727"/>
                  <a:pt x="774277" y="3406262"/>
                  <a:pt x="771545" y="3403073"/>
                </a:cubicBezTo>
                <a:cubicBezTo>
                  <a:pt x="715979" y="3342498"/>
                  <a:pt x="711880" y="3272813"/>
                  <a:pt x="741029" y="3200395"/>
                </a:cubicBezTo>
                <a:cubicBezTo>
                  <a:pt x="750594" y="3176711"/>
                  <a:pt x="750594" y="3161681"/>
                  <a:pt x="737841" y="3138908"/>
                </a:cubicBezTo>
                <a:cubicBezTo>
                  <a:pt x="704137" y="3078333"/>
                  <a:pt x="709602" y="3015935"/>
                  <a:pt x="738752" y="2954448"/>
                </a:cubicBezTo>
                <a:cubicBezTo>
                  <a:pt x="741029" y="2949438"/>
                  <a:pt x="741940" y="2940784"/>
                  <a:pt x="739207" y="2936230"/>
                </a:cubicBezTo>
                <a:cubicBezTo>
                  <a:pt x="693661" y="2862446"/>
                  <a:pt x="697760" y="2789573"/>
                  <a:pt x="742395" y="2717155"/>
                </a:cubicBezTo>
                <a:cubicBezTo>
                  <a:pt x="747405" y="2709412"/>
                  <a:pt x="746950" y="2704402"/>
                  <a:pt x="742851" y="2696204"/>
                </a:cubicBezTo>
                <a:cubicBezTo>
                  <a:pt x="728732" y="2669787"/>
                  <a:pt x="714612" y="2642915"/>
                  <a:pt x="702771" y="2615588"/>
                </a:cubicBezTo>
                <a:cubicBezTo>
                  <a:pt x="682730" y="2569587"/>
                  <a:pt x="666789" y="2521764"/>
                  <a:pt x="645383" y="2476218"/>
                </a:cubicBezTo>
                <a:cubicBezTo>
                  <a:pt x="599382" y="2378750"/>
                  <a:pt x="531974" y="2296313"/>
                  <a:pt x="460467" y="2217063"/>
                </a:cubicBezTo>
                <a:cubicBezTo>
                  <a:pt x="395792" y="2145101"/>
                  <a:pt x="327929" y="2076327"/>
                  <a:pt x="266442" y="2001632"/>
                </a:cubicBezTo>
                <a:cubicBezTo>
                  <a:pt x="117963" y="1822637"/>
                  <a:pt x="33248" y="1615860"/>
                  <a:pt x="8198" y="1384487"/>
                </a:cubicBezTo>
                <a:cubicBezTo>
                  <a:pt x="5465" y="1357615"/>
                  <a:pt x="2733" y="1330743"/>
                  <a:pt x="0" y="1303871"/>
                </a:cubicBezTo>
                <a:cubicBezTo>
                  <a:pt x="0" y="1264247"/>
                  <a:pt x="0" y="1225077"/>
                  <a:pt x="0" y="1185453"/>
                </a:cubicBezTo>
                <a:cubicBezTo>
                  <a:pt x="911" y="1181354"/>
                  <a:pt x="1822" y="1176799"/>
                  <a:pt x="2277" y="1172700"/>
                </a:cubicBezTo>
                <a:cubicBezTo>
                  <a:pt x="14119" y="976398"/>
                  <a:pt x="66952" y="791938"/>
                  <a:pt x="165331" y="622052"/>
                </a:cubicBezTo>
                <a:cubicBezTo>
                  <a:pt x="339316" y="321906"/>
                  <a:pt x="592550" y="123782"/>
                  <a:pt x="930499" y="38611"/>
                </a:cubicBezTo>
                <a:cubicBezTo>
                  <a:pt x="1110860" y="-6934"/>
                  <a:pt x="1293954" y="-9212"/>
                  <a:pt x="1477048" y="16294"/>
                </a:cubicBezTo>
                <a:cubicBezTo>
                  <a:pt x="1710242" y="48631"/>
                  <a:pt x="1918841" y="140634"/>
                  <a:pt x="2093281" y="298677"/>
                </a:cubicBezTo>
                <a:cubicBezTo>
                  <a:pt x="2414379" y="590626"/>
                  <a:pt x="2555115" y="955902"/>
                  <a:pt x="2513669" y="1388131"/>
                </a:cubicBezTo>
                <a:cubicBezTo>
                  <a:pt x="2491806" y="1614038"/>
                  <a:pt x="2406181" y="1816716"/>
                  <a:pt x="2264078" y="1993434"/>
                </a:cubicBezTo>
                <a:cubicBezTo>
                  <a:pt x="2205324" y="2066307"/>
                  <a:pt x="2140194" y="2134170"/>
                  <a:pt x="2075519" y="2202033"/>
                </a:cubicBezTo>
                <a:cubicBezTo>
                  <a:pt x="1967575" y="2314986"/>
                  <a:pt x="1880583" y="2440693"/>
                  <a:pt x="1829116" y="2589627"/>
                </a:cubicBezTo>
                <a:cubicBezTo>
                  <a:pt x="1816363" y="2626064"/>
                  <a:pt x="1797234" y="2660678"/>
                  <a:pt x="1779927" y="2695293"/>
                </a:cubicBezTo>
                <a:cubicBezTo>
                  <a:pt x="1775372" y="2704402"/>
                  <a:pt x="1774917" y="2709868"/>
                  <a:pt x="1780382" y="2718521"/>
                </a:cubicBezTo>
                <a:cubicBezTo>
                  <a:pt x="1823195" y="2788662"/>
                  <a:pt x="1827750" y="2860168"/>
                  <a:pt x="1784481" y="2932131"/>
                </a:cubicBezTo>
                <a:cubicBezTo>
                  <a:pt x="1779016" y="2941240"/>
                  <a:pt x="1779016" y="2946705"/>
                  <a:pt x="1783571" y="2955814"/>
                </a:cubicBezTo>
                <a:cubicBezTo>
                  <a:pt x="1813631" y="3017757"/>
                  <a:pt x="1818185" y="3081065"/>
                  <a:pt x="1783115" y="3141186"/>
                </a:cubicBezTo>
                <a:cubicBezTo>
                  <a:pt x="1770818" y="3162137"/>
                  <a:pt x="1771729" y="3175800"/>
                  <a:pt x="1780382" y="3197207"/>
                </a:cubicBezTo>
                <a:cubicBezTo>
                  <a:pt x="1809987" y="3270536"/>
                  <a:pt x="1807254" y="3340676"/>
                  <a:pt x="1750778" y="3402618"/>
                </a:cubicBezTo>
                <a:cubicBezTo>
                  <a:pt x="1748045" y="3405806"/>
                  <a:pt x="1746679" y="3411727"/>
                  <a:pt x="1747134" y="3415826"/>
                </a:cubicBezTo>
                <a:cubicBezTo>
                  <a:pt x="1756699" y="3511928"/>
                  <a:pt x="1682004" y="3631257"/>
                  <a:pt x="1543089" y="3640367"/>
                </a:cubicBezTo>
                <a:cubicBezTo>
                  <a:pt x="1517584" y="3642188"/>
                  <a:pt x="1517584" y="3642188"/>
                  <a:pt x="1512574" y="3667239"/>
                </a:cubicBezTo>
                <a:cubicBezTo>
                  <a:pt x="1499365" y="3730092"/>
                  <a:pt x="1462929" y="3770627"/>
                  <a:pt x="1399620" y="3786568"/>
                </a:cubicBezTo>
                <a:cubicBezTo>
                  <a:pt x="1394155" y="3788390"/>
                  <a:pt x="1388234" y="3789757"/>
                  <a:pt x="1382768" y="3791123"/>
                </a:cubicBezTo>
                <a:close/>
                <a:moveTo>
                  <a:pt x="1561307" y="1757051"/>
                </a:moveTo>
                <a:cubicBezTo>
                  <a:pt x="1565407" y="1739289"/>
                  <a:pt x="1569050" y="1721981"/>
                  <a:pt x="1573149" y="1704218"/>
                </a:cubicBezTo>
                <a:cubicBezTo>
                  <a:pt x="1649666" y="1722892"/>
                  <a:pt x="1697034" y="1768893"/>
                  <a:pt x="1716163" y="1844499"/>
                </a:cubicBezTo>
                <a:cubicBezTo>
                  <a:pt x="1743946" y="1841311"/>
                  <a:pt x="1769451" y="1833568"/>
                  <a:pt x="1791313" y="1818083"/>
                </a:cubicBezTo>
                <a:cubicBezTo>
                  <a:pt x="1823195" y="1795765"/>
                  <a:pt x="1840503" y="1765249"/>
                  <a:pt x="1839136" y="1725169"/>
                </a:cubicBezTo>
                <a:cubicBezTo>
                  <a:pt x="1837314" y="1683267"/>
                  <a:pt x="1816363" y="1651385"/>
                  <a:pt x="1785848" y="1624969"/>
                </a:cubicBezTo>
                <a:cubicBezTo>
                  <a:pt x="1773095" y="1614038"/>
                  <a:pt x="1758065" y="1604929"/>
                  <a:pt x="1744857" y="1595364"/>
                </a:cubicBezTo>
                <a:cubicBezTo>
                  <a:pt x="1746223" y="1577146"/>
                  <a:pt x="1749411" y="1559838"/>
                  <a:pt x="1748956" y="1542075"/>
                </a:cubicBezTo>
                <a:cubicBezTo>
                  <a:pt x="1747134" y="1483322"/>
                  <a:pt x="1707054" y="1451440"/>
                  <a:pt x="1650577" y="1467381"/>
                </a:cubicBezTo>
                <a:cubicBezTo>
                  <a:pt x="1623705" y="1475123"/>
                  <a:pt x="1599566" y="1491520"/>
                  <a:pt x="1572238" y="1504728"/>
                </a:cubicBezTo>
                <a:cubicBezTo>
                  <a:pt x="1564496" y="1500174"/>
                  <a:pt x="1553109" y="1491975"/>
                  <a:pt x="1540812" y="1486054"/>
                </a:cubicBezTo>
                <a:cubicBezTo>
                  <a:pt x="1518950" y="1475123"/>
                  <a:pt x="1495266" y="1470569"/>
                  <a:pt x="1470671" y="1474668"/>
                </a:cubicBezTo>
                <a:cubicBezTo>
                  <a:pt x="1425126" y="1482411"/>
                  <a:pt x="1391877" y="1508372"/>
                  <a:pt x="1369560" y="1547086"/>
                </a:cubicBezTo>
                <a:cubicBezTo>
                  <a:pt x="1319915" y="1634078"/>
                  <a:pt x="1331301" y="1718793"/>
                  <a:pt x="1383679" y="1800775"/>
                </a:cubicBezTo>
                <a:cubicBezTo>
                  <a:pt x="1392788" y="1815350"/>
                  <a:pt x="1404175" y="1828103"/>
                  <a:pt x="1411917" y="1838123"/>
                </a:cubicBezTo>
                <a:cubicBezTo>
                  <a:pt x="1390966" y="1873193"/>
                  <a:pt x="1367283" y="1904619"/>
                  <a:pt x="1352253" y="1940145"/>
                </a:cubicBezTo>
                <a:cubicBezTo>
                  <a:pt x="1319915" y="2015295"/>
                  <a:pt x="1319915" y="2090446"/>
                  <a:pt x="1368194" y="2159675"/>
                </a:cubicBezTo>
                <a:cubicBezTo>
                  <a:pt x="1406907" y="2214786"/>
                  <a:pt x="1461107" y="2239380"/>
                  <a:pt x="1528970" y="2227539"/>
                </a:cubicBezTo>
                <a:cubicBezTo>
                  <a:pt x="1574516" y="2219796"/>
                  <a:pt x="1611863" y="2195201"/>
                  <a:pt x="1645112" y="2163319"/>
                </a:cubicBezTo>
                <a:cubicBezTo>
                  <a:pt x="1651943" y="2156943"/>
                  <a:pt x="1656953" y="2156032"/>
                  <a:pt x="1666063" y="2159220"/>
                </a:cubicBezTo>
                <a:cubicBezTo>
                  <a:pt x="1684281" y="2165141"/>
                  <a:pt x="1702955" y="2170151"/>
                  <a:pt x="1721628" y="2173795"/>
                </a:cubicBezTo>
                <a:cubicBezTo>
                  <a:pt x="1782204" y="2184270"/>
                  <a:pt x="1837770" y="2161497"/>
                  <a:pt x="1866919" y="2113674"/>
                </a:cubicBezTo>
                <a:cubicBezTo>
                  <a:pt x="1882405" y="2089080"/>
                  <a:pt x="1890603" y="2061752"/>
                  <a:pt x="1891969" y="2032603"/>
                </a:cubicBezTo>
                <a:cubicBezTo>
                  <a:pt x="1892880" y="2010286"/>
                  <a:pt x="1891969" y="1987513"/>
                  <a:pt x="1891969" y="1965195"/>
                </a:cubicBezTo>
                <a:cubicBezTo>
                  <a:pt x="1905633" y="1967472"/>
                  <a:pt x="1918386" y="1969750"/>
                  <a:pt x="1931139" y="1971572"/>
                </a:cubicBezTo>
                <a:cubicBezTo>
                  <a:pt x="2033617" y="1986602"/>
                  <a:pt x="2119243" y="1916917"/>
                  <a:pt x="2122431" y="1813528"/>
                </a:cubicBezTo>
                <a:cubicBezTo>
                  <a:pt x="2123342" y="1780735"/>
                  <a:pt x="2118332" y="1747487"/>
                  <a:pt x="2116054" y="1712872"/>
                </a:cubicBezTo>
                <a:cubicBezTo>
                  <a:pt x="2114233" y="1713783"/>
                  <a:pt x="2115143" y="1713327"/>
                  <a:pt x="2116054" y="1712872"/>
                </a:cubicBezTo>
                <a:cubicBezTo>
                  <a:pt x="2118787" y="1711961"/>
                  <a:pt x="2121520" y="1711050"/>
                  <a:pt x="2124253" y="1709684"/>
                </a:cubicBezTo>
                <a:cubicBezTo>
                  <a:pt x="2175264" y="1690555"/>
                  <a:pt x="2218532" y="1660494"/>
                  <a:pt x="2252236" y="1617681"/>
                </a:cubicBezTo>
                <a:cubicBezTo>
                  <a:pt x="2331030" y="1517481"/>
                  <a:pt x="2343783" y="1349417"/>
                  <a:pt x="2280019" y="1238741"/>
                </a:cubicBezTo>
                <a:cubicBezTo>
                  <a:pt x="2245404" y="1178621"/>
                  <a:pt x="2193027" y="1149016"/>
                  <a:pt x="2123797" y="1150382"/>
                </a:cubicBezTo>
                <a:cubicBezTo>
                  <a:pt x="2045003" y="1151749"/>
                  <a:pt x="2000368" y="1206859"/>
                  <a:pt x="2015854" y="1284287"/>
                </a:cubicBezTo>
                <a:cubicBezTo>
                  <a:pt x="2019497" y="1302960"/>
                  <a:pt x="2025874" y="1320723"/>
                  <a:pt x="2029973" y="1335298"/>
                </a:cubicBezTo>
                <a:cubicBezTo>
                  <a:pt x="1996269" y="1326644"/>
                  <a:pt x="1961199" y="1314802"/>
                  <a:pt x="1925673" y="1309337"/>
                </a:cubicBezTo>
                <a:cubicBezTo>
                  <a:pt x="1870563" y="1300683"/>
                  <a:pt x="1819552" y="1312070"/>
                  <a:pt x="1784481" y="1359893"/>
                </a:cubicBezTo>
                <a:cubicBezTo>
                  <a:pt x="1770818" y="1378566"/>
                  <a:pt x="1763075" y="1401795"/>
                  <a:pt x="1753055" y="1423201"/>
                </a:cubicBezTo>
                <a:cubicBezTo>
                  <a:pt x="1749411" y="1430488"/>
                  <a:pt x="1751233" y="1435954"/>
                  <a:pt x="1758520" y="1441875"/>
                </a:cubicBezTo>
                <a:cubicBezTo>
                  <a:pt x="1790858" y="1469658"/>
                  <a:pt x="1807710" y="1506094"/>
                  <a:pt x="1807710" y="1548452"/>
                </a:cubicBezTo>
                <a:cubicBezTo>
                  <a:pt x="1807710" y="1563938"/>
                  <a:pt x="1812720" y="1571680"/>
                  <a:pt x="1823651" y="1580789"/>
                </a:cubicBezTo>
                <a:cubicBezTo>
                  <a:pt x="1882405" y="1629979"/>
                  <a:pt x="1908821" y="1691921"/>
                  <a:pt x="1888781" y="1767527"/>
                </a:cubicBezTo>
                <a:cubicBezTo>
                  <a:pt x="1869196" y="1841311"/>
                  <a:pt x="1815453" y="1880936"/>
                  <a:pt x="1743035" y="1895966"/>
                </a:cubicBezTo>
                <a:cubicBezTo>
                  <a:pt x="1723450" y="1900065"/>
                  <a:pt x="1716163" y="1906441"/>
                  <a:pt x="1710697" y="1926026"/>
                </a:cubicBezTo>
                <a:cubicBezTo>
                  <a:pt x="1692935" y="1989334"/>
                  <a:pt x="1649211" y="2030326"/>
                  <a:pt x="1588179" y="2056287"/>
                </a:cubicBezTo>
                <a:cubicBezTo>
                  <a:pt x="1581348" y="2038524"/>
                  <a:pt x="1574971" y="2022127"/>
                  <a:pt x="1568595" y="2005275"/>
                </a:cubicBezTo>
                <a:cubicBezTo>
                  <a:pt x="1625982" y="1977948"/>
                  <a:pt x="1664241" y="1936501"/>
                  <a:pt x="1662874" y="1871371"/>
                </a:cubicBezTo>
                <a:cubicBezTo>
                  <a:pt x="1661508" y="1807607"/>
                  <a:pt x="1618695" y="1775270"/>
                  <a:pt x="1561307" y="1757051"/>
                </a:cubicBezTo>
                <a:close/>
                <a:moveTo>
                  <a:pt x="776555" y="1591265"/>
                </a:moveTo>
                <a:cubicBezTo>
                  <a:pt x="752871" y="1613127"/>
                  <a:pt x="728732" y="1631345"/>
                  <a:pt x="709602" y="1654118"/>
                </a:cubicBezTo>
                <a:cubicBezTo>
                  <a:pt x="685008" y="1683267"/>
                  <a:pt x="675899" y="1718793"/>
                  <a:pt x="685919" y="1756596"/>
                </a:cubicBezTo>
                <a:cubicBezTo>
                  <a:pt x="698671" y="1805330"/>
                  <a:pt x="750138" y="1842222"/>
                  <a:pt x="805248" y="1843133"/>
                </a:cubicBezTo>
                <a:cubicBezTo>
                  <a:pt x="838041" y="1757507"/>
                  <a:pt x="887686" y="1710139"/>
                  <a:pt x="949173" y="1705585"/>
                </a:cubicBezTo>
                <a:cubicBezTo>
                  <a:pt x="952817" y="1722437"/>
                  <a:pt x="956460" y="1739744"/>
                  <a:pt x="960104" y="1756140"/>
                </a:cubicBezTo>
                <a:cubicBezTo>
                  <a:pt x="891330" y="1784834"/>
                  <a:pt x="862181" y="1813528"/>
                  <a:pt x="858992" y="1861806"/>
                </a:cubicBezTo>
                <a:cubicBezTo>
                  <a:pt x="854438" y="1931947"/>
                  <a:pt x="893607" y="1975671"/>
                  <a:pt x="953272" y="2004820"/>
                </a:cubicBezTo>
                <a:cubicBezTo>
                  <a:pt x="946440" y="2021672"/>
                  <a:pt x="940064" y="2038068"/>
                  <a:pt x="933232" y="2055376"/>
                </a:cubicBezTo>
                <a:cubicBezTo>
                  <a:pt x="862636" y="2024860"/>
                  <a:pt x="818001" y="1974304"/>
                  <a:pt x="804338" y="1901431"/>
                </a:cubicBezTo>
                <a:cubicBezTo>
                  <a:pt x="783386" y="1895966"/>
                  <a:pt x="764713" y="1892322"/>
                  <a:pt x="746494" y="1885946"/>
                </a:cubicBezTo>
                <a:cubicBezTo>
                  <a:pt x="669522" y="1859074"/>
                  <a:pt x="623521" y="1792577"/>
                  <a:pt x="627165" y="1711050"/>
                </a:cubicBezTo>
                <a:cubicBezTo>
                  <a:pt x="629897" y="1653207"/>
                  <a:pt x="659047" y="1609028"/>
                  <a:pt x="703681" y="1573502"/>
                </a:cubicBezTo>
                <a:cubicBezTo>
                  <a:pt x="708236" y="1569858"/>
                  <a:pt x="712791" y="1563027"/>
                  <a:pt x="712791" y="1557561"/>
                </a:cubicBezTo>
                <a:cubicBezTo>
                  <a:pt x="711880" y="1509738"/>
                  <a:pt x="728276" y="1470113"/>
                  <a:pt x="764257" y="1438231"/>
                </a:cubicBezTo>
                <a:cubicBezTo>
                  <a:pt x="766990" y="1435499"/>
                  <a:pt x="769723" y="1429578"/>
                  <a:pt x="768812" y="1426389"/>
                </a:cubicBezTo>
                <a:cubicBezTo>
                  <a:pt x="759703" y="1391775"/>
                  <a:pt x="745128" y="1360348"/>
                  <a:pt x="716890" y="1337120"/>
                </a:cubicBezTo>
                <a:cubicBezTo>
                  <a:pt x="675899" y="1302960"/>
                  <a:pt x="627620" y="1300228"/>
                  <a:pt x="578431" y="1310248"/>
                </a:cubicBezTo>
                <a:cubicBezTo>
                  <a:pt x="548371" y="1316624"/>
                  <a:pt x="519221" y="1327100"/>
                  <a:pt x="490527" y="1335298"/>
                </a:cubicBezTo>
                <a:cubicBezTo>
                  <a:pt x="494627" y="1321179"/>
                  <a:pt x="500092" y="1305693"/>
                  <a:pt x="503736" y="1290208"/>
                </a:cubicBezTo>
                <a:cubicBezTo>
                  <a:pt x="524231" y="1201394"/>
                  <a:pt x="464111" y="1135352"/>
                  <a:pt x="373930" y="1148561"/>
                </a:cubicBezTo>
                <a:cubicBezTo>
                  <a:pt x="302424" y="1159036"/>
                  <a:pt x="256422" y="1203215"/>
                  <a:pt x="227729" y="1266524"/>
                </a:cubicBezTo>
                <a:cubicBezTo>
                  <a:pt x="195847" y="1336664"/>
                  <a:pt x="195391" y="1409993"/>
                  <a:pt x="209966" y="1483777"/>
                </a:cubicBezTo>
                <a:cubicBezTo>
                  <a:pt x="229550" y="1584433"/>
                  <a:pt x="283750" y="1659584"/>
                  <a:pt x="379851" y="1701030"/>
                </a:cubicBezTo>
                <a:cubicBezTo>
                  <a:pt x="389416" y="1705129"/>
                  <a:pt x="398981" y="1708317"/>
                  <a:pt x="408090" y="1711961"/>
                </a:cubicBezTo>
                <a:cubicBezTo>
                  <a:pt x="404901" y="1730179"/>
                  <a:pt x="400802" y="1747031"/>
                  <a:pt x="398981" y="1763883"/>
                </a:cubicBezTo>
                <a:cubicBezTo>
                  <a:pt x="397614" y="1781646"/>
                  <a:pt x="397159" y="1799409"/>
                  <a:pt x="398525" y="1817172"/>
                </a:cubicBezTo>
                <a:cubicBezTo>
                  <a:pt x="404901" y="1908718"/>
                  <a:pt x="473220" y="1972027"/>
                  <a:pt x="564312" y="1971116"/>
                </a:cubicBezTo>
                <a:cubicBezTo>
                  <a:pt x="585718" y="1971116"/>
                  <a:pt x="607125" y="1966562"/>
                  <a:pt x="629442" y="1963829"/>
                </a:cubicBezTo>
                <a:cubicBezTo>
                  <a:pt x="628986" y="1968839"/>
                  <a:pt x="628531" y="1973849"/>
                  <a:pt x="628531" y="1979314"/>
                </a:cubicBezTo>
                <a:cubicBezTo>
                  <a:pt x="629897" y="2005275"/>
                  <a:pt x="628076" y="2031692"/>
                  <a:pt x="633086" y="2057198"/>
                </a:cubicBezTo>
                <a:cubicBezTo>
                  <a:pt x="644472" y="2120506"/>
                  <a:pt x="685463" y="2161953"/>
                  <a:pt x="745128" y="2171517"/>
                </a:cubicBezTo>
                <a:cubicBezTo>
                  <a:pt x="782476" y="2177438"/>
                  <a:pt x="818912" y="2171062"/>
                  <a:pt x="853982" y="2157398"/>
                </a:cubicBezTo>
                <a:cubicBezTo>
                  <a:pt x="864002" y="2153755"/>
                  <a:pt x="869468" y="2156032"/>
                  <a:pt x="877211" y="2162408"/>
                </a:cubicBezTo>
                <a:cubicBezTo>
                  <a:pt x="896340" y="2177894"/>
                  <a:pt x="915925" y="2192924"/>
                  <a:pt x="936876" y="2205677"/>
                </a:cubicBezTo>
                <a:cubicBezTo>
                  <a:pt x="966936" y="2222984"/>
                  <a:pt x="999729" y="2231638"/>
                  <a:pt x="1034799" y="2227539"/>
                </a:cubicBezTo>
                <a:cubicBezTo>
                  <a:pt x="1103117" y="2219796"/>
                  <a:pt x="1148663" y="2180627"/>
                  <a:pt x="1174169" y="2118684"/>
                </a:cubicBezTo>
                <a:cubicBezTo>
                  <a:pt x="1204684" y="2043534"/>
                  <a:pt x="1191476" y="1971572"/>
                  <a:pt x="1151851" y="1903253"/>
                </a:cubicBezTo>
                <a:cubicBezTo>
                  <a:pt x="1138643" y="1880936"/>
                  <a:pt x="1122247" y="1860440"/>
                  <a:pt x="1106761" y="1838123"/>
                </a:cubicBezTo>
                <a:cubicBezTo>
                  <a:pt x="1109494" y="1834935"/>
                  <a:pt x="1113137" y="1830835"/>
                  <a:pt x="1116326" y="1826736"/>
                </a:cubicBezTo>
                <a:cubicBezTo>
                  <a:pt x="1155495" y="1780280"/>
                  <a:pt x="1180090" y="1727447"/>
                  <a:pt x="1181912" y="1665504"/>
                </a:cubicBezTo>
                <a:cubicBezTo>
                  <a:pt x="1183733" y="1604473"/>
                  <a:pt x="1165971" y="1550729"/>
                  <a:pt x="1120880" y="1507916"/>
                </a:cubicBezTo>
                <a:cubicBezTo>
                  <a:pt x="1076701" y="1465559"/>
                  <a:pt x="1017491" y="1459638"/>
                  <a:pt x="966025" y="1491520"/>
                </a:cubicBezTo>
                <a:cubicBezTo>
                  <a:pt x="958737" y="1496074"/>
                  <a:pt x="951450" y="1501084"/>
                  <a:pt x="947807" y="1503817"/>
                </a:cubicBezTo>
                <a:cubicBezTo>
                  <a:pt x="923212" y="1490609"/>
                  <a:pt x="901805" y="1475123"/>
                  <a:pt x="878122" y="1466925"/>
                </a:cubicBezTo>
                <a:cubicBezTo>
                  <a:pt x="818457" y="1445974"/>
                  <a:pt x="772911" y="1479678"/>
                  <a:pt x="772456" y="1542531"/>
                </a:cubicBezTo>
                <a:cubicBezTo>
                  <a:pt x="772911" y="1561205"/>
                  <a:pt x="775188" y="1578057"/>
                  <a:pt x="776555" y="1591265"/>
                </a:cubicBezTo>
                <a:close/>
                <a:moveTo>
                  <a:pt x="1617784" y="559199"/>
                </a:moveTo>
                <a:cubicBezTo>
                  <a:pt x="1614596" y="608388"/>
                  <a:pt x="1655132" y="661221"/>
                  <a:pt x="1705687" y="673974"/>
                </a:cubicBezTo>
                <a:cubicBezTo>
                  <a:pt x="1747589" y="684450"/>
                  <a:pt x="1788125" y="677618"/>
                  <a:pt x="1827294" y="661677"/>
                </a:cubicBezTo>
                <a:cubicBezTo>
                  <a:pt x="1888326" y="636627"/>
                  <a:pt x="1937971" y="597913"/>
                  <a:pt x="1961199" y="534149"/>
                </a:cubicBezTo>
                <a:cubicBezTo>
                  <a:pt x="1980328" y="481316"/>
                  <a:pt x="1969397" y="432582"/>
                  <a:pt x="1931594" y="391591"/>
                </a:cubicBezTo>
                <a:cubicBezTo>
                  <a:pt x="1895158" y="351966"/>
                  <a:pt x="1848701" y="342401"/>
                  <a:pt x="1797690" y="358798"/>
                </a:cubicBezTo>
                <a:cubicBezTo>
                  <a:pt x="1788581" y="361986"/>
                  <a:pt x="1785392" y="357887"/>
                  <a:pt x="1781293" y="351966"/>
                </a:cubicBezTo>
                <a:cubicBezTo>
                  <a:pt x="1753966" y="312341"/>
                  <a:pt x="1724361" y="274994"/>
                  <a:pt x="1686103" y="245389"/>
                </a:cubicBezTo>
                <a:cubicBezTo>
                  <a:pt x="1654676" y="221250"/>
                  <a:pt x="1620517" y="202576"/>
                  <a:pt x="1579981" y="201210"/>
                </a:cubicBezTo>
                <a:cubicBezTo>
                  <a:pt x="1516217" y="198932"/>
                  <a:pt x="1467483" y="228537"/>
                  <a:pt x="1431958" y="279093"/>
                </a:cubicBezTo>
                <a:cubicBezTo>
                  <a:pt x="1368649" y="368818"/>
                  <a:pt x="1365461" y="466286"/>
                  <a:pt x="1404630" y="566031"/>
                </a:cubicBezTo>
                <a:cubicBezTo>
                  <a:pt x="1416472" y="595636"/>
                  <a:pt x="1433779" y="622508"/>
                  <a:pt x="1449265" y="651657"/>
                </a:cubicBezTo>
                <a:cubicBezTo>
                  <a:pt x="1397798" y="709044"/>
                  <a:pt x="1367283" y="777363"/>
                  <a:pt x="1373659" y="859345"/>
                </a:cubicBezTo>
                <a:cubicBezTo>
                  <a:pt x="1380035" y="940417"/>
                  <a:pt x="1421482" y="1003270"/>
                  <a:pt x="1480236" y="1056103"/>
                </a:cubicBezTo>
                <a:cubicBezTo>
                  <a:pt x="1355896" y="1164046"/>
                  <a:pt x="1340866" y="1329832"/>
                  <a:pt x="1411462" y="1434588"/>
                </a:cubicBezTo>
                <a:cubicBezTo>
                  <a:pt x="1412828" y="1434588"/>
                  <a:pt x="1414195" y="1434588"/>
                  <a:pt x="1415561" y="1434132"/>
                </a:cubicBezTo>
                <a:cubicBezTo>
                  <a:pt x="1466572" y="1415458"/>
                  <a:pt x="1517584" y="1413181"/>
                  <a:pt x="1568139" y="1434588"/>
                </a:cubicBezTo>
                <a:cubicBezTo>
                  <a:pt x="1570872" y="1435954"/>
                  <a:pt x="1575882" y="1435043"/>
                  <a:pt x="1578615" y="1433221"/>
                </a:cubicBezTo>
                <a:cubicBezTo>
                  <a:pt x="1615507" y="1409537"/>
                  <a:pt x="1655587" y="1402250"/>
                  <a:pt x="1698400" y="1409537"/>
                </a:cubicBezTo>
                <a:cubicBezTo>
                  <a:pt x="1740758" y="1281099"/>
                  <a:pt x="1830483" y="1234186"/>
                  <a:pt x="1957555" y="1255593"/>
                </a:cubicBezTo>
                <a:cubicBezTo>
                  <a:pt x="1964842" y="1226444"/>
                  <a:pt x="1971674" y="1198205"/>
                  <a:pt x="1978506" y="1171333"/>
                </a:cubicBezTo>
                <a:cubicBezTo>
                  <a:pt x="1957555" y="1164957"/>
                  <a:pt x="1933871" y="1160402"/>
                  <a:pt x="1912009" y="1150382"/>
                </a:cubicBezTo>
                <a:cubicBezTo>
                  <a:pt x="1890148" y="1140362"/>
                  <a:pt x="1870107" y="1125788"/>
                  <a:pt x="1848701" y="1113035"/>
                </a:cubicBezTo>
                <a:cubicBezTo>
                  <a:pt x="1794046" y="1172700"/>
                  <a:pt x="1717529" y="1189552"/>
                  <a:pt x="1637824" y="1144006"/>
                </a:cubicBezTo>
                <a:cubicBezTo>
                  <a:pt x="1616873" y="1184542"/>
                  <a:pt x="1587268" y="1215968"/>
                  <a:pt x="1543089" y="1234642"/>
                </a:cubicBezTo>
                <a:cubicBezTo>
                  <a:pt x="1536257" y="1217790"/>
                  <a:pt x="1529425" y="1201394"/>
                  <a:pt x="1522593" y="1184542"/>
                </a:cubicBezTo>
                <a:cubicBezTo>
                  <a:pt x="1569506" y="1160858"/>
                  <a:pt x="1595011" y="1122599"/>
                  <a:pt x="1600021" y="1072044"/>
                </a:cubicBezTo>
                <a:cubicBezTo>
                  <a:pt x="1605487" y="1020122"/>
                  <a:pt x="1584536" y="979130"/>
                  <a:pt x="1542634" y="948159"/>
                </a:cubicBezTo>
                <a:cubicBezTo>
                  <a:pt x="1553109" y="932674"/>
                  <a:pt x="1563129" y="918099"/>
                  <a:pt x="1573605" y="903069"/>
                </a:cubicBezTo>
                <a:cubicBezTo>
                  <a:pt x="1578159" y="906257"/>
                  <a:pt x="1582258" y="908535"/>
                  <a:pt x="1585447" y="911267"/>
                </a:cubicBezTo>
                <a:cubicBezTo>
                  <a:pt x="1635091" y="953169"/>
                  <a:pt x="1657864" y="1006913"/>
                  <a:pt x="1655587" y="1071588"/>
                </a:cubicBezTo>
                <a:cubicBezTo>
                  <a:pt x="1655132" y="1077965"/>
                  <a:pt x="1656953" y="1087074"/>
                  <a:pt x="1661508" y="1090717"/>
                </a:cubicBezTo>
                <a:cubicBezTo>
                  <a:pt x="1708420" y="1128065"/>
                  <a:pt x="1771729" y="1120778"/>
                  <a:pt x="1809076" y="1074321"/>
                </a:cubicBezTo>
                <a:cubicBezTo>
                  <a:pt x="1814086" y="1067945"/>
                  <a:pt x="1815453" y="1062479"/>
                  <a:pt x="1811809" y="1054281"/>
                </a:cubicBezTo>
                <a:cubicBezTo>
                  <a:pt x="1798601" y="1025132"/>
                  <a:pt x="1795412" y="994616"/>
                  <a:pt x="1800878" y="963189"/>
                </a:cubicBezTo>
                <a:cubicBezTo>
                  <a:pt x="1801789" y="958635"/>
                  <a:pt x="1798145" y="950892"/>
                  <a:pt x="1794502" y="948159"/>
                </a:cubicBezTo>
                <a:cubicBezTo>
                  <a:pt x="1741213" y="908079"/>
                  <a:pt x="1724361" y="853880"/>
                  <a:pt x="1733470" y="790116"/>
                </a:cubicBezTo>
                <a:cubicBezTo>
                  <a:pt x="1736203" y="770987"/>
                  <a:pt x="1743035" y="752313"/>
                  <a:pt x="1748045" y="733184"/>
                </a:cubicBezTo>
                <a:cubicBezTo>
                  <a:pt x="1712064" y="731362"/>
                  <a:pt x="1676994" y="724074"/>
                  <a:pt x="1645567" y="704945"/>
                </a:cubicBezTo>
                <a:cubicBezTo>
                  <a:pt x="1596378" y="674885"/>
                  <a:pt x="1569506" y="630250"/>
                  <a:pt x="1563129" y="573318"/>
                </a:cubicBezTo>
                <a:cubicBezTo>
                  <a:pt x="1561307" y="558744"/>
                  <a:pt x="1558575" y="549634"/>
                  <a:pt x="1543089" y="542803"/>
                </a:cubicBezTo>
                <a:cubicBezTo>
                  <a:pt x="1496177" y="522307"/>
                  <a:pt x="1467483" y="484959"/>
                  <a:pt x="1453820" y="433948"/>
                </a:cubicBezTo>
                <a:cubicBezTo>
                  <a:pt x="1472038" y="429849"/>
                  <a:pt x="1488890" y="425750"/>
                  <a:pt x="1506197" y="421651"/>
                </a:cubicBezTo>
                <a:cubicBezTo>
                  <a:pt x="1519405" y="469018"/>
                  <a:pt x="1549010" y="497257"/>
                  <a:pt x="1597289" y="501356"/>
                </a:cubicBezTo>
                <a:cubicBezTo>
                  <a:pt x="1643290" y="505455"/>
                  <a:pt x="1680182" y="485415"/>
                  <a:pt x="1711608" y="453077"/>
                </a:cubicBezTo>
                <a:cubicBezTo>
                  <a:pt x="1725727" y="465375"/>
                  <a:pt x="1738936" y="477217"/>
                  <a:pt x="1752599" y="489514"/>
                </a:cubicBezTo>
                <a:cubicBezTo>
                  <a:pt x="1715707" y="530505"/>
                  <a:pt x="1671528" y="554189"/>
                  <a:pt x="1617784" y="559199"/>
                </a:cubicBezTo>
                <a:close/>
                <a:moveTo>
                  <a:pt x="1068047" y="433948"/>
                </a:moveTo>
                <a:cubicBezTo>
                  <a:pt x="1053928" y="486781"/>
                  <a:pt x="1023412" y="523673"/>
                  <a:pt x="975134" y="544624"/>
                </a:cubicBezTo>
                <a:cubicBezTo>
                  <a:pt x="963748" y="549634"/>
                  <a:pt x="960104" y="555555"/>
                  <a:pt x="959193" y="566942"/>
                </a:cubicBezTo>
                <a:cubicBezTo>
                  <a:pt x="952817" y="648013"/>
                  <a:pt x="898617" y="709500"/>
                  <a:pt x="818457" y="726807"/>
                </a:cubicBezTo>
                <a:cubicBezTo>
                  <a:pt x="803427" y="729995"/>
                  <a:pt x="787941" y="731817"/>
                  <a:pt x="772000" y="734095"/>
                </a:cubicBezTo>
                <a:cubicBezTo>
                  <a:pt x="773366" y="738194"/>
                  <a:pt x="774733" y="741382"/>
                  <a:pt x="775644" y="744570"/>
                </a:cubicBezTo>
                <a:cubicBezTo>
                  <a:pt x="806615" y="821998"/>
                  <a:pt x="787486" y="908535"/>
                  <a:pt x="723722" y="949981"/>
                </a:cubicBezTo>
                <a:cubicBezTo>
                  <a:pt x="720989" y="951803"/>
                  <a:pt x="719167" y="958635"/>
                  <a:pt x="719622" y="962279"/>
                </a:cubicBezTo>
                <a:cubicBezTo>
                  <a:pt x="725999" y="994616"/>
                  <a:pt x="721900" y="1026043"/>
                  <a:pt x="709147" y="1056103"/>
                </a:cubicBezTo>
                <a:cubicBezTo>
                  <a:pt x="707325" y="1060202"/>
                  <a:pt x="708236" y="1067945"/>
                  <a:pt x="710969" y="1071588"/>
                </a:cubicBezTo>
                <a:cubicBezTo>
                  <a:pt x="746039" y="1119867"/>
                  <a:pt x="813447" y="1128520"/>
                  <a:pt x="859903" y="1090262"/>
                </a:cubicBezTo>
                <a:cubicBezTo>
                  <a:pt x="863091" y="1087529"/>
                  <a:pt x="865369" y="1081608"/>
                  <a:pt x="865824" y="1077054"/>
                </a:cubicBezTo>
                <a:cubicBezTo>
                  <a:pt x="867646" y="1056103"/>
                  <a:pt x="866280" y="1034241"/>
                  <a:pt x="870834" y="1014201"/>
                </a:cubicBezTo>
                <a:cubicBezTo>
                  <a:pt x="881310" y="968199"/>
                  <a:pt x="906360" y="930852"/>
                  <a:pt x="947351" y="902614"/>
                </a:cubicBezTo>
                <a:cubicBezTo>
                  <a:pt x="957827" y="918099"/>
                  <a:pt x="967847" y="932674"/>
                  <a:pt x="978322" y="947704"/>
                </a:cubicBezTo>
                <a:cubicBezTo>
                  <a:pt x="936420" y="978675"/>
                  <a:pt x="915925" y="1019666"/>
                  <a:pt x="920935" y="1070677"/>
                </a:cubicBezTo>
                <a:cubicBezTo>
                  <a:pt x="925945" y="1121689"/>
                  <a:pt x="951906" y="1159947"/>
                  <a:pt x="998362" y="1184086"/>
                </a:cubicBezTo>
                <a:cubicBezTo>
                  <a:pt x="991530" y="1200938"/>
                  <a:pt x="984699" y="1217335"/>
                  <a:pt x="977867" y="1234186"/>
                </a:cubicBezTo>
                <a:cubicBezTo>
                  <a:pt x="933687" y="1215513"/>
                  <a:pt x="904083" y="1183631"/>
                  <a:pt x="883132" y="1143550"/>
                </a:cubicBezTo>
                <a:cubicBezTo>
                  <a:pt x="804338" y="1188641"/>
                  <a:pt x="728276" y="1173611"/>
                  <a:pt x="669978" y="1110758"/>
                </a:cubicBezTo>
                <a:cubicBezTo>
                  <a:pt x="633541" y="1145372"/>
                  <a:pt x="589362" y="1163591"/>
                  <a:pt x="542450" y="1169512"/>
                </a:cubicBezTo>
                <a:cubicBezTo>
                  <a:pt x="549737" y="1198661"/>
                  <a:pt x="557024" y="1226899"/>
                  <a:pt x="564312" y="1256504"/>
                </a:cubicBezTo>
                <a:cubicBezTo>
                  <a:pt x="618511" y="1245118"/>
                  <a:pt x="673621" y="1247850"/>
                  <a:pt x="725088" y="1277000"/>
                </a:cubicBezTo>
                <a:cubicBezTo>
                  <a:pt x="777010" y="1306604"/>
                  <a:pt x="806159" y="1353061"/>
                  <a:pt x="822556" y="1408627"/>
                </a:cubicBezTo>
                <a:cubicBezTo>
                  <a:pt x="869923" y="1403617"/>
                  <a:pt x="900439" y="1406805"/>
                  <a:pt x="943707" y="1432766"/>
                </a:cubicBezTo>
                <a:cubicBezTo>
                  <a:pt x="947351" y="1435043"/>
                  <a:pt x="953727" y="1433221"/>
                  <a:pt x="958282" y="1432310"/>
                </a:cubicBezTo>
                <a:cubicBezTo>
                  <a:pt x="980599" y="1428211"/>
                  <a:pt x="1002461" y="1419558"/>
                  <a:pt x="1024323" y="1420013"/>
                </a:cubicBezTo>
                <a:cubicBezTo>
                  <a:pt x="1053473" y="1420013"/>
                  <a:pt x="1082166" y="1426845"/>
                  <a:pt x="1113137" y="1430944"/>
                </a:cubicBezTo>
                <a:cubicBezTo>
                  <a:pt x="1142287" y="1384487"/>
                  <a:pt x="1155495" y="1330743"/>
                  <a:pt x="1151851" y="1273356"/>
                </a:cubicBezTo>
                <a:cubicBezTo>
                  <a:pt x="1146386" y="1184997"/>
                  <a:pt x="1106761" y="1113490"/>
                  <a:pt x="1042086" y="1055647"/>
                </a:cubicBezTo>
                <a:cubicBezTo>
                  <a:pt x="1165060" y="950437"/>
                  <a:pt x="1192387" y="782373"/>
                  <a:pt x="1072602" y="649379"/>
                </a:cubicBezTo>
                <a:cubicBezTo>
                  <a:pt x="1086721" y="622052"/>
                  <a:pt x="1103117" y="596546"/>
                  <a:pt x="1114048" y="569219"/>
                </a:cubicBezTo>
                <a:cubicBezTo>
                  <a:pt x="1152307" y="471751"/>
                  <a:pt x="1151396" y="375650"/>
                  <a:pt x="1095830" y="284103"/>
                </a:cubicBezTo>
                <a:cubicBezTo>
                  <a:pt x="1072602" y="245844"/>
                  <a:pt x="1039809" y="218062"/>
                  <a:pt x="995630" y="206220"/>
                </a:cubicBezTo>
                <a:cubicBezTo>
                  <a:pt x="946440" y="193011"/>
                  <a:pt x="901805" y="205764"/>
                  <a:pt x="860359" y="231725"/>
                </a:cubicBezTo>
                <a:cubicBezTo>
                  <a:pt x="811169" y="261785"/>
                  <a:pt x="773822" y="304598"/>
                  <a:pt x="741029" y="351510"/>
                </a:cubicBezTo>
                <a:cubicBezTo>
                  <a:pt x="735563" y="359253"/>
                  <a:pt x="731009" y="361075"/>
                  <a:pt x="721900" y="357887"/>
                </a:cubicBezTo>
                <a:cubicBezTo>
                  <a:pt x="691384" y="347411"/>
                  <a:pt x="660868" y="348322"/>
                  <a:pt x="631264" y="361986"/>
                </a:cubicBezTo>
                <a:cubicBezTo>
                  <a:pt x="553381" y="397512"/>
                  <a:pt x="527875" y="496346"/>
                  <a:pt x="579342" y="570585"/>
                </a:cubicBezTo>
                <a:cubicBezTo>
                  <a:pt x="625343" y="637538"/>
                  <a:pt x="691384" y="673519"/>
                  <a:pt x="772000" y="678984"/>
                </a:cubicBezTo>
                <a:cubicBezTo>
                  <a:pt x="845784" y="683994"/>
                  <a:pt x="901805" y="632072"/>
                  <a:pt x="904538" y="560565"/>
                </a:cubicBezTo>
                <a:cubicBezTo>
                  <a:pt x="835309" y="545535"/>
                  <a:pt x="793406" y="523673"/>
                  <a:pt x="769723" y="489059"/>
                </a:cubicBezTo>
                <a:cubicBezTo>
                  <a:pt x="782931" y="477672"/>
                  <a:pt x="796139" y="465830"/>
                  <a:pt x="809347" y="454444"/>
                </a:cubicBezTo>
                <a:cubicBezTo>
                  <a:pt x="878122" y="527772"/>
                  <a:pt x="990619" y="517752"/>
                  <a:pt x="1016581" y="422562"/>
                </a:cubicBezTo>
                <a:cubicBezTo>
                  <a:pt x="1032977" y="425750"/>
                  <a:pt x="1049829" y="429849"/>
                  <a:pt x="1068047" y="433948"/>
                </a:cubicBezTo>
                <a:close/>
                <a:moveTo>
                  <a:pt x="637185" y="921743"/>
                </a:moveTo>
                <a:cubicBezTo>
                  <a:pt x="650848" y="918555"/>
                  <a:pt x="664057" y="917188"/>
                  <a:pt x="676354" y="912178"/>
                </a:cubicBezTo>
                <a:cubicBezTo>
                  <a:pt x="720078" y="894871"/>
                  <a:pt x="746039" y="841582"/>
                  <a:pt x="736019" y="791938"/>
                </a:cubicBezTo>
                <a:cubicBezTo>
                  <a:pt x="728276" y="754590"/>
                  <a:pt x="710058" y="727263"/>
                  <a:pt x="671799" y="712688"/>
                </a:cubicBezTo>
                <a:cubicBezTo>
                  <a:pt x="599382" y="685361"/>
                  <a:pt x="546093" y="636627"/>
                  <a:pt x="514667" y="565120"/>
                </a:cubicBezTo>
                <a:cubicBezTo>
                  <a:pt x="511934" y="558744"/>
                  <a:pt x="509201" y="552823"/>
                  <a:pt x="506468" y="546902"/>
                </a:cubicBezTo>
                <a:cubicBezTo>
                  <a:pt x="437694" y="554644"/>
                  <a:pt x="392149" y="594725"/>
                  <a:pt x="383040" y="655756"/>
                </a:cubicBezTo>
                <a:cubicBezTo>
                  <a:pt x="374386" y="712688"/>
                  <a:pt x="388960" y="764155"/>
                  <a:pt x="423120" y="810156"/>
                </a:cubicBezTo>
                <a:cubicBezTo>
                  <a:pt x="425853" y="813800"/>
                  <a:pt x="428585" y="817899"/>
                  <a:pt x="431773" y="821998"/>
                </a:cubicBezTo>
                <a:cubicBezTo>
                  <a:pt x="334761" y="829741"/>
                  <a:pt x="270997" y="879385"/>
                  <a:pt x="242759" y="970932"/>
                </a:cubicBezTo>
                <a:cubicBezTo>
                  <a:pt x="224996" y="1027864"/>
                  <a:pt x="238204" y="1080242"/>
                  <a:pt x="275552" y="1126699"/>
                </a:cubicBezTo>
                <a:cubicBezTo>
                  <a:pt x="354346" y="1091173"/>
                  <a:pt x="382129" y="1087985"/>
                  <a:pt x="465933" y="1108025"/>
                </a:cubicBezTo>
                <a:cubicBezTo>
                  <a:pt x="531974" y="1123966"/>
                  <a:pt x="590273" y="1109391"/>
                  <a:pt x="640373" y="1064301"/>
                </a:cubicBezTo>
                <a:cubicBezTo>
                  <a:pt x="673621" y="1034696"/>
                  <a:pt x="679998" y="995071"/>
                  <a:pt x="659502" y="955447"/>
                </a:cubicBezTo>
                <a:cubicBezTo>
                  <a:pt x="652215" y="943605"/>
                  <a:pt x="644017" y="932674"/>
                  <a:pt x="637185" y="921743"/>
                </a:cubicBezTo>
                <a:close/>
                <a:moveTo>
                  <a:pt x="2016309" y="546902"/>
                </a:moveTo>
                <a:cubicBezTo>
                  <a:pt x="2015398" y="548723"/>
                  <a:pt x="2014032" y="551001"/>
                  <a:pt x="2013121" y="552823"/>
                </a:cubicBezTo>
                <a:cubicBezTo>
                  <a:pt x="1981239" y="633438"/>
                  <a:pt x="1922485" y="686272"/>
                  <a:pt x="1842325" y="715876"/>
                </a:cubicBezTo>
                <a:cubicBezTo>
                  <a:pt x="1823195" y="722708"/>
                  <a:pt x="1810898" y="735461"/>
                  <a:pt x="1800878" y="751402"/>
                </a:cubicBezTo>
                <a:cubicBezTo>
                  <a:pt x="1785848" y="775541"/>
                  <a:pt x="1781749" y="802413"/>
                  <a:pt x="1785848" y="829741"/>
                </a:cubicBezTo>
                <a:cubicBezTo>
                  <a:pt x="1791769" y="869365"/>
                  <a:pt x="1811809" y="899881"/>
                  <a:pt x="1851434" y="913545"/>
                </a:cubicBezTo>
                <a:cubicBezTo>
                  <a:pt x="1862365" y="917188"/>
                  <a:pt x="1873751" y="918099"/>
                  <a:pt x="1886504" y="920376"/>
                </a:cubicBezTo>
                <a:cubicBezTo>
                  <a:pt x="1884227" y="923565"/>
                  <a:pt x="1881949" y="926297"/>
                  <a:pt x="1880127" y="929030"/>
                </a:cubicBezTo>
                <a:cubicBezTo>
                  <a:pt x="1866464" y="947248"/>
                  <a:pt x="1855077" y="967289"/>
                  <a:pt x="1853711" y="990517"/>
                </a:cubicBezTo>
                <a:cubicBezTo>
                  <a:pt x="1850978" y="1035152"/>
                  <a:pt x="1875117" y="1064301"/>
                  <a:pt x="1910643" y="1085252"/>
                </a:cubicBezTo>
                <a:cubicBezTo>
                  <a:pt x="1961199" y="1114857"/>
                  <a:pt x="2014943" y="1120778"/>
                  <a:pt x="2071419" y="1104381"/>
                </a:cubicBezTo>
                <a:cubicBezTo>
                  <a:pt x="2128807" y="1087529"/>
                  <a:pt x="2184373" y="1092084"/>
                  <a:pt x="2237206" y="1121689"/>
                </a:cubicBezTo>
                <a:cubicBezTo>
                  <a:pt x="2240394" y="1123510"/>
                  <a:pt x="2244038" y="1124877"/>
                  <a:pt x="2248137" y="1126243"/>
                </a:cubicBezTo>
                <a:cubicBezTo>
                  <a:pt x="2288217" y="1074776"/>
                  <a:pt x="2298693" y="1018755"/>
                  <a:pt x="2276831" y="958635"/>
                </a:cubicBezTo>
                <a:cubicBezTo>
                  <a:pt x="2245404" y="873920"/>
                  <a:pt x="2183007" y="827919"/>
                  <a:pt x="2092371" y="821998"/>
                </a:cubicBezTo>
                <a:cubicBezTo>
                  <a:pt x="2092371" y="821087"/>
                  <a:pt x="2092371" y="820176"/>
                  <a:pt x="2092371" y="820176"/>
                </a:cubicBezTo>
                <a:cubicBezTo>
                  <a:pt x="2093737" y="818354"/>
                  <a:pt x="2095103" y="816077"/>
                  <a:pt x="2096925" y="814255"/>
                </a:cubicBezTo>
                <a:cubicBezTo>
                  <a:pt x="2125619" y="778274"/>
                  <a:pt x="2140649" y="737738"/>
                  <a:pt x="2142471" y="691737"/>
                </a:cubicBezTo>
                <a:cubicBezTo>
                  <a:pt x="2145204" y="611121"/>
                  <a:pt x="2096470" y="554644"/>
                  <a:pt x="2016309" y="54690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60" name="Google Shape;1560;p51"/>
          <p:cNvSpPr/>
          <p:nvPr/>
        </p:nvSpPr>
        <p:spPr>
          <a:xfrm flipH="1">
            <a:off x="8942387" y="4174139"/>
            <a:ext cx="3082225" cy="2655641"/>
          </a:xfrm>
          <a:custGeom>
            <a:rect b="b" l="l" r="r" t="t"/>
            <a:pathLst>
              <a:path extrusionOk="0" h="3414289" w="3962737">
                <a:moveTo>
                  <a:pt x="2199473" y="1297594"/>
                </a:moveTo>
                <a:cubicBezTo>
                  <a:pt x="2189728" y="1599693"/>
                  <a:pt x="2315806" y="2040660"/>
                  <a:pt x="2387676" y="2323881"/>
                </a:cubicBezTo>
                <a:cubicBezTo>
                  <a:pt x="2406557" y="2252010"/>
                  <a:pt x="2392548" y="2032744"/>
                  <a:pt x="2407168" y="1951127"/>
                </a:cubicBezTo>
                <a:cubicBezTo>
                  <a:pt x="2422394" y="1861595"/>
                  <a:pt x="2429092" y="1817133"/>
                  <a:pt x="2451628" y="1732472"/>
                </a:cubicBezTo>
                <a:cubicBezTo>
                  <a:pt x="2427875" y="1684354"/>
                  <a:pt x="2402293" y="1645373"/>
                  <a:pt x="2359660" y="1601519"/>
                </a:cubicBezTo>
                <a:lnTo>
                  <a:pt x="2409603" y="1549141"/>
                </a:lnTo>
                <a:cubicBezTo>
                  <a:pt x="2315197" y="1473007"/>
                  <a:pt x="2254900" y="1400527"/>
                  <a:pt x="2199473" y="1297594"/>
                </a:cubicBezTo>
                <a:close/>
                <a:moveTo>
                  <a:pt x="2797583" y="1197705"/>
                </a:moveTo>
                <a:cubicBezTo>
                  <a:pt x="2737892" y="1362764"/>
                  <a:pt x="2666630" y="1428544"/>
                  <a:pt x="2595371" y="1541222"/>
                </a:cubicBezTo>
                <a:lnTo>
                  <a:pt x="2652622" y="1583858"/>
                </a:lnTo>
                <a:cubicBezTo>
                  <a:pt x="2625823" y="1636237"/>
                  <a:pt x="2567352" y="1672781"/>
                  <a:pt x="2583189" y="1720289"/>
                </a:cubicBezTo>
                <a:cubicBezTo>
                  <a:pt x="2625823" y="1849413"/>
                  <a:pt x="2647750" y="1923719"/>
                  <a:pt x="2674549" y="2061370"/>
                </a:cubicBezTo>
                <a:lnTo>
                  <a:pt x="2692821" y="2396360"/>
                </a:lnTo>
                <a:cubicBezTo>
                  <a:pt x="2779311" y="2073552"/>
                  <a:pt x="2857880" y="1675827"/>
                  <a:pt x="2797583" y="1197705"/>
                </a:cubicBezTo>
                <a:close/>
                <a:moveTo>
                  <a:pt x="2456503" y="880"/>
                </a:moveTo>
                <a:cubicBezTo>
                  <a:pt x="2826208" y="1489"/>
                  <a:pt x="2817072" y="146447"/>
                  <a:pt x="2877980" y="275571"/>
                </a:cubicBezTo>
                <a:cubicBezTo>
                  <a:pt x="2962639" y="456464"/>
                  <a:pt x="2943758" y="505191"/>
                  <a:pt x="2910261" y="619697"/>
                </a:cubicBezTo>
                <a:cubicBezTo>
                  <a:pt x="2969340" y="632486"/>
                  <a:pt x="2943150" y="756737"/>
                  <a:pt x="2862143" y="828608"/>
                </a:cubicBezTo>
                <a:lnTo>
                  <a:pt x="2801846" y="946158"/>
                </a:lnTo>
                <a:cubicBezTo>
                  <a:pt x="2780528" y="1011330"/>
                  <a:pt x="2715356" y="1106345"/>
                  <a:pt x="2753120" y="1147761"/>
                </a:cubicBezTo>
                <a:cubicBezTo>
                  <a:pt x="2816464" y="1218414"/>
                  <a:pt x="2901734" y="1266531"/>
                  <a:pt x="2974212" y="1296374"/>
                </a:cubicBezTo>
                <a:cubicBezTo>
                  <a:pt x="3043648" y="1329266"/>
                  <a:pt x="3072882" y="1333529"/>
                  <a:pt x="3169117" y="1359720"/>
                </a:cubicBezTo>
                <a:cubicBezTo>
                  <a:pt x="3306765" y="1385908"/>
                  <a:pt x="3387163" y="1411490"/>
                  <a:pt x="3517504" y="1458998"/>
                </a:cubicBezTo>
                <a:cubicBezTo>
                  <a:pt x="3664900" y="1513814"/>
                  <a:pt x="3702664" y="1568630"/>
                  <a:pt x="3716672" y="1680091"/>
                </a:cubicBezTo>
                <a:cubicBezTo>
                  <a:pt x="3730680" y="1801296"/>
                  <a:pt x="3783059" y="1746480"/>
                  <a:pt x="3768442" y="1891438"/>
                </a:cubicBezTo>
                <a:cubicBezTo>
                  <a:pt x="3755042" y="1976708"/>
                  <a:pt x="3874421" y="1921284"/>
                  <a:pt x="3870158" y="2217901"/>
                </a:cubicBezTo>
                <a:cubicBezTo>
                  <a:pt x="3867721" y="2289772"/>
                  <a:pt x="3878532" y="2348547"/>
                  <a:pt x="3891475" y="2403516"/>
                </a:cubicBezTo>
                <a:lnTo>
                  <a:pt x="3892990" y="2409750"/>
                </a:lnTo>
                <a:lnTo>
                  <a:pt x="3940615" y="2805307"/>
                </a:lnTo>
                <a:lnTo>
                  <a:pt x="3962737" y="3129157"/>
                </a:lnTo>
                <a:lnTo>
                  <a:pt x="3905587" y="3405382"/>
                </a:lnTo>
                <a:lnTo>
                  <a:pt x="1505573" y="3414289"/>
                </a:lnTo>
                <a:lnTo>
                  <a:pt x="1546550" y="3029794"/>
                </a:lnTo>
                <a:cubicBezTo>
                  <a:pt x="1430826" y="3212517"/>
                  <a:pt x="1329718" y="3312404"/>
                  <a:pt x="1191459" y="3297178"/>
                </a:cubicBezTo>
                <a:cubicBezTo>
                  <a:pt x="977068" y="3276468"/>
                  <a:pt x="854034" y="3219215"/>
                  <a:pt x="771201" y="3186326"/>
                </a:cubicBezTo>
                <a:cubicBezTo>
                  <a:pt x="647559" y="3171709"/>
                  <a:pt x="637205" y="3072431"/>
                  <a:pt x="580561" y="3080347"/>
                </a:cubicBezTo>
                <a:cubicBezTo>
                  <a:pt x="497728" y="3068776"/>
                  <a:pt x="420374" y="2990204"/>
                  <a:pt x="400885" y="2928078"/>
                </a:cubicBezTo>
                <a:cubicBezTo>
                  <a:pt x="400276" y="2887271"/>
                  <a:pt x="419157" y="2892143"/>
                  <a:pt x="444738" y="2772767"/>
                </a:cubicBezTo>
                <a:cubicBezTo>
                  <a:pt x="355814" y="2724041"/>
                  <a:pt x="285769" y="2675314"/>
                  <a:pt x="220600" y="2597963"/>
                </a:cubicBezTo>
                <a:cubicBezTo>
                  <a:pt x="197456" y="2573599"/>
                  <a:pt x="145075" y="2544364"/>
                  <a:pt x="116449" y="2491375"/>
                </a:cubicBezTo>
                <a:cubicBezTo>
                  <a:pt x="94523" y="2457266"/>
                  <a:pt x="131675" y="2431686"/>
                  <a:pt x="64677" y="2377479"/>
                </a:cubicBezTo>
                <a:cubicBezTo>
                  <a:pt x="37878" y="2353724"/>
                  <a:pt x="28133" y="2272109"/>
                  <a:pt x="27524" y="2224600"/>
                </a:cubicBezTo>
                <a:cubicBezTo>
                  <a:pt x="34832" y="2194757"/>
                  <a:pt x="-24248" y="2142985"/>
                  <a:pt x="11687" y="2118014"/>
                </a:cubicBezTo>
                <a:cubicBezTo>
                  <a:pt x="47014" y="2085123"/>
                  <a:pt x="189537" y="2308044"/>
                  <a:pt x="315615" y="2248355"/>
                </a:cubicBezTo>
                <a:cubicBezTo>
                  <a:pt x="395404" y="2223382"/>
                  <a:pt x="232171" y="1982189"/>
                  <a:pt x="335715" y="1945646"/>
                </a:cubicBezTo>
                <a:cubicBezTo>
                  <a:pt x="428293" y="1920675"/>
                  <a:pt x="428293" y="2183792"/>
                  <a:pt x="516609" y="2317788"/>
                </a:cubicBezTo>
                <a:cubicBezTo>
                  <a:pt x="562897" y="2382960"/>
                  <a:pt x="578126" y="2442649"/>
                  <a:pt x="591525" y="2515128"/>
                </a:cubicBezTo>
                <a:cubicBezTo>
                  <a:pt x="723084" y="2567509"/>
                  <a:pt x="776682" y="2653388"/>
                  <a:pt x="903977" y="2661915"/>
                </a:cubicBezTo>
                <a:cubicBezTo>
                  <a:pt x="1022139" y="2660697"/>
                  <a:pt x="1094618" y="2742921"/>
                  <a:pt x="1139080" y="2724041"/>
                </a:cubicBezTo>
                <a:cubicBezTo>
                  <a:pt x="1222522" y="2694195"/>
                  <a:pt x="1194505" y="2602227"/>
                  <a:pt x="1209122" y="2551063"/>
                </a:cubicBezTo>
                <a:cubicBezTo>
                  <a:pt x="1268204" y="2449958"/>
                  <a:pt x="1293174" y="2272717"/>
                  <a:pt x="1357126" y="2155167"/>
                </a:cubicBezTo>
                <a:cubicBezTo>
                  <a:pt x="1377227" y="2116186"/>
                  <a:pt x="1316319" y="2119840"/>
                  <a:pt x="1338854" y="2040052"/>
                </a:cubicBezTo>
                <a:cubicBezTo>
                  <a:pt x="1425953" y="1801296"/>
                  <a:pt x="1467978" y="1630147"/>
                  <a:pt x="1529495" y="1602739"/>
                </a:cubicBezTo>
                <a:lnTo>
                  <a:pt x="2028324" y="1396264"/>
                </a:lnTo>
                <a:lnTo>
                  <a:pt x="2199473" y="1197705"/>
                </a:lnTo>
                <a:cubicBezTo>
                  <a:pt x="2264036" y="1085026"/>
                  <a:pt x="2158665" y="1052137"/>
                  <a:pt x="2141611" y="963213"/>
                </a:cubicBezTo>
                <a:lnTo>
                  <a:pt x="2064259" y="848097"/>
                </a:lnTo>
                <a:cubicBezTo>
                  <a:pt x="2042941" y="804855"/>
                  <a:pt x="2047205" y="712275"/>
                  <a:pt x="2028324" y="623958"/>
                </a:cubicBezTo>
                <a:cubicBezTo>
                  <a:pt x="1888238" y="232935"/>
                  <a:pt x="2146483" y="-16783"/>
                  <a:pt x="2456503" y="880"/>
                </a:cubicBezTo>
                <a:close/>
              </a:path>
            </a:pathLst>
          </a:custGeom>
          <a:solidFill>
            <a:srgbClr val="7F7F7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561" name="Google Shape;1561;p51"/>
          <p:cNvGrpSpPr/>
          <p:nvPr/>
        </p:nvGrpSpPr>
        <p:grpSpPr>
          <a:xfrm>
            <a:off x="5041206" y="1487957"/>
            <a:ext cx="2916962" cy="2546673"/>
            <a:chOff x="647920" y="1808684"/>
            <a:chExt cx="5211741" cy="4550145"/>
          </a:xfrm>
        </p:grpSpPr>
        <p:sp>
          <p:nvSpPr>
            <p:cNvPr id="1562" name="Google Shape;1562;p51"/>
            <p:cNvSpPr/>
            <p:nvPr/>
          </p:nvSpPr>
          <p:spPr>
            <a:xfrm>
              <a:off x="647920" y="1808684"/>
              <a:ext cx="5209691" cy="4550145"/>
            </a:xfrm>
            <a:custGeom>
              <a:rect b="b" l="l" r="r" t="t"/>
              <a:pathLst>
                <a:path extrusionOk="0" h="4584820" w="5249394">
                  <a:moveTo>
                    <a:pt x="5215088" y="1737040"/>
                  </a:moveTo>
                  <a:cubicBezTo>
                    <a:pt x="5214613" y="1721434"/>
                    <a:pt x="5206619" y="1712584"/>
                    <a:pt x="5191251" y="1710252"/>
                  </a:cubicBezTo>
                  <a:cubicBezTo>
                    <a:pt x="5191251" y="1710252"/>
                    <a:pt x="5191251" y="1710252"/>
                    <a:pt x="5191251" y="1710252"/>
                  </a:cubicBezTo>
                  <a:cubicBezTo>
                    <a:pt x="5182163" y="1704257"/>
                    <a:pt x="5181211" y="1697120"/>
                    <a:pt x="5184114" y="1686272"/>
                  </a:cubicBezTo>
                  <a:cubicBezTo>
                    <a:pt x="5202290" y="1618755"/>
                    <a:pt x="5199625" y="1551572"/>
                    <a:pt x="5178261" y="1485102"/>
                  </a:cubicBezTo>
                  <a:cubicBezTo>
                    <a:pt x="5188063" y="1467830"/>
                    <a:pt x="5186588" y="1463405"/>
                    <a:pt x="5165843" y="1448227"/>
                  </a:cubicBezTo>
                  <a:cubicBezTo>
                    <a:pt x="5165843" y="1448227"/>
                    <a:pt x="5165843" y="1448227"/>
                    <a:pt x="5165843" y="1448227"/>
                  </a:cubicBezTo>
                  <a:cubicBezTo>
                    <a:pt x="5158183" y="1428767"/>
                    <a:pt x="5148762" y="1410210"/>
                    <a:pt x="5138294" y="1392130"/>
                  </a:cubicBezTo>
                  <a:cubicBezTo>
                    <a:pt x="5113029" y="1348499"/>
                    <a:pt x="5081626" y="1309816"/>
                    <a:pt x="5045845" y="1274416"/>
                  </a:cubicBezTo>
                  <a:cubicBezTo>
                    <a:pt x="5042943" y="1271514"/>
                    <a:pt x="5037185" y="1269848"/>
                    <a:pt x="5042229" y="1262806"/>
                  </a:cubicBezTo>
                  <a:cubicBezTo>
                    <a:pt x="5056218" y="1243203"/>
                    <a:pt x="5055837" y="1220936"/>
                    <a:pt x="5050889" y="1198668"/>
                  </a:cubicBezTo>
                  <a:cubicBezTo>
                    <a:pt x="5042610" y="1161413"/>
                    <a:pt x="5022103" y="1130343"/>
                    <a:pt x="4999454" y="1100605"/>
                  </a:cubicBezTo>
                  <a:cubicBezTo>
                    <a:pt x="4994982" y="1094753"/>
                    <a:pt x="4991651" y="1088567"/>
                    <a:pt x="4988701" y="1081906"/>
                  </a:cubicBezTo>
                  <a:cubicBezTo>
                    <a:pt x="4966672" y="1032565"/>
                    <a:pt x="4939218" y="986935"/>
                    <a:pt x="4896919" y="951869"/>
                  </a:cubicBezTo>
                  <a:cubicBezTo>
                    <a:pt x="4889306" y="940735"/>
                    <a:pt x="4879266" y="932932"/>
                    <a:pt x="4866229" y="929125"/>
                  </a:cubicBezTo>
                  <a:lnTo>
                    <a:pt x="4866229" y="929125"/>
                  </a:lnTo>
                  <a:cubicBezTo>
                    <a:pt x="4866229" y="929125"/>
                    <a:pt x="4866229" y="929125"/>
                    <a:pt x="4866229" y="929125"/>
                  </a:cubicBezTo>
                  <a:cubicBezTo>
                    <a:pt x="4859949" y="922987"/>
                    <a:pt x="4852146" y="918467"/>
                    <a:pt x="4844152" y="916374"/>
                  </a:cubicBezTo>
                  <a:cubicBezTo>
                    <a:pt x="4817269" y="909284"/>
                    <a:pt x="4800093" y="890062"/>
                    <a:pt x="4783535" y="870030"/>
                  </a:cubicBezTo>
                  <a:cubicBezTo>
                    <a:pt x="4755605" y="836201"/>
                    <a:pt x="4733099" y="799040"/>
                    <a:pt x="4730387" y="754315"/>
                  </a:cubicBezTo>
                  <a:cubicBezTo>
                    <a:pt x="4728151" y="717726"/>
                    <a:pt x="4710689" y="692936"/>
                    <a:pt x="4680666" y="675094"/>
                  </a:cubicBezTo>
                  <a:cubicBezTo>
                    <a:pt x="4661729" y="663817"/>
                    <a:pt x="4641031" y="657061"/>
                    <a:pt x="4619382" y="653349"/>
                  </a:cubicBezTo>
                  <a:cubicBezTo>
                    <a:pt x="4611198" y="651922"/>
                    <a:pt x="4606393" y="648496"/>
                    <a:pt x="4602824" y="640312"/>
                  </a:cubicBezTo>
                  <a:cubicBezTo>
                    <a:pt x="4585505" y="600250"/>
                    <a:pt x="4564617" y="562090"/>
                    <a:pt x="4539971" y="525977"/>
                  </a:cubicBezTo>
                  <a:cubicBezTo>
                    <a:pt x="4539971" y="525977"/>
                    <a:pt x="4539971" y="525977"/>
                    <a:pt x="4539971" y="525977"/>
                  </a:cubicBezTo>
                  <a:cubicBezTo>
                    <a:pt x="4536259" y="517936"/>
                    <a:pt x="4536878" y="509276"/>
                    <a:pt x="4536783" y="500854"/>
                  </a:cubicBezTo>
                  <a:cubicBezTo>
                    <a:pt x="4536640" y="491528"/>
                    <a:pt x="4536450" y="482536"/>
                    <a:pt x="4526791" y="477540"/>
                  </a:cubicBezTo>
                  <a:cubicBezTo>
                    <a:pt x="4517513" y="472734"/>
                    <a:pt x="4509377" y="476065"/>
                    <a:pt x="4501716" y="481632"/>
                  </a:cubicBezTo>
                  <a:cubicBezTo>
                    <a:pt x="4501716" y="481632"/>
                    <a:pt x="4501716" y="481632"/>
                    <a:pt x="4501716" y="481632"/>
                  </a:cubicBezTo>
                  <a:cubicBezTo>
                    <a:pt x="4501716" y="481632"/>
                    <a:pt x="4501716" y="481632"/>
                    <a:pt x="4501716" y="481632"/>
                  </a:cubicBezTo>
                  <a:cubicBezTo>
                    <a:pt x="4463652" y="431910"/>
                    <a:pt x="4416975" y="430959"/>
                    <a:pt x="4364066" y="478777"/>
                  </a:cubicBezTo>
                  <a:cubicBezTo>
                    <a:pt x="4363543" y="478063"/>
                    <a:pt x="4362781" y="477445"/>
                    <a:pt x="4362591" y="476683"/>
                  </a:cubicBezTo>
                  <a:cubicBezTo>
                    <a:pt x="4362020" y="474019"/>
                    <a:pt x="4361544" y="471354"/>
                    <a:pt x="4361164" y="468642"/>
                  </a:cubicBezTo>
                  <a:cubicBezTo>
                    <a:pt x="4357262" y="438191"/>
                    <a:pt x="4344177" y="412307"/>
                    <a:pt x="4321387" y="391848"/>
                  </a:cubicBezTo>
                  <a:cubicBezTo>
                    <a:pt x="4291982" y="365488"/>
                    <a:pt x="4256011" y="355258"/>
                    <a:pt x="4217661" y="353117"/>
                  </a:cubicBezTo>
                  <a:cubicBezTo>
                    <a:pt x="4190493" y="351595"/>
                    <a:pt x="4163182" y="352451"/>
                    <a:pt x="4135918" y="352261"/>
                  </a:cubicBezTo>
                  <a:cubicBezTo>
                    <a:pt x="4127116" y="335322"/>
                    <a:pt x="4114507" y="330469"/>
                    <a:pt x="4102469" y="339557"/>
                  </a:cubicBezTo>
                  <a:cubicBezTo>
                    <a:pt x="4099234" y="341983"/>
                    <a:pt x="4096331" y="344933"/>
                    <a:pt x="4093286" y="347645"/>
                  </a:cubicBezTo>
                  <a:cubicBezTo>
                    <a:pt x="4093286" y="347645"/>
                    <a:pt x="4093286" y="347645"/>
                    <a:pt x="4093286" y="347645"/>
                  </a:cubicBezTo>
                  <a:cubicBezTo>
                    <a:pt x="4080249" y="345742"/>
                    <a:pt x="4067212" y="343982"/>
                    <a:pt x="4054223" y="341888"/>
                  </a:cubicBezTo>
                  <a:cubicBezTo>
                    <a:pt x="4011210" y="334894"/>
                    <a:pt x="3968245" y="327900"/>
                    <a:pt x="3927326" y="312055"/>
                  </a:cubicBezTo>
                  <a:cubicBezTo>
                    <a:pt x="3913052" y="306536"/>
                    <a:pt x="3901347" y="298447"/>
                    <a:pt x="3891783" y="285934"/>
                  </a:cubicBezTo>
                  <a:cubicBezTo>
                    <a:pt x="3871847" y="259860"/>
                    <a:pt x="3848866" y="236450"/>
                    <a:pt x="3824124" y="214896"/>
                  </a:cubicBezTo>
                  <a:cubicBezTo>
                    <a:pt x="3796575" y="190916"/>
                    <a:pt x="3767075" y="169790"/>
                    <a:pt x="3732341" y="157372"/>
                  </a:cubicBezTo>
                  <a:cubicBezTo>
                    <a:pt x="3703841" y="147189"/>
                    <a:pt x="3675721" y="145096"/>
                    <a:pt x="3646126" y="156658"/>
                  </a:cubicBezTo>
                  <a:cubicBezTo>
                    <a:pt x="3601019" y="174263"/>
                    <a:pt x="3553725" y="182922"/>
                    <a:pt x="3505145" y="184159"/>
                  </a:cubicBezTo>
                  <a:cubicBezTo>
                    <a:pt x="3493868" y="184445"/>
                    <a:pt x="3485542" y="182589"/>
                    <a:pt x="3478881" y="172217"/>
                  </a:cubicBezTo>
                  <a:cubicBezTo>
                    <a:pt x="3473409" y="163795"/>
                    <a:pt x="3467461" y="154850"/>
                    <a:pt x="3457660" y="150139"/>
                  </a:cubicBezTo>
                  <a:cubicBezTo>
                    <a:pt x="3457660" y="150139"/>
                    <a:pt x="3457660" y="150139"/>
                    <a:pt x="3457660" y="150139"/>
                  </a:cubicBezTo>
                  <a:cubicBezTo>
                    <a:pt x="3454424" y="145572"/>
                    <a:pt x="3451570" y="140623"/>
                    <a:pt x="3445908" y="138577"/>
                  </a:cubicBezTo>
                  <a:cubicBezTo>
                    <a:pt x="3445908" y="138577"/>
                    <a:pt x="3445908" y="138577"/>
                    <a:pt x="3445908" y="138577"/>
                  </a:cubicBezTo>
                  <a:cubicBezTo>
                    <a:pt x="3446241" y="133629"/>
                    <a:pt x="3442101" y="131535"/>
                    <a:pt x="3439294" y="128871"/>
                  </a:cubicBezTo>
                  <a:cubicBezTo>
                    <a:pt x="3415171" y="105842"/>
                    <a:pt x="3388954" y="85573"/>
                    <a:pt x="3359501" y="69728"/>
                  </a:cubicBezTo>
                  <a:cubicBezTo>
                    <a:pt x="3285752" y="30142"/>
                    <a:pt x="3210813" y="26192"/>
                    <a:pt x="3139585" y="72345"/>
                  </a:cubicBezTo>
                  <a:cubicBezTo>
                    <a:pt x="3109942" y="91520"/>
                    <a:pt x="3081014" y="98086"/>
                    <a:pt x="3047850" y="96278"/>
                  </a:cubicBezTo>
                  <a:cubicBezTo>
                    <a:pt x="3042807" y="95993"/>
                    <a:pt x="3038239" y="95660"/>
                    <a:pt x="3033766" y="92662"/>
                  </a:cubicBezTo>
                  <a:cubicBezTo>
                    <a:pt x="3003553" y="72250"/>
                    <a:pt x="2970817" y="56549"/>
                    <a:pt x="2937559" y="41942"/>
                  </a:cubicBezTo>
                  <a:cubicBezTo>
                    <a:pt x="2929185" y="20150"/>
                    <a:pt x="2918622" y="16296"/>
                    <a:pt x="2900399" y="28238"/>
                  </a:cubicBezTo>
                  <a:lnTo>
                    <a:pt x="2900399" y="28238"/>
                  </a:lnTo>
                  <a:cubicBezTo>
                    <a:pt x="2857957" y="14202"/>
                    <a:pt x="2814564" y="4496"/>
                    <a:pt x="2769981" y="1308"/>
                  </a:cubicBezTo>
                  <a:cubicBezTo>
                    <a:pt x="2711409" y="-2832"/>
                    <a:pt x="2653789" y="2497"/>
                    <a:pt x="2598073" y="22434"/>
                  </a:cubicBezTo>
                  <a:cubicBezTo>
                    <a:pt x="2586511" y="20102"/>
                    <a:pt x="2576852" y="22814"/>
                    <a:pt x="2570000" y="32996"/>
                  </a:cubicBezTo>
                  <a:cubicBezTo>
                    <a:pt x="2567859" y="33615"/>
                    <a:pt x="2565623" y="34043"/>
                    <a:pt x="2563625" y="34900"/>
                  </a:cubicBezTo>
                  <a:cubicBezTo>
                    <a:pt x="2521088" y="52790"/>
                    <a:pt x="2482548" y="77199"/>
                    <a:pt x="2446815" y="106223"/>
                  </a:cubicBezTo>
                  <a:cubicBezTo>
                    <a:pt x="2443294" y="109077"/>
                    <a:pt x="2440820" y="113693"/>
                    <a:pt x="2435110" y="107650"/>
                  </a:cubicBezTo>
                  <a:cubicBezTo>
                    <a:pt x="2395904" y="66208"/>
                    <a:pt x="2347705" y="69300"/>
                    <a:pt x="2307024" y="101084"/>
                  </a:cubicBezTo>
                  <a:cubicBezTo>
                    <a:pt x="2301409" y="105461"/>
                    <a:pt x="2297555" y="105128"/>
                    <a:pt x="2291608" y="101607"/>
                  </a:cubicBezTo>
                  <a:cubicBezTo>
                    <a:pt x="2272052" y="89998"/>
                    <a:pt x="2251117" y="81433"/>
                    <a:pt x="2228611" y="77246"/>
                  </a:cubicBezTo>
                  <a:cubicBezTo>
                    <a:pt x="2214861" y="62211"/>
                    <a:pt x="2207676" y="61640"/>
                    <a:pt x="2192355" y="74391"/>
                  </a:cubicBezTo>
                  <a:lnTo>
                    <a:pt x="2192355" y="74391"/>
                  </a:lnTo>
                  <a:cubicBezTo>
                    <a:pt x="2148962" y="75105"/>
                    <a:pt x="2117511" y="96944"/>
                    <a:pt x="2093816" y="131345"/>
                  </a:cubicBezTo>
                  <a:cubicBezTo>
                    <a:pt x="2087678" y="140290"/>
                    <a:pt x="2080398" y="145191"/>
                    <a:pt x="2070359" y="148046"/>
                  </a:cubicBezTo>
                  <a:cubicBezTo>
                    <a:pt x="1997038" y="169076"/>
                    <a:pt x="1921718" y="178497"/>
                    <a:pt x="1846160" y="186110"/>
                  </a:cubicBezTo>
                  <a:cubicBezTo>
                    <a:pt x="1820800" y="188679"/>
                    <a:pt x="1794488" y="186967"/>
                    <a:pt x="1770174" y="193295"/>
                  </a:cubicBezTo>
                  <a:cubicBezTo>
                    <a:pt x="1726115" y="204762"/>
                    <a:pt x="1684530" y="223651"/>
                    <a:pt x="1648321" y="252199"/>
                  </a:cubicBezTo>
                  <a:cubicBezTo>
                    <a:pt x="1631715" y="265284"/>
                    <a:pt x="1618060" y="280700"/>
                    <a:pt x="1611732" y="301921"/>
                  </a:cubicBezTo>
                  <a:cubicBezTo>
                    <a:pt x="1609638" y="308915"/>
                    <a:pt x="1615253" y="319145"/>
                    <a:pt x="1607021" y="322380"/>
                  </a:cubicBezTo>
                  <a:cubicBezTo>
                    <a:pt x="1600408" y="324950"/>
                    <a:pt x="1591795" y="322000"/>
                    <a:pt x="1584040" y="321904"/>
                  </a:cubicBezTo>
                  <a:cubicBezTo>
                    <a:pt x="1469228" y="320715"/>
                    <a:pt x="1378540" y="362300"/>
                    <a:pt x="1319779" y="465692"/>
                  </a:cubicBezTo>
                  <a:cubicBezTo>
                    <a:pt x="1285711" y="525691"/>
                    <a:pt x="1237227" y="572796"/>
                    <a:pt x="1176466" y="606435"/>
                  </a:cubicBezTo>
                  <a:cubicBezTo>
                    <a:pt x="1164191" y="613239"/>
                    <a:pt x="1150916" y="617188"/>
                    <a:pt x="1136404" y="618568"/>
                  </a:cubicBezTo>
                  <a:cubicBezTo>
                    <a:pt x="1107332" y="621328"/>
                    <a:pt x="1078927" y="628037"/>
                    <a:pt x="1053519" y="643405"/>
                  </a:cubicBezTo>
                  <a:cubicBezTo>
                    <a:pt x="1034867" y="654682"/>
                    <a:pt x="1020403" y="669622"/>
                    <a:pt x="1019356" y="692841"/>
                  </a:cubicBezTo>
                  <a:cubicBezTo>
                    <a:pt x="1018975" y="701691"/>
                    <a:pt x="1015883" y="703071"/>
                    <a:pt x="1008032" y="702881"/>
                  </a:cubicBezTo>
                  <a:cubicBezTo>
                    <a:pt x="970491" y="701881"/>
                    <a:pt x="933521" y="706877"/>
                    <a:pt x="897360" y="716726"/>
                  </a:cubicBezTo>
                  <a:cubicBezTo>
                    <a:pt x="798107" y="743800"/>
                    <a:pt x="726404" y="801039"/>
                    <a:pt x="696190" y="902718"/>
                  </a:cubicBezTo>
                  <a:cubicBezTo>
                    <a:pt x="694144" y="909570"/>
                    <a:pt x="689862" y="911425"/>
                    <a:pt x="684200" y="913614"/>
                  </a:cubicBezTo>
                  <a:cubicBezTo>
                    <a:pt x="640854" y="930220"/>
                    <a:pt x="600887" y="952059"/>
                    <a:pt x="571387" y="989362"/>
                  </a:cubicBezTo>
                  <a:cubicBezTo>
                    <a:pt x="552212" y="993930"/>
                    <a:pt x="547930" y="1000591"/>
                    <a:pt x="551831" y="1019813"/>
                  </a:cubicBezTo>
                  <a:cubicBezTo>
                    <a:pt x="551831" y="1019813"/>
                    <a:pt x="551831" y="1019813"/>
                    <a:pt x="551831" y="1019813"/>
                  </a:cubicBezTo>
                  <a:cubicBezTo>
                    <a:pt x="551831" y="1019813"/>
                    <a:pt x="551831" y="1019813"/>
                    <a:pt x="551831" y="1019813"/>
                  </a:cubicBezTo>
                  <a:cubicBezTo>
                    <a:pt x="535511" y="1049646"/>
                    <a:pt x="533513" y="1081287"/>
                    <a:pt x="539889" y="1114023"/>
                  </a:cubicBezTo>
                  <a:cubicBezTo>
                    <a:pt x="539889" y="1114023"/>
                    <a:pt x="539889" y="1114023"/>
                    <a:pt x="539889" y="1114023"/>
                  </a:cubicBezTo>
                  <a:cubicBezTo>
                    <a:pt x="539365" y="1116116"/>
                    <a:pt x="538794" y="1118257"/>
                    <a:pt x="538271" y="1120351"/>
                  </a:cubicBezTo>
                  <a:cubicBezTo>
                    <a:pt x="527994" y="1127964"/>
                    <a:pt x="523378" y="1139050"/>
                    <a:pt x="519191" y="1150564"/>
                  </a:cubicBezTo>
                  <a:cubicBezTo>
                    <a:pt x="514005" y="1165029"/>
                    <a:pt x="517669" y="1180112"/>
                    <a:pt x="515670" y="1194719"/>
                  </a:cubicBezTo>
                  <a:cubicBezTo>
                    <a:pt x="515670" y="1194719"/>
                    <a:pt x="515670" y="1194719"/>
                    <a:pt x="515670" y="1194719"/>
                  </a:cubicBezTo>
                  <a:cubicBezTo>
                    <a:pt x="515670" y="1194719"/>
                    <a:pt x="515670" y="1194719"/>
                    <a:pt x="515670" y="1194719"/>
                  </a:cubicBezTo>
                  <a:cubicBezTo>
                    <a:pt x="498256" y="1194338"/>
                    <a:pt x="481127" y="1196860"/>
                    <a:pt x="464283" y="1200619"/>
                  </a:cubicBezTo>
                  <a:cubicBezTo>
                    <a:pt x="395006" y="1215987"/>
                    <a:pt x="344762" y="1253671"/>
                    <a:pt x="322161" y="1323329"/>
                  </a:cubicBezTo>
                  <a:cubicBezTo>
                    <a:pt x="321066" y="1326754"/>
                    <a:pt x="319258" y="1329990"/>
                    <a:pt x="317641" y="1333225"/>
                  </a:cubicBezTo>
                  <a:cubicBezTo>
                    <a:pt x="294374" y="1379949"/>
                    <a:pt x="269585" y="1425864"/>
                    <a:pt x="241893" y="1470114"/>
                  </a:cubicBezTo>
                  <a:cubicBezTo>
                    <a:pt x="229379" y="1490193"/>
                    <a:pt x="217579" y="1511319"/>
                    <a:pt x="199356" y="1526544"/>
                  </a:cubicBezTo>
                  <a:cubicBezTo>
                    <a:pt x="182370" y="1540771"/>
                    <a:pt x="173472" y="1558947"/>
                    <a:pt x="166716" y="1578692"/>
                  </a:cubicBezTo>
                  <a:cubicBezTo>
                    <a:pt x="155249" y="1612141"/>
                    <a:pt x="158960" y="1642403"/>
                    <a:pt x="188412" y="1666431"/>
                  </a:cubicBezTo>
                  <a:cubicBezTo>
                    <a:pt x="171093" y="1680277"/>
                    <a:pt x="155059" y="1695027"/>
                    <a:pt x="141022" y="1711775"/>
                  </a:cubicBezTo>
                  <a:cubicBezTo>
                    <a:pt x="102958" y="1757166"/>
                    <a:pt x="79501" y="1808173"/>
                    <a:pt x="82308" y="1868695"/>
                  </a:cubicBezTo>
                  <a:cubicBezTo>
                    <a:pt x="84449" y="1915466"/>
                    <a:pt x="102197" y="1956909"/>
                    <a:pt x="128604" y="1994830"/>
                  </a:cubicBezTo>
                  <a:cubicBezTo>
                    <a:pt x="134599" y="2003490"/>
                    <a:pt x="136978" y="2007582"/>
                    <a:pt x="125701" y="2014862"/>
                  </a:cubicBezTo>
                  <a:cubicBezTo>
                    <a:pt x="98866" y="2032181"/>
                    <a:pt x="87542" y="2057827"/>
                    <a:pt x="92966" y="2089944"/>
                  </a:cubicBezTo>
                  <a:cubicBezTo>
                    <a:pt x="97724" y="2118254"/>
                    <a:pt x="113283" y="2141045"/>
                    <a:pt x="130317" y="2163122"/>
                  </a:cubicBezTo>
                  <a:cubicBezTo>
                    <a:pt x="147731" y="2185771"/>
                    <a:pt x="154916" y="2211464"/>
                    <a:pt x="151347" y="2239822"/>
                  </a:cubicBezTo>
                  <a:cubicBezTo>
                    <a:pt x="146732" y="2276221"/>
                    <a:pt x="123132" y="2298488"/>
                    <a:pt x="93537" y="2316236"/>
                  </a:cubicBezTo>
                  <a:cubicBezTo>
                    <a:pt x="88494" y="2319234"/>
                    <a:pt x="82879" y="2321850"/>
                    <a:pt x="78882" y="2325942"/>
                  </a:cubicBezTo>
                  <a:cubicBezTo>
                    <a:pt x="48669" y="2356774"/>
                    <a:pt x="23927" y="2391365"/>
                    <a:pt x="9320" y="2432332"/>
                  </a:cubicBezTo>
                  <a:cubicBezTo>
                    <a:pt x="-12139" y="2492426"/>
                    <a:pt x="3753" y="2546002"/>
                    <a:pt x="53950" y="2585398"/>
                  </a:cubicBezTo>
                  <a:cubicBezTo>
                    <a:pt x="74838" y="2601766"/>
                    <a:pt x="97915" y="2614375"/>
                    <a:pt x="122418" y="2624319"/>
                  </a:cubicBezTo>
                  <a:cubicBezTo>
                    <a:pt x="129460" y="2627174"/>
                    <a:pt x="130745" y="2629077"/>
                    <a:pt x="126748" y="2636309"/>
                  </a:cubicBezTo>
                  <a:cubicBezTo>
                    <a:pt x="113759" y="2659671"/>
                    <a:pt x="101245" y="2683318"/>
                    <a:pt x="92728" y="2708774"/>
                  </a:cubicBezTo>
                  <a:cubicBezTo>
                    <a:pt x="73601" y="2715102"/>
                    <a:pt x="69985" y="2724618"/>
                    <a:pt x="79644" y="2743270"/>
                  </a:cubicBezTo>
                  <a:cubicBezTo>
                    <a:pt x="79644" y="2743270"/>
                    <a:pt x="79644" y="2743270"/>
                    <a:pt x="79644" y="2743270"/>
                  </a:cubicBezTo>
                  <a:cubicBezTo>
                    <a:pt x="79644" y="2743270"/>
                    <a:pt x="79644" y="2743270"/>
                    <a:pt x="79644" y="2743270"/>
                  </a:cubicBezTo>
                  <a:cubicBezTo>
                    <a:pt x="70699" y="2766203"/>
                    <a:pt x="64132" y="2789756"/>
                    <a:pt x="60278" y="2814069"/>
                  </a:cubicBezTo>
                  <a:cubicBezTo>
                    <a:pt x="58280" y="2819731"/>
                    <a:pt x="56853" y="2825536"/>
                    <a:pt x="57091" y="2831579"/>
                  </a:cubicBezTo>
                  <a:cubicBezTo>
                    <a:pt x="57091" y="2831579"/>
                    <a:pt x="57091" y="2831579"/>
                    <a:pt x="57091" y="2831579"/>
                  </a:cubicBezTo>
                  <a:cubicBezTo>
                    <a:pt x="52237" y="2854322"/>
                    <a:pt x="51095" y="2877304"/>
                    <a:pt x="52428" y="2900475"/>
                  </a:cubicBezTo>
                  <a:cubicBezTo>
                    <a:pt x="42959" y="2914845"/>
                    <a:pt x="43387" y="2920221"/>
                    <a:pt x="55140" y="2933924"/>
                  </a:cubicBezTo>
                  <a:lnTo>
                    <a:pt x="55140" y="2933924"/>
                  </a:lnTo>
                  <a:cubicBezTo>
                    <a:pt x="57519" y="2957619"/>
                    <a:pt x="64561" y="2979982"/>
                    <a:pt x="74267" y="3001584"/>
                  </a:cubicBezTo>
                  <a:cubicBezTo>
                    <a:pt x="67558" y="3008816"/>
                    <a:pt x="62515" y="3016429"/>
                    <a:pt x="67416" y="3026801"/>
                  </a:cubicBezTo>
                  <a:cubicBezTo>
                    <a:pt x="71936" y="3036413"/>
                    <a:pt x="80072" y="3038506"/>
                    <a:pt x="89683" y="3038268"/>
                  </a:cubicBezTo>
                  <a:cubicBezTo>
                    <a:pt x="92252" y="3038173"/>
                    <a:pt x="94822" y="3039410"/>
                    <a:pt x="97391" y="3040029"/>
                  </a:cubicBezTo>
                  <a:lnTo>
                    <a:pt x="97391" y="3040029"/>
                  </a:lnTo>
                  <a:cubicBezTo>
                    <a:pt x="106669" y="3054778"/>
                    <a:pt x="118850" y="3066911"/>
                    <a:pt x="131792" y="3078283"/>
                  </a:cubicBezTo>
                  <a:cubicBezTo>
                    <a:pt x="175708" y="3116776"/>
                    <a:pt x="227999" y="3138472"/>
                    <a:pt x="283668" y="3153270"/>
                  </a:cubicBezTo>
                  <a:cubicBezTo>
                    <a:pt x="283668" y="3153270"/>
                    <a:pt x="283668" y="3153270"/>
                    <a:pt x="283668" y="3153270"/>
                  </a:cubicBezTo>
                  <a:cubicBezTo>
                    <a:pt x="297086" y="3157552"/>
                    <a:pt x="310504" y="3161787"/>
                    <a:pt x="324921" y="3159551"/>
                  </a:cubicBezTo>
                  <a:cubicBezTo>
                    <a:pt x="325444" y="3163642"/>
                    <a:pt x="325444" y="3163642"/>
                    <a:pt x="321400" y="3166259"/>
                  </a:cubicBezTo>
                  <a:cubicBezTo>
                    <a:pt x="275437" y="3195759"/>
                    <a:pt x="243082" y="3236012"/>
                    <a:pt x="225763" y="3288018"/>
                  </a:cubicBezTo>
                  <a:cubicBezTo>
                    <a:pt x="216913" y="3296963"/>
                    <a:pt x="212393" y="3306859"/>
                    <a:pt x="218388" y="3319325"/>
                  </a:cubicBezTo>
                  <a:cubicBezTo>
                    <a:pt x="218388" y="3319325"/>
                    <a:pt x="218388" y="3319325"/>
                    <a:pt x="218388" y="3319325"/>
                  </a:cubicBezTo>
                  <a:cubicBezTo>
                    <a:pt x="218388" y="3319325"/>
                    <a:pt x="218388" y="3319325"/>
                    <a:pt x="218388" y="3319325"/>
                  </a:cubicBezTo>
                  <a:cubicBezTo>
                    <a:pt x="217769" y="3320515"/>
                    <a:pt x="216723" y="3321609"/>
                    <a:pt x="216532" y="3322846"/>
                  </a:cubicBezTo>
                  <a:cubicBezTo>
                    <a:pt x="207587" y="3381513"/>
                    <a:pt x="215724" y="3438276"/>
                    <a:pt x="235612" y="3493755"/>
                  </a:cubicBezTo>
                  <a:lnTo>
                    <a:pt x="235612" y="3493755"/>
                  </a:lnTo>
                  <a:cubicBezTo>
                    <a:pt x="226429" y="3512264"/>
                    <a:pt x="229950" y="3521447"/>
                    <a:pt x="248697" y="3527775"/>
                  </a:cubicBezTo>
                  <a:cubicBezTo>
                    <a:pt x="260164" y="3559083"/>
                    <a:pt x="276055" y="3588250"/>
                    <a:pt x="292709" y="3616988"/>
                  </a:cubicBezTo>
                  <a:cubicBezTo>
                    <a:pt x="286428" y="3624696"/>
                    <a:pt x="282622" y="3633118"/>
                    <a:pt x="287617" y="3642824"/>
                  </a:cubicBezTo>
                  <a:cubicBezTo>
                    <a:pt x="292090" y="3651484"/>
                    <a:pt x="299941" y="3653815"/>
                    <a:pt x="309171" y="3653245"/>
                  </a:cubicBezTo>
                  <a:cubicBezTo>
                    <a:pt x="311265" y="3653102"/>
                    <a:pt x="313454" y="3654149"/>
                    <a:pt x="315642" y="3654672"/>
                  </a:cubicBezTo>
                  <a:cubicBezTo>
                    <a:pt x="358417" y="3719429"/>
                    <a:pt x="404142" y="3781854"/>
                    <a:pt x="459573" y="3836619"/>
                  </a:cubicBezTo>
                  <a:cubicBezTo>
                    <a:pt x="459573" y="3836619"/>
                    <a:pt x="459573" y="3836619"/>
                    <a:pt x="459573" y="3836619"/>
                  </a:cubicBezTo>
                  <a:cubicBezTo>
                    <a:pt x="459573" y="3836619"/>
                    <a:pt x="459573" y="3836619"/>
                    <a:pt x="459573" y="3836619"/>
                  </a:cubicBezTo>
                  <a:cubicBezTo>
                    <a:pt x="458241" y="3859886"/>
                    <a:pt x="463237" y="3864787"/>
                    <a:pt x="489691" y="3866214"/>
                  </a:cubicBezTo>
                  <a:cubicBezTo>
                    <a:pt x="489691" y="3866214"/>
                    <a:pt x="489691" y="3866214"/>
                    <a:pt x="489691" y="3866214"/>
                  </a:cubicBezTo>
                  <a:cubicBezTo>
                    <a:pt x="489691" y="3866214"/>
                    <a:pt x="489691" y="3866214"/>
                    <a:pt x="489691" y="3866214"/>
                  </a:cubicBezTo>
                  <a:cubicBezTo>
                    <a:pt x="491119" y="3867927"/>
                    <a:pt x="492403" y="3869783"/>
                    <a:pt x="494021" y="3871305"/>
                  </a:cubicBezTo>
                  <a:cubicBezTo>
                    <a:pt x="624629" y="3994967"/>
                    <a:pt x="770511" y="4095599"/>
                    <a:pt x="937613" y="4163877"/>
                  </a:cubicBezTo>
                  <a:cubicBezTo>
                    <a:pt x="1044383" y="4207508"/>
                    <a:pt x="1155150" y="4234201"/>
                    <a:pt x="1270580" y="4240386"/>
                  </a:cubicBezTo>
                  <a:cubicBezTo>
                    <a:pt x="1350563" y="4244669"/>
                    <a:pt x="1429689" y="4238483"/>
                    <a:pt x="1508149" y="4222877"/>
                  </a:cubicBezTo>
                  <a:cubicBezTo>
                    <a:pt x="1515619" y="4225827"/>
                    <a:pt x="1523613" y="4223591"/>
                    <a:pt x="1531226" y="4225018"/>
                  </a:cubicBezTo>
                  <a:cubicBezTo>
                    <a:pt x="1531226" y="4225018"/>
                    <a:pt x="1531226" y="4225018"/>
                    <a:pt x="1531226" y="4225018"/>
                  </a:cubicBezTo>
                  <a:cubicBezTo>
                    <a:pt x="1531226" y="4225018"/>
                    <a:pt x="1531226" y="4225018"/>
                    <a:pt x="1531226" y="4225018"/>
                  </a:cubicBezTo>
                  <a:cubicBezTo>
                    <a:pt x="1532225" y="4225922"/>
                    <a:pt x="1533129" y="4227064"/>
                    <a:pt x="1534271" y="4227730"/>
                  </a:cubicBezTo>
                  <a:cubicBezTo>
                    <a:pt x="1658360" y="4301670"/>
                    <a:pt x="1791395" y="4337593"/>
                    <a:pt x="1935897" y="4315754"/>
                  </a:cubicBezTo>
                  <a:cubicBezTo>
                    <a:pt x="2073023" y="4295008"/>
                    <a:pt x="2182696" y="4223686"/>
                    <a:pt x="2274717" y="4122625"/>
                  </a:cubicBezTo>
                  <a:cubicBezTo>
                    <a:pt x="2282615" y="4121293"/>
                    <a:pt x="2291703" y="4115916"/>
                    <a:pt x="2295557" y="4128620"/>
                  </a:cubicBezTo>
                  <a:cubicBezTo>
                    <a:pt x="2297746" y="4162021"/>
                    <a:pt x="2297413" y="4195423"/>
                    <a:pt x="2296841" y="4228872"/>
                  </a:cubicBezTo>
                  <a:cubicBezTo>
                    <a:pt x="2276953" y="4230204"/>
                    <a:pt x="2267627" y="4240196"/>
                    <a:pt x="2272052" y="4255374"/>
                  </a:cubicBezTo>
                  <a:cubicBezTo>
                    <a:pt x="2275383" y="4266651"/>
                    <a:pt x="2285708" y="4267222"/>
                    <a:pt x="2294415" y="4270267"/>
                  </a:cubicBezTo>
                  <a:cubicBezTo>
                    <a:pt x="2294415" y="4270267"/>
                    <a:pt x="2294415" y="4270267"/>
                    <a:pt x="2294415" y="4270267"/>
                  </a:cubicBezTo>
                  <a:cubicBezTo>
                    <a:pt x="2289657" y="4337355"/>
                    <a:pt x="2276763" y="4402731"/>
                    <a:pt x="2252211" y="4465537"/>
                  </a:cubicBezTo>
                  <a:cubicBezTo>
                    <a:pt x="2224139" y="4470961"/>
                    <a:pt x="2218144" y="4483475"/>
                    <a:pt x="2234083" y="4503506"/>
                  </a:cubicBezTo>
                  <a:lnTo>
                    <a:pt x="2234083" y="4503506"/>
                  </a:lnTo>
                  <a:lnTo>
                    <a:pt x="2234083" y="4503506"/>
                  </a:lnTo>
                  <a:cubicBezTo>
                    <a:pt x="2218286" y="4533910"/>
                    <a:pt x="2197541" y="4560602"/>
                    <a:pt x="2173466" y="4584821"/>
                  </a:cubicBezTo>
                  <a:cubicBezTo>
                    <a:pt x="2347515" y="4584821"/>
                    <a:pt x="2521611" y="4584821"/>
                    <a:pt x="2695660" y="4584821"/>
                  </a:cubicBezTo>
                  <a:cubicBezTo>
                    <a:pt x="2695375" y="4565408"/>
                    <a:pt x="2694090" y="4545948"/>
                    <a:pt x="2696897" y="4526582"/>
                  </a:cubicBezTo>
                  <a:cubicBezTo>
                    <a:pt x="2703844" y="4478146"/>
                    <a:pt x="2717595" y="4431517"/>
                    <a:pt x="2733867" y="4385506"/>
                  </a:cubicBezTo>
                  <a:cubicBezTo>
                    <a:pt x="2737436" y="4385269"/>
                    <a:pt x="2741052" y="4384840"/>
                    <a:pt x="2744620" y="4384793"/>
                  </a:cubicBezTo>
                  <a:cubicBezTo>
                    <a:pt x="2761274" y="4384412"/>
                    <a:pt x="2769981" y="4379226"/>
                    <a:pt x="2771408" y="4367807"/>
                  </a:cubicBezTo>
                  <a:cubicBezTo>
                    <a:pt x="2773216" y="4353723"/>
                    <a:pt x="2764176" y="4347585"/>
                    <a:pt x="2752424" y="4343921"/>
                  </a:cubicBezTo>
                  <a:lnTo>
                    <a:pt x="2752424" y="4343921"/>
                  </a:lnTo>
                  <a:cubicBezTo>
                    <a:pt x="2752424" y="4343921"/>
                    <a:pt x="2752424" y="4343921"/>
                    <a:pt x="2752424" y="4343921"/>
                  </a:cubicBezTo>
                  <a:cubicBezTo>
                    <a:pt x="2769695" y="4304430"/>
                    <a:pt x="2792011" y="4267936"/>
                    <a:pt x="2817942" y="4233535"/>
                  </a:cubicBezTo>
                  <a:cubicBezTo>
                    <a:pt x="2833501" y="4212885"/>
                    <a:pt x="2845871" y="4190379"/>
                    <a:pt x="2855197" y="4166256"/>
                  </a:cubicBezTo>
                  <a:cubicBezTo>
                    <a:pt x="2859194" y="4165685"/>
                    <a:pt x="2863143" y="4164686"/>
                    <a:pt x="2867140" y="4164543"/>
                  </a:cubicBezTo>
                  <a:cubicBezTo>
                    <a:pt x="2883270" y="4163972"/>
                    <a:pt x="2891025" y="4158833"/>
                    <a:pt x="2892310" y="4147462"/>
                  </a:cubicBezTo>
                  <a:cubicBezTo>
                    <a:pt x="2893642" y="4135709"/>
                    <a:pt x="2885934" y="4127859"/>
                    <a:pt x="2870328" y="4125051"/>
                  </a:cubicBezTo>
                  <a:cubicBezTo>
                    <a:pt x="2880891" y="4082752"/>
                    <a:pt x="2885411" y="4040121"/>
                    <a:pt x="2877512" y="3996822"/>
                  </a:cubicBezTo>
                  <a:cubicBezTo>
                    <a:pt x="2863000" y="3917411"/>
                    <a:pt x="2818798" y="3856460"/>
                    <a:pt x="2758133" y="3805882"/>
                  </a:cubicBezTo>
                  <a:cubicBezTo>
                    <a:pt x="2758133" y="3805882"/>
                    <a:pt x="2758133" y="3805882"/>
                    <a:pt x="2758133" y="3805882"/>
                  </a:cubicBezTo>
                  <a:cubicBezTo>
                    <a:pt x="2758133" y="3805882"/>
                    <a:pt x="2758133" y="3805882"/>
                    <a:pt x="2758133" y="3805882"/>
                  </a:cubicBezTo>
                  <a:cubicBezTo>
                    <a:pt x="2754517" y="3797461"/>
                    <a:pt x="2761987" y="3800934"/>
                    <a:pt x="2764890" y="3799507"/>
                  </a:cubicBezTo>
                  <a:cubicBezTo>
                    <a:pt x="2785397" y="3800648"/>
                    <a:pt x="2805761" y="3799364"/>
                    <a:pt x="2825983" y="3795986"/>
                  </a:cubicBezTo>
                  <a:cubicBezTo>
                    <a:pt x="2907298" y="3782377"/>
                    <a:pt x="2968486" y="3738413"/>
                    <a:pt x="3014020" y="3670897"/>
                  </a:cubicBezTo>
                  <a:cubicBezTo>
                    <a:pt x="3014020" y="3670897"/>
                    <a:pt x="3014020" y="3670897"/>
                    <a:pt x="3014020" y="3670897"/>
                  </a:cubicBezTo>
                  <a:cubicBezTo>
                    <a:pt x="3014020" y="3670897"/>
                    <a:pt x="3014020" y="3670897"/>
                    <a:pt x="3014020" y="3670897"/>
                  </a:cubicBezTo>
                  <a:cubicBezTo>
                    <a:pt x="3015305" y="3669660"/>
                    <a:pt x="3016304" y="3667899"/>
                    <a:pt x="3017827" y="3667233"/>
                  </a:cubicBezTo>
                  <a:cubicBezTo>
                    <a:pt x="3052656" y="3651865"/>
                    <a:pt x="3059888" y="3637210"/>
                    <a:pt x="3050372" y="3600668"/>
                  </a:cubicBezTo>
                  <a:cubicBezTo>
                    <a:pt x="3057271" y="3585633"/>
                    <a:pt x="3062790" y="3570074"/>
                    <a:pt x="3067025" y="3554087"/>
                  </a:cubicBezTo>
                  <a:cubicBezTo>
                    <a:pt x="3067025" y="3554087"/>
                    <a:pt x="3067025" y="3554087"/>
                    <a:pt x="3067025" y="3554087"/>
                  </a:cubicBezTo>
                  <a:cubicBezTo>
                    <a:pt x="3067025" y="3554087"/>
                    <a:pt x="3067025" y="3554087"/>
                    <a:pt x="3067025" y="3554087"/>
                  </a:cubicBezTo>
                  <a:cubicBezTo>
                    <a:pt x="3097857" y="3531058"/>
                    <a:pt x="3101663" y="3515404"/>
                    <a:pt x="3084915" y="3480433"/>
                  </a:cubicBezTo>
                  <a:cubicBezTo>
                    <a:pt x="3087056" y="3478149"/>
                    <a:pt x="3088817" y="3475294"/>
                    <a:pt x="3091386" y="3473629"/>
                  </a:cubicBezTo>
                  <a:cubicBezTo>
                    <a:pt x="3156143" y="3431853"/>
                    <a:pt x="3225563" y="3413202"/>
                    <a:pt x="3302643" y="3430188"/>
                  </a:cubicBezTo>
                  <a:cubicBezTo>
                    <a:pt x="3327290" y="3435612"/>
                    <a:pt x="3348796" y="3449029"/>
                    <a:pt x="3372872" y="3455358"/>
                  </a:cubicBezTo>
                  <a:cubicBezTo>
                    <a:pt x="3435678" y="3471963"/>
                    <a:pt x="3499435" y="3475199"/>
                    <a:pt x="3563336" y="3463303"/>
                  </a:cubicBezTo>
                  <a:cubicBezTo>
                    <a:pt x="3628473" y="3451171"/>
                    <a:pt x="3686426" y="3423669"/>
                    <a:pt x="3734197" y="3376660"/>
                  </a:cubicBezTo>
                  <a:cubicBezTo>
                    <a:pt x="3765219" y="3369951"/>
                    <a:pt x="3779636" y="3353298"/>
                    <a:pt x="3781302" y="3322180"/>
                  </a:cubicBezTo>
                  <a:lnTo>
                    <a:pt x="3781302" y="3322180"/>
                  </a:lnTo>
                  <a:cubicBezTo>
                    <a:pt x="3798002" y="3301340"/>
                    <a:pt x="3810849" y="3278264"/>
                    <a:pt x="3821697" y="3253950"/>
                  </a:cubicBezTo>
                  <a:cubicBezTo>
                    <a:pt x="3821697" y="3253950"/>
                    <a:pt x="3821697" y="3253950"/>
                    <a:pt x="3821697" y="3253950"/>
                  </a:cubicBezTo>
                  <a:cubicBezTo>
                    <a:pt x="3856907" y="3238296"/>
                    <a:pt x="3864044" y="3209653"/>
                    <a:pt x="3841015" y="3176727"/>
                  </a:cubicBezTo>
                  <a:cubicBezTo>
                    <a:pt x="3841015" y="3176727"/>
                    <a:pt x="3841015" y="3176727"/>
                    <a:pt x="3841015" y="3176727"/>
                  </a:cubicBezTo>
                  <a:cubicBezTo>
                    <a:pt x="3841205" y="3149987"/>
                    <a:pt x="3842680" y="3123199"/>
                    <a:pt x="3841158" y="3096602"/>
                  </a:cubicBezTo>
                  <a:cubicBezTo>
                    <a:pt x="3839683" y="3071241"/>
                    <a:pt x="3850816" y="3053399"/>
                    <a:pt x="3868611" y="3037792"/>
                  </a:cubicBezTo>
                  <a:cubicBezTo>
                    <a:pt x="3877890" y="3029656"/>
                    <a:pt x="3888881" y="3024280"/>
                    <a:pt x="3899253" y="3017951"/>
                  </a:cubicBezTo>
                  <a:cubicBezTo>
                    <a:pt x="3899253" y="3017951"/>
                    <a:pt x="3899253" y="3017951"/>
                    <a:pt x="3899253" y="3017951"/>
                  </a:cubicBezTo>
                  <a:cubicBezTo>
                    <a:pt x="3923472" y="3021996"/>
                    <a:pt x="3943408" y="3015715"/>
                    <a:pt x="3957206" y="2994256"/>
                  </a:cubicBezTo>
                  <a:cubicBezTo>
                    <a:pt x="3957206" y="2994256"/>
                    <a:pt x="3957206" y="2994256"/>
                    <a:pt x="3957206" y="2994256"/>
                  </a:cubicBezTo>
                  <a:cubicBezTo>
                    <a:pt x="3993891" y="2970942"/>
                    <a:pt x="4014303" y="2936161"/>
                    <a:pt x="4025532" y="2894528"/>
                  </a:cubicBezTo>
                  <a:cubicBezTo>
                    <a:pt x="4050511" y="2911514"/>
                    <a:pt x="4075681" y="2924599"/>
                    <a:pt x="4105562" y="2925170"/>
                  </a:cubicBezTo>
                  <a:cubicBezTo>
                    <a:pt x="4136727" y="2925788"/>
                    <a:pt x="4159185" y="2909658"/>
                    <a:pt x="4177836" y="2885726"/>
                  </a:cubicBezTo>
                  <a:cubicBezTo>
                    <a:pt x="4192206" y="2921744"/>
                    <a:pt x="4213998" y="2932449"/>
                    <a:pt x="4249825" y="2922267"/>
                  </a:cubicBezTo>
                  <a:cubicBezTo>
                    <a:pt x="4263434" y="2918413"/>
                    <a:pt x="4276090" y="2912228"/>
                    <a:pt x="4288270" y="2905091"/>
                  </a:cubicBezTo>
                  <a:cubicBezTo>
                    <a:pt x="4292267" y="2902759"/>
                    <a:pt x="4296121" y="2900999"/>
                    <a:pt x="4300879" y="2900618"/>
                  </a:cubicBezTo>
                  <a:cubicBezTo>
                    <a:pt x="4365826" y="2895574"/>
                    <a:pt x="4430869" y="2893338"/>
                    <a:pt x="4496006" y="2893481"/>
                  </a:cubicBezTo>
                  <a:cubicBezTo>
                    <a:pt x="4562857" y="2893624"/>
                    <a:pt x="4625901" y="2880063"/>
                    <a:pt x="4682093" y="2841809"/>
                  </a:cubicBezTo>
                  <a:cubicBezTo>
                    <a:pt x="4691229" y="2838050"/>
                    <a:pt x="4700792" y="2840238"/>
                    <a:pt x="4710118" y="2840048"/>
                  </a:cubicBezTo>
                  <a:cubicBezTo>
                    <a:pt x="4721395" y="2839810"/>
                    <a:pt x="4732243" y="2839097"/>
                    <a:pt x="4737096" y="2826773"/>
                  </a:cubicBezTo>
                  <a:cubicBezTo>
                    <a:pt x="4741711" y="2814973"/>
                    <a:pt x="4734812" y="2807123"/>
                    <a:pt x="4726533" y="2800128"/>
                  </a:cubicBezTo>
                  <a:cubicBezTo>
                    <a:pt x="4726533" y="2800128"/>
                    <a:pt x="4726533" y="2800128"/>
                    <a:pt x="4726533" y="2800128"/>
                  </a:cubicBezTo>
                  <a:cubicBezTo>
                    <a:pt x="4729483" y="2794895"/>
                    <a:pt x="4734099" y="2791374"/>
                    <a:pt x="4738904" y="2787948"/>
                  </a:cubicBezTo>
                  <a:cubicBezTo>
                    <a:pt x="4767167" y="2767678"/>
                    <a:pt x="4797666" y="2751454"/>
                    <a:pt x="4829687" y="2737988"/>
                  </a:cubicBezTo>
                  <a:cubicBezTo>
                    <a:pt x="4834636" y="2737560"/>
                    <a:pt x="4839584" y="2736751"/>
                    <a:pt x="4844532" y="2736704"/>
                  </a:cubicBezTo>
                  <a:cubicBezTo>
                    <a:pt x="4885071" y="2736609"/>
                    <a:pt x="4925610" y="2736609"/>
                    <a:pt x="4966101" y="2736656"/>
                  </a:cubicBezTo>
                  <a:cubicBezTo>
                    <a:pt x="4976378" y="2736656"/>
                    <a:pt x="4984038" y="2732421"/>
                    <a:pt x="4986750" y="2722334"/>
                  </a:cubicBezTo>
                  <a:cubicBezTo>
                    <a:pt x="4989177" y="2713294"/>
                    <a:pt x="4987036" y="2704777"/>
                    <a:pt x="4978186" y="2699972"/>
                  </a:cubicBezTo>
                  <a:cubicBezTo>
                    <a:pt x="4973904" y="2697640"/>
                    <a:pt x="4968670" y="2697022"/>
                    <a:pt x="4963912" y="2695594"/>
                  </a:cubicBezTo>
                  <a:cubicBezTo>
                    <a:pt x="4963912" y="2695594"/>
                    <a:pt x="4963912" y="2695594"/>
                    <a:pt x="4963912" y="2695594"/>
                  </a:cubicBezTo>
                  <a:cubicBezTo>
                    <a:pt x="4987178" y="2677609"/>
                    <a:pt x="4995553" y="2653771"/>
                    <a:pt x="4991413" y="2625080"/>
                  </a:cubicBezTo>
                  <a:cubicBezTo>
                    <a:pt x="4994125" y="2619608"/>
                    <a:pt x="4999216" y="2621464"/>
                    <a:pt x="5003451" y="2621416"/>
                  </a:cubicBezTo>
                  <a:cubicBezTo>
                    <a:pt x="5023435" y="2621226"/>
                    <a:pt x="5043419" y="2621226"/>
                    <a:pt x="5063355" y="2621369"/>
                  </a:cubicBezTo>
                  <a:cubicBezTo>
                    <a:pt x="5074964" y="2621464"/>
                    <a:pt x="5085480" y="2619513"/>
                    <a:pt x="5089714" y="2606904"/>
                  </a:cubicBezTo>
                  <a:cubicBezTo>
                    <a:pt x="5093806" y="2594581"/>
                    <a:pt x="5085813" y="2587587"/>
                    <a:pt x="5077201" y="2581164"/>
                  </a:cubicBezTo>
                  <a:cubicBezTo>
                    <a:pt x="5094758" y="2564463"/>
                    <a:pt x="5108889" y="2545145"/>
                    <a:pt x="5120309" y="2523782"/>
                  </a:cubicBezTo>
                  <a:cubicBezTo>
                    <a:pt x="5129349" y="2523591"/>
                    <a:pt x="5138484" y="2523877"/>
                    <a:pt x="5147477" y="2523068"/>
                  </a:cubicBezTo>
                  <a:cubicBezTo>
                    <a:pt x="5156327" y="2522307"/>
                    <a:pt x="5162893" y="2517739"/>
                    <a:pt x="5164844" y="2508508"/>
                  </a:cubicBezTo>
                  <a:cubicBezTo>
                    <a:pt x="5166794" y="2499230"/>
                    <a:pt x="5164701" y="2490951"/>
                    <a:pt x="5155851" y="2486383"/>
                  </a:cubicBezTo>
                  <a:cubicBezTo>
                    <a:pt x="5151188" y="2484004"/>
                    <a:pt x="5145478" y="2483624"/>
                    <a:pt x="5140245" y="2482339"/>
                  </a:cubicBezTo>
                  <a:lnTo>
                    <a:pt x="5140245" y="2482339"/>
                  </a:lnTo>
                  <a:lnTo>
                    <a:pt x="5140245" y="2482339"/>
                  </a:lnTo>
                  <a:cubicBezTo>
                    <a:pt x="5154709" y="2447558"/>
                    <a:pt x="5164796" y="2411444"/>
                    <a:pt x="5172694" y="2374760"/>
                  </a:cubicBezTo>
                  <a:cubicBezTo>
                    <a:pt x="5181877" y="2332175"/>
                    <a:pt x="5188444" y="2289210"/>
                    <a:pt x="5192583" y="2245865"/>
                  </a:cubicBezTo>
                  <a:cubicBezTo>
                    <a:pt x="5193059" y="2240821"/>
                    <a:pt x="5191441" y="2232970"/>
                    <a:pt x="5197008" y="2231353"/>
                  </a:cubicBezTo>
                  <a:cubicBezTo>
                    <a:pt x="5222368" y="2223930"/>
                    <a:pt x="5231075" y="2203756"/>
                    <a:pt x="5237641" y="2181488"/>
                  </a:cubicBezTo>
                  <a:cubicBezTo>
                    <a:pt x="5241543" y="2174256"/>
                    <a:pt x="5245492" y="2167071"/>
                    <a:pt x="5249394" y="2159839"/>
                  </a:cubicBezTo>
                  <a:cubicBezTo>
                    <a:pt x="5249394" y="2153463"/>
                    <a:pt x="5249394" y="2147088"/>
                    <a:pt x="5249394" y="2140712"/>
                  </a:cubicBezTo>
                  <a:cubicBezTo>
                    <a:pt x="5249394" y="2062347"/>
                    <a:pt x="5249394" y="1983982"/>
                    <a:pt x="5249394" y="1905617"/>
                  </a:cubicBezTo>
                  <a:cubicBezTo>
                    <a:pt x="5249394" y="1899242"/>
                    <a:pt x="5249394" y="1892866"/>
                    <a:pt x="5249394" y="1886490"/>
                  </a:cubicBezTo>
                  <a:cubicBezTo>
                    <a:pt x="5249394" y="1870075"/>
                    <a:pt x="5249394" y="1853707"/>
                    <a:pt x="5249394" y="1837292"/>
                  </a:cubicBezTo>
                  <a:cubicBezTo>
                    <a:pt x="5248918" y="1839100"/>
                    <a:pt x="5248490" y="1840956"/>
                    <a:pt x="5248014" y="1842764"/>
                  </a:cubicBezTo>
                  <a:cubicBezTo>
                    <a:pt x="5248252" y="1840908"/>
                    <a:pt x="5248680" y="1839100"/>
                    <a:pt x="5249394" y="1837292"/>
                  </a:cubicBezTo>
                  <a:cubicBezTo>
                    <a:pt x="5249394" y="1830916"/>
                    <a:pt x="5249394" y="1824540"/>
                    <a:pt x="5249394" y="1818165"/>
                  </a:cubicBezTo>
                  <a:cubicBezTo>
                    <a:pt x="5243827" y="1788570"/>
                    <a:pt x="5233835" y="1760973"/>
                    <a:pt x="5215088" y="1737040"/>
                  </a:cubicBezTo>
                  <a:close/>
                </a:path>
              </a:pathLst>
            </a:custGeom>
            <a:solidFill>
              <a:srgbClr val="0509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63" name="Google Shape;1563;p51"/>
            <p:cNvSpPr/>
            <p:nvPr/>
          </p:nvSpPr>
          <p:spPr>
            <a:xfrm>
              <a:off x="1184101" y="2412704"/>
              <a:ext cx="3745720" cy="3319927"/>
            </a:xfrm>
            <a:custGeom>
              <a:rect b="b" l="l" r="r" t="t"/>
              <a:pathLst>
                <a:path extrusionOk="0" h="3319927" w="3745720">
                  <a:moveTo>
                    <a:pt x="562917" y="3050634"/>
                  </a:moveTo>
                  <a:cubicBezTo>
                    <a:pt x="585724" y="3050965"/>
                    <a:pt x="605084" y="3060268"/>
                    <a:pt x="617786" y="3079911"/>
                  </a:cubicBezTo>
                  <a:cubicBezTo>
                    <a:pt x="622084" y="3086617"/>
                    <a:pt x="626711" y="3088316"/>
                    <a:pt x="634077" y="3088222"/>
                  </a:cubicBezTo>
                  <a:cubicBezTo>
                    <a:pt x="654383" y="3087939"/>
                    <a:pt x="674640" y="3088411"/>
                    <a:pt x="694945" y="3088600"/>
                  </a:cubicBezTo>
                  <a:cubicBezTo>
                    <a:pt x="672421" y="3093983"/>
                    <a:pt x="649282" y="3088270"/>
                    <a:pt x="626333" y="3091622"/>
                  </a:cubicBezTo>
                  <a:cubicBezTo>
                    <a:pt x="626806" y="3099933"/>
                    <a:pt x="631197" y="3107394"/>
                    <a:pt x="629875" y="3115658"/>
                  </a:cubicBezTo>
                  <a:cubicBezTo>
                    <a:pt x="629875" y="3129965"/>
                    <a:pt x="629875" y="3144226"/>
                    <a:pt x="629875" y="3158534"/>
                  </a:cubicBezTo>
                  <a:cubicBezTo>
                    <a:pt x="629875" y="3160800"/>
                    <a:pt x="629828" y="3163020"/>
                    <a:pt x="629828" y="3165287"/>
                  </a:cubicBezTo>
                  <a:cubicBezTo>
                    <a:pt x="629828" y="3183466"/>
                    <a:pt x="629828" y="3183466"/>
                    <a:pt x="648008" y="3183466"/>
                  </a:cubicBezTo>
                  <a:cubicBezTo>
                    <a:pt x="680874" y="3183466"/>
                    <a:pt x="713786" y="3183418"/>
                    <a:pt x="746651" y="3183372"/>
                  </a:cubicBezTo>
                  <a:cubicBezTo>
                    <a:pt x="742685" y="3187810"/>
                    <a:pt x="737349" y="3185969"/>
                    <a:pt x="732627" y="3186016"/>
                  </a:cubicBezTo>
                  <a:cubicBezTo>
                    <a:pt x="702406" y="3186158"/>
                    <a:pt x="672185" y="3186394"/>
                    <a:pt x="641963" y="3185875"/>
                  </a:cubicBezTo>
                  <a:cubicBezTo>
                    <a:pt x="632850" y="3185733"/>
                    <a:pt x="628648" y="3187621"/>
                    <a:pt x="629781" y="3197585"/>
                  </a:cubicBezTo>
                  <a:cubicBezTo>
                    <a:pt x="630631" y="3205188"/>
                    <a:pt x="629922" y="3212932"/>
                    <a:pt x="629922" y="3220581"/>
                  </a:cubicBezTo>
                  <a:cubicBezTo>
                    <a:pt x="629875" y="3223273"/>
                    <a:pt x="630158" y="3226012"/>
                    <a:pt x="629734" y="3228656"/>
                  </a:cubicBezTo>
                  <a:cubicBezTo>
                    <a:pt x="627609" y="3241878"/>
                    <a:pt x="632047" y="3246600"/>
                    <a:pt x="646308" y="3245986"/>
                  </a:cubicBezTo>
                  <a:cubicBezTo>
                    <a:pt x="675916" y="3244758"/>
                    <a:pt x="705617" y="3245514"/>
                    <a:pt x="735271" y="3245703"/>
                  </a:cubicBezTo>
                  <a:cubicBezTo>
                    <a:pt x="739899" y="3245750"/>
                    <a:pt x="745330" y="3243672"/>
                    <a:pt x="748965" y="3248725"/>
                  </a:cubicBezTo>
                  <a:cubicBezTo>
                    <a:pt x="712086" y="3248489"/>
                    <a:pt x="675207" y="3248347"/>
                    <a:pt x="638328" y="3247922"/>
                  </a:cubicBezTo>
                  <a:cubicBezTo>
                    <a:pt x="632000" y="3247828"/>
                    <a:pt x="628931" y="3249952"/>
                    <a:pt x="629922" y="3256375"/>
                  </a:cubicBezTo>
                  <a:cubicBezTo>
                    <a:pt x="631055" y="3263599"/>
                    <a:pt x="625390" y="3270162"/>
                    <a:pt x="627891" y="3277529"/>
                  </a:cubicBezTo>
                  <a:cubicBezTo>
                    <a:pt x="617834" y="3282724"/>
                    <a:pt x="610421" y="3289759"/>
                    <a:pt x="610940" y="3302226"/>
                  </a:cubicBezTo>
                  <a:cubicBezTo>
                    <a:pt x="588652" y="3320217"/>
                    <a:pt x="562397" y="3320406"/>
                    <a:pt x="535623" y="3319745"/>
                  </a:cubicBezTo>
                  <a:cubicBezTo>
                    <a:pt x="502805" y="3318894"/>
                    <a:pt x="469987" y="3319178"/>
                    <a:pt x="437168" y="3318942"/>
                  </a:cubicBezTo>
                  <a:cubicBezTo>
                    <a:pt x="438679" y="3316014"/>
                    <a:pt x="438916" y="3312898"/>
                    <a:pt x="438916" y="3309734"/>
                  </a:cubicBezTo>
                  <a:cubicBezTo>
                    <a:pt x="438632" y="3227334"/>
                    <a:pt x="438632" y="3144887"/>
                    <a:pt x="438868" y="3062487"/>
                  </a:cubicBezTo>
                  <a:cubicBezTo>
                    <a:pt x="438916" y="3058096"/>
                    <a:pt x="439576" y="3053232"/>
                    <a:pt x="434382" y="3050730"/>
                  </a:cubicBezTo>
                  <a:cubicBezTo>
                    <a:pt x="477258" y="3050634"/>
                    <a:pt x="520087" y="3050068"/>
                    <a:pt x="562917" y="3050634"/>
                  </a:cubicBezTo>
                  <a:close/>
                  <a:moveTo>
                    <a:pt x="1490751" y="3001950"/>
                  </a:moveTo>
                  <a:cubicBezTo>
                    <a:pt x="1490893" y="3002233"/>
                    <a:pt x="1490987" y="3002565"/>
                    <a:pt x="1491129" y="3002847"/>
                  </a:cubicBezTo>
                  <a:cubicBezTo>
                    <a:pt x="1503973" y="3011867"/>
                    <a:pt x="1517431" y="3009364"/>
                    <a:pt x="1531031" y="3005067"/>
                  </a:cubicBezTo>
                  <a:cubicBezTo>
                    <a:pt x="1531314" y="3004689"/>
                    <a:pt x="1531550" y="3004311"/>
                    <a:pt x="1531786" y="3003933"/>
                  </a:cubicBezTo>
                  <a:cubicBezTo>
                    <a:pt x="1581840" y="3003839"/>
                    <a:pt x="1631941" y="3003366"/>
                    <a:pt x="1681995" y="3003745"/>
                  </a:cubicBezTo>
                  <a:cubicBezTo>
                    <a:pt x="1737101" y="3004169"/>
                    <a:pt x="1778938" y="3046432"/>
                    <a:pt x="1780071" y="3101869"/>
                  </a:cubicBezTo>
                  <a:cubicBezTo>
                    <a:pt x="1780308" y="3115091"/>
                    <a:pt x="1780261" y="3128312"/>
                    <a:pt x="1780355" y="3141535"/>
                  </a:cubicBezTo>
                  <a:cubicBezTo>
                    <a:pt x="1780119" y="3141723"/>
                    <a:pt x="1779883" y="3141818"/>
                    <a:pt x="1779647" y="3142007"/>
                  </a:cubicBezTo>
                  <a:cubicBezTo>
                    <a:pt x="1776955" y="3158864"/>
                    <a:pt x="1765669" y="3160281"/>
                    <a:pt x="1751078" y="3160234"/>
                  </a:cubicBezTo>
                  <a:cubicBezTo>
                    <a:pt x="1590575" y="3159808"/>
                    <a:pt x="1430074" y="3159903"/>
                    <a:pt x="1269571" y="3160139"/>
                  </a:cubicBezTo>
                  <a:cubicBezTo>
                    <a:pt x="1257199" y="3160187"/>
                    <a:pt x="1247141" y="3158817"/>
                    <a:pt x="1243882" y="3144793"/>
                  </a:cubicBezTo>
                  <a:cubicBezTo>
                    <a:pt x="1243505" y="3144651"/>
                    <a:pt x="1243174" y="3144603"/>
                    <a:pt x="1242843" y="3144462"/>
                  </a:cubicBezTo>
                  <a:cubicBezTo>
                    <a:pt x="1242843" y="3144415"/>
                    <a:pt x="1242843" y="3144368"/>
                    <a:pt x="1242843" y="3144320"/>
                  </a:cubicBezTo>
                  <a:cubicBezTo>
                    <a:pt x="1243410" y="3122269"/>
                    <a:pt x="1240057" y="3100121"/>
                    <a:pt x="1245582" y="3078305"/>
                  </a:cubicBezTo>
                  <a:cubicBezTo>
                    <a:pt x="1256774" y="3034013"/>
                    <a:pt x="1294126" y="3004169"/>
                    <a:pt x="1339882" y="3003745"/>
                  </a:cubicBezTo>
                  <a:cubicBezTo>
                    <a:pt x="1385922" y="3003320"/>
                    <a:pt x="1431962" y="3003650"/>
                    <a:pt x="1478002" y="3003556"/>
                  </a:cubicBezTo>
                  <a:cubicBezTo>
                    <a:pt x="1482300" y="3003556"/>
                    <a:pt x="1486926" y="3004689"/>
                    <a:pt x="1490751" y="3001950"/>
                  </a:cubicBezTo>
                  <a:close/>
                  <a:moveTo>
                    <a:pt x="2003944" y="1788619"/>
                  </a:moveTo>
                  <a:cubicBezTo>
                    <a:pt x="2037046" y="1788902"/>
                    <a:pt x="2062781" y="1812182"/>
                    <a:pt x="2065095" y="1844859"/>
                  </a:cubicBezTo>
                  <a:cubicBezTo>
                    <a:pt x="2065709" y="1853311"/>
                    <a:pt x="2069156" y="1853878"/>
                    <a:pt x="2075861" y="1854161"/>
                  </a:cubicBezTo>
                  <a:cubicBezTo>
                    <a:pt x="2083086" y="1854491"/>
                    <a:pt x="2090830" y="1851328"/>
                    <a:pt x="2097630" y="1856428"/>
                  </a:cubicBezTo>
                  <a:cubicBezTo>
                    <a:pt x="2065048" y="1856616"/>
                    <a:pt x="2065048" y="1856616"/>
                    <a:pt x="2065331" y="1889860"/>
                  </a:cubicBezTo>
                  <a:cubicBezTo>
                    <a:pt x="2065331" y="1890757"/>
                    <a:pt x="2065378" y="1891654"/>
                    <a:pt x="2065426" y="1892551"/>
                  </a:cubicBezTo>
                  <a:cubicBezTo>
                    <a:pt x="2065426" y="1902137"/>
                    <a:pt x="2065378" y="1911723"/>
                    <a:pt x="2065331" y="1921309"/>
                  </a:cubicBezTo>
                  <a:cubicBezTo>
                    <a:pt x="2065331" y="1934248"/>
                    <a:pt x="2065378" y="1947186"/>
                    <a:pt x="2065378" y="1960124"/>
                  </a:cubicBezTo>
                  <a:cubicBezTo>
                    <a:pt x="2066323" y="1983593"/>
                    <a:pt x="2066323" y="1983546"/>
                    <a:pt x="2089650" y="1984254"/>
                  </a:cubicBezTo>
                  <a:cubicBezTo>
                    <a:pt x="2092578" y="1984348"/>
                    <a:pt x="2096071" y="1982932"/>
                    <a:pt x="2098102" y="1986568"/>
                  </a:cubicBezTo>
                  <a:cubicBezTo>
                    <a:pt x="2065472" y="1987181"/>
                    <a:pt x="2065472" y="1987181"/>
                    <a:pt x="2065378" y="2020472"/>
                  </a:cubicBezTo>
                  <a:cubicBezTo>
                    <a:pt x="2065378" y="2021322"/>
                    <a:pt x="2065426" y="2022219"/>
                    <a:pt x="2065426" y="2023116"/>
                  </a:cubicBezTo>
                  <a:cubicBezTo>
                    <a:pt x="2067362" y="2031521"/>
                    <a:pt x="2063489" y="2040588"/>
                    <a:pt x="2068400" y="2048663"/>
                  </a:cubicBezTo>
                  <a:cubicBezTo>
                    <a:pt x="2062356" y="2059146"/>
                    <a:pt x="2063489" y="2071281"/>
                    <a:pt x="2066936" y="2080914"/>
                  </a:cubicBezTo>
                  <a:cubicBezTo>
                    <a:pt x="2069675" y="2088564"/>
                    <a:pt x="2081528" y="2082662"/>
                    <a:pt x="2089130" y="2084267"/>
                  </a:cubicBezTo>
                  <a:cubicBezTo>
                    <a:pt x="2090452" y="2084550"/>
                    <a:pt x="2091775" y="2084739"/>
                    <a:pt x="2093097" y="2084927"/>
                  </a:cubicBezTo>
                  <a:cubicBezTo>
                    <a:pt x="2092294" y="2085211"/>
                    <a:pt x="2091491" y="2085731"/>
                    <a:pt x="2090642" y="2085825"/>
                  </a:cubicBezTo>
                  <a:cubicBezTo>
                    <a:pt x="2067220" y="2088092"/>
                    <a:pt x="2067220" y="2088092"/>
                    <a:pt x="2065331" y="2110238"/>
                  </a:cubicBezTo>
                  <a:cubicBezTo>
                    <a:pt x="2069251" y="2119304"/>
                    <a:pt x="2067456" y="2128843"/>
                    <a:pt x="2067833" y="2138240"/>
                  </a:cubicBezTo>
                  <a:cubicBezTo>
                    <a:pt x="2067975" y="2142490"/>
                    <a:pt x="2068211" y="2145748"/>
                    <a:pt x="2073831" y="2146881"/>
                  </a:cubicBezTo>
                  <a:cubicBezTo>
                    <a:pt x="2092955" y="2150659"/>
                    <a:pt x="2097867" y="2147023"/>
                    <a:pt x="2097867" y="2127993"/>
                  </a:cubicBezTo>
                  <a:cubicBezTo>
                    <a:pt x="2097867" y="2122610"/>
                    <a:pt x="2097819" y="2117179"/>
                    <a:pt x="2097772" y="2111797"/>
                  </a:cubicBezTo>
                  <a:cubicBezTo>
                    <a:pt x="2103486" y="2122280"/>
                    <a:pt x="2099141" y="2133565"/>
                    <a:pt x="2100322" y="2144426"/>
                  </a:cubicBezTo>
                  <a:cubicBezTo>
                    <a:pt x="2100652" y="2147590"/>
                    <a:pt x="2098244" y="2149242"/>
                    <a:pt x="2095127" y="2149384"/>
                  </a:cubicBezTo>
                  <a:cubicBezTo>
                    <a:pt x="2092908" y="2149525"/>
                    <a:pt x="2090642" y="2149431"/>
                    <a:pt x="2088375" y="2149478"/>
                  </a:cubicBezTo>
                  <a:cubicBezTo>
                    <a:pt x="2065378" y="2149809"/>
                    <a:pt x="2065378" y="2149809"/>
                    <a:pt x="2067975" y="2174080"/>
                  </a:cubicBezTo>
                  <a:cubicBezTo>
                    <a:pt x="2067975" y="2186641"/>
                    <a:pt x="2067975" y="2199249"/>
                    <a:pt x="2067975" y="2211857"/>
                  </a:cubicBezTo>
                  <a:cubicBezTo>
                    <a:pt x="2067833" y="2231642"/>
                    <a:pt x="2067929" y="2251427"/>
                    <a:pt x="2067503" y="2271213"/>
                  </a:cubicBezTo>
                  <a:cubicBezTo>
                    <a:pt x="2066748" y="2305684"/>
                    <a:pt x="2043468" y="2331607"/>
                    <a:pt x="2009044" y="2333261"/>
                  </a:cubicBezTo>
                  <a:cubicBezTo>
                    <a:pt x="1977218" y="2334819"/>
                    <a:pt x="1945202" y="2333544"/>
                    <a:pt x="1913281" y="2333544"/>
                  </a:cubicBezTo>
                  <a:cubicBezTo>
                    <a:pt x="1916303" y="2332175"/>
                    <a:pt x="1919467" y="2332646"/>
                    <a:pt x="1922631" y="2332600"/>
                  </a:cubicBezTo>
                  <a:cubicBezTo>
                    <a:pt x="1944683" y="2332316"/>
                    <a:pt x="1944825" y="2332316"/>
                    <a:pt x="1944825" y="2309745"/>
                  </a:cubicBezTo>
                  <a:cubicBezTo>
                    <a:pt x="1944871" y="2143010"/>
                    <a:pt x="1944871" y="1976273"/>
                    <a:pt x="1944777" y="1809538"/>
                  </a:cubicBezTo>
                  <a:cubicBezTo>
                    <a:pt x="1944729" y="1802455"/>
                    <a:pt x="1945816" y="1794947"/>
                    <a:pt x="1940386" y="1788856"/>
                  </a:cubicBezTo>
                  <a:cubicBezTo>
                    <a:pt x="1961540" y="1788760"/>
                    <a:pt x="1982743" y="1788430"/>
                    <a:pt x="2003944" y="1788619"/>
                  </a:cubicBezTo>
                  <a:close/>
                  <a:moveTo>
                    <a:pt x="600362" y="1604034"/>
                  </a:moveTo>
                  <a:cubicBezTo>
                    <a:pt x="607681" y="1610408"/>
                    <a:pt x="616653" y="1608425"/>
                    <a:pt x="625011" y="1608425"/>
                  </a:cubicBezTo>
                  <a:cubicBezTo>
                    <a:pt x="825934" y="1608567"/>
                    <a:pt x="1026810" y="1608567"/>
                    <a:pt x="1227640" y="1608567"/>
                  </a:cubicBezTo>
                  <a:cubicBezTo>
                    <a:pt x="1237603" y="1608520"/>
                    <a:pt x="1247520" y="1608472"/>
                    <a:pt x="1256727" y="1613053"/>
                  </a:cubicBezTo>
                  <a:cubicBezTo>
                    <a:pt x="1256727" y="1634727"/>
                    <a:pt x="1256586" y="1656402"/>
                    <a:pt x="1256727" y="1678076"/>
                  </a:cubicBezTo>
                  <a:cubicBezTo>
                    <a:pt x="1256727" y="1681381"/>
                    <a:pt x="1254981" y="1685395"/>
                    <a:pt x="1258994" y="1687898"/>
                  </a:cubicBezTo>
                  <a:cubicBezTo>
                    <a:pt x="1254885" y="1696869"/>
                    <a:pt x="1257342" y="1706502"/>
                    <a:pt x="1256349" y="1715757"/>
                  </a:cubicBezTo>
                  <a:cubicBezTo>
                    <a:pt x="1249739" y="1731387"/>
                    <a:pt x="1242939" y="1746829"/>
                    <a:pt x="1229292" y="1757973"/>
                  </a:cubicBezTo>
                  <a:cubicBezTo>
                    <a:pt x="1217629" y="1767511"/>
                    <a:pt x="1204926" y="1774642"/>
                    <a:pt x="1189390" y="1775208"/>
                  </a:cubicBezTo>
                  <a:cubicBezTo>
                    <a:pt x="1173808" y="1776672"/>
                    <a:pt x="1157848" y="1771714"/>
                    <a:pt x="1142548" y="1777852"/>
                  </a:cubicBezTo>
                  <a:cubicBezTo>
                    <a:pt x="1131781" y="1776578"/>
                    <a:pt x="1121015" y="1776530"/>
                    <a:pt x="1110249" y="1777946"/>
                  </a:cubicBezTo>
                  <a:cubicBezTo>
                    <a:pt x="1099294" y="1771808"/>
                    <a:pt x="1087489" y="1776530"/>
                    <a:pt x="1076203" y="1775114"/>
                  </a:cubicBezTo>
                  <a:cubicBezTo>
                    <a:pt x="1068412" y="1774122"/>
                    <a:pt x="1066428" y="1778088"/>
                    <a:pt x="1066286" y="1785361"/>
                  </a:cubicBezTo>
                  <a:cubicBezTo>
                    <a:pt x="1066098" y="1793718"/>
                    <a:pt x="1068695" y="1802360"/>
                    <a:pt x="1064398" y="1810387"/>
                  </a:cubicBezTo>
                  <a:cubicBezTo>
                    <a:pt x="1064209" y="1803162"/>
                    <a:pt x="1063312" y="1795891"/>
                    <a:pt x="1064021" y="1788760"/>
                  </a:cubicBezTo>
                  <a:cubicBezTo>
                    <a:pt x="1064964" y="1778986"/>
                    <a:pt x="1061045" y="1775822"/>
                    <a:pt x="1051790" y="1777003"/>
                  </a:cubicBezTo>
                  <a:cubicBezTo>
                    <a:pt x="1046029" y="1777711"/>
                    <a:pt x="1040127" y="1777664"/>
                    <a:pt x="1034271" y="1777946"/>
                  </a:cubicBezTo>
                  <a:cubicBezTo>
                    <a:pt x="1023363" y="1771903"/>
                    <a:pt x="1011558" y="1776578"/>
                    <a:pt x="1000272" y="1775161"/>
                  </a:cubicBezTo>
                  <a:cubicBezTo>
                    <a:pt x="992481" y="1774169"/>
                    <a:pt x="990498" y="1778136"/>
                    <a:pt x="990356" y="1785408"/>
                  </a:cubicBezTo>
                  <a:cubicBezTo>
                    <a:pt x="990214" y="1793718"/>
                    <a:pt x="992811" y="1802360"/>
                    <a:pt x="988467" y="1810387"/>
                  </a:cubicBezTo>
                  <a:cubicBezTo>
                    <a:pt x="988279" y="1803162"/>
                    <a:pt x="987382" y="1795891"/>
                    <a:pt x="988089" y="1788760"/>
                  </a:cubicBezTo>
                  <a:cubicBezTo>
                    <a:pt x="989034" y="1778939"/>
                    <a:pt x="985067" y="1775869"/>
                    <a:pt x="975812" y="1777003"/>
                  </a:cubicBezTo>
                  <a:cubicBezTo>
                    <a:pt x="970052" y="1777711"/>
                    <a:pt x="964149" y="1777616"/>
                    <a:pt x="958293" y="1777900"/>
                  </a:cubicBezTo>
                  <a:cubicBezTo>
                    <a:pt x="942900" y="1773224"/>
                    <a:pt x="927506" y="1773791"/>
                    <a:pt x="912112" y="1777711"/>
                  </a:cubicBezTo>
                  <a:cubicBezTo>
                    <a:pt x="902196" y="1776766"/>
                    <a:pt x="892232" y="1776530"/>
                    <a:pt x="882315" y="1777900"/>
                  </a:cubicBezTo>
                  <a:cubicBezTo>
                    <a:pt x="866922" y="1773224"/>
                    <a:pt x="851528" y="1773744"/>
                    <a:pt x="836134" y="1777711"/>
                  </a:cubicBezTo>
                  <a:cubicBezTo>
                    <a:pt x="826170" y="1776719"/>
                    <a:pt x="816207" y="1776530"/>
                    <a:pt x="806291" y="1777852"/>
                  </a:cubicBezTo>
                  <a:cubicBezTo>
                    <a:pt x="790849" y="1773414"/>
                    <a:pt x="775456" y="1773508"/>
                    <a:pt x="760014" y="1777852"/>
                  </a:cubicBezTo>
                  <a:cubicBezTo>
                    <a:pt x="748351" y="1776672"/>
                    <a:pt x="736687" y="1776483"/>
                    <a:pt x="725024" y="1778042"/>
                  </a:cubicBezTo>
                  <a:cubicBezTo>
                    <a:pt x="712274" y="1771903"/>
                    <a:pt x="698769" y="1775964"/>
                    <a:pt x="685642" y="1775727"/>
                  </a:cubicBezTo>
                  <a:cubicBezTo>
                    <a:pt x="680778" y="1775633"/>
                    <a:pt x="681581" y="1780591"/>
                    <a:pt x="681204" y="1784086"/>
                  </a:cubicBezTo>
                  <a:cubicBezTo>
                    <a:pt x="680212" y="1792821"/>
                    <a:pt x="683375" y="1801935"/>
                    <a:pt x="679078" y="1810435"/>
                  </a:cubicBezTo>
                  <a:cubicBezTo>
                    <a:pt x="681629" y="1788335"/>
                    <a:pt x="676859" y="1776294"/>
                    <a:pt x="650274" y="1770581"/>
                  </a:cubicBezTo>
                  <a:cubicBezTo>
                    <a:pt x="618825" y="1763828"/>
                    <a:pt x="601968" y="1736535"/>
                    <a:pt x="600362" y="1704047"/>
                  </a:cubicBezTo>
                  <a:cubicBezTo>
                    <a:pt x="598710" y="1670804"/>
                    <a:pt x="600220" y="1637372"/>
                    <a:pt x="600362" y="1604034"/>
                  </a:cubicBezTo>
                  <a:close/>
                  <a:moveTo>
                    <a:pt x="1259325" y="706089"/>
                  </a:moveTo>
                  <a:cubicBezTo>
                    <a:pt x="1261874" y="707931"/>
                    <a:pt x="1262252" y="710717"/>
                    <a:pt x="1261828" y="713360"/>
                  </a:cubicBezTo>
                  <a:cubicBezTo>
                    <a:pt x="1259750" y="725686"/>
                    <a:pt x="1265369" y="728093"/>
                    <a:pt x="1276843" y="728329"/>
                  </a:cubicBezTo>
                  <a:cubicBezTo>
                    <a:pt x="1289309" y="728613"/>
                    <a:pt x="1289687" y="722380"/>
                    <a:pt x="1289121" y="713502"/>
                  </a:cubicBezTo>
                  <a:cubicBezTo>
                    <a:pt x="1289026" y="711756"/>
                    <a:pt x="1289593" y="709960"/>
                    <a:pt x="1289829" y="708167"/>
                  </a:cubicBezTo>
                  <a:cubicBezTo>
                    <a:pt x="1292899" y="728141"/>
                    <a:pt x="1292899" y="728188"/>
                    <a:pt x="1313676" y="728141"/>
                  </a:cubicBezTo>
                  <a:cubicBezTo>
                    <a:pt x="1339835" y="728047"/>
                    <a:pt x="1366044" y="727905"/>
                    <a:pt x="1392203" y="727810"/>
                  </a:cubicBezTo>
                  <a:cubicBezTo>
                    <a:pt x="1406133" y="732154"/>
                    <a:pt x="1407361" y="742591"/>
                    <a:pt x="1407314" y="755340"/>
                  </a:cubicBezTo>
                  <a:cubicBezTo>
                    <a:pt x="1406889" y="844681"/>
                    <a:pt x="1406842" y="934022"/>
                    <a:pt x="1407314" y="1023364"/>
                  </a:cubicBezTo>
                  <a:cubicBezTo>
                    <a:pt x="1407408" y="1036207"/>
                    <a:pt x="1405756" y="1046407"/>
                    <a:pt x="1392061" y="1050751"/>
                  </a:cubicBezTo>
                  <a:cubicBezTo>
                    <a:pt x="1363257" y="1050751"/>
                    <a:pt x="1334406" y="1051365"/>
                    <a:pt x="1305648" y="1050421"/>
                  </a:cubicBezTo>
                  <a:cubicBezTo>
                    <a:pt x="1293701" y="1050042"/>
                    <a:pt x="1289073" y="1053396"/>
                    <a:pt x="1290963" y="1065248"/>
                  </a:cubicBezTo>
                  <a:cubicBezTo>
                    <a:pt x="1291199" y="1066901"/>
                    <a:pt x="1290254" y="1068695"/>
                    <a:pt x="1289829" y="1070442"/>
                  </a:cubicBezTo>
                  <a:cubicBezTo>
                    <a:pt x="1289499" y="1065956"/>
                    <a:pt x="1289121" y="1061517"/>
                    <a:pt x="1288979" y="1057031"/>
                  </a:cubicBezTo>
                  <a:cubicBezTo>
                    <a:pt x="1288885" y="1053396"/>
                    <a:pt x="1287563" y="1051602"/>
                    <a:pt x="1283690" y="1050703"/>
                  </a:cubicBezTo>
                  <a:cubicBezTo>
                    <a:pt x="1269005" y="1047351"/>
                    <a:pt x="1263102" y="1051506"/>
                    <a:pt x="1261828" y="1066381"/>
                  </a:cubicBezTo>
                  <a:cubicBezTo>
                    <a:pt x="1261638" y="1068411"/>
                    <a:pt x="1260364" y="1070395"/>
                    <a:pt x="1259608" y="1072425"/>
                  </a:cubicBezTo>
                  <a:cubicBezTo>
                    <a:pt x="1258806" y="1050703"/>
                    <a:pt x="1258806" y="1050703"/>
                    <a:pt x="1237367" y="1050703"/>
                  </a:cubicBezTo>
                  <a:cubicBezTo>
                    <a:pt x="1211301" y="1050703"/>
                    <a:pt x="1185235" y="1050703"/>
                    <a:pt x="1159170" y="1050703"/>
                  </a:cubicBezTo>
                  <a:cubicBezTo>
                    <a:pt x="1148875" y="1050703"/>
                    <a:pt x="1138628" y="1050751"/>
                    <a:pt x="1128381" y="1050799"/>
                  </a:cubicBezTo>
                  <a:cubicBezTo>
                    <a:pt x="1112705" y="1049712"/>
                    <a:pt x="1096933" y="1052403"/>
                    <a:pt x="1081255" y="1048484"/>
                  </a:cubicBezTo>
                  <a:cubicBezTo>
                    <a:pt x="1050515" y="1040788"/>
                    <a:pt x="1028652" y="1016139"/>
                    <a:pt x="1028322" y="984878"/>
                  </a:cubicBezTo>
                  <a:cubicBezTo>
                    <a:pt x="1027661" y="921225"/>
                    <a:pt x="1027519" y="857572"/>
                    <a:pt x="1028368" y="793966"/>
                  </a:cubicBezTo>
                  <a:cubicBezTo>
                    <a:pt x="1028841" y="757323"/>
                    <a:pt x="1059299" y="729321"/>
                    <a:pt x="1097358" y="728141"/>
                  </a:cubicBezTo>
                  <a:cubicBezTo>
                    <a:pt x="1107699" y="727810"/>
                    <a:pt x="1118088" y="727810"/>
                    <a:pt x="1128477" y="727668"/>
                  </a:cubicBezTo>
                  <a:cubicBezTo>
                    <a:pt x="1138628" y="727716"/>
                    <a:pt x="1148828" y="727716"/>
                    <a:pt x="1158981" y="727810"/>
                  </a:cubicBezTo>
                  <a:cubicBezTo>
                    <a:pt x="1187408" y="727905"/>
                    <a:pt x="1215787" y="727338"/>
                    <a:pt x="1244167" y="728424"/>
                  </a:cubicBezTo>
                  <a:cubicBezTo>
                    <a:pt x="1256775" y="728896"/>
                    <a:pt x="1261308" y="725025"/>
                    <a:pt x="1259325" y="712841"/>
                  </a:cubicBezTo>
                  <a:cubicBezTo>
                    <a:pt x="1258947" y="710669"/>
                    <a:pt x="1259325" y="708356"/>
                    <a:pt x="1259325" y="706089"/>
                  </a:cubicBezTo>
                  <a:close/>
                  <a:moveTo>
                    <a:pt x="429045" y="478438"/>
                  </a:moveTo>
                  <a:cubicBezTo>
                    <a:pt x="480657" y="478438"/>
                    <a:pt x="513051" y="510690"/>
                    <a:pt x="513145" y="561877"/>
                  </a:cubicBezTo>
                  <a:cubicBezTo>
                    <a:pt x="513193" y="585393"/>
                    <a:pt x="513193" y="608908"/>
                    <a:pt x="513193" y="632424"/>
                  </a:cubicBezTo>
                  <a:cubicBezTo>
                    <a:pt x="513239" y="645505"/>
                    <a:pt x="513239" y="658537"/>
                    <a:pt x="513287" y="671618"/>
                  </a:cubicBezTo>
                  <a:cubicBezTo>
                    <a:pt x="513287" y="695510"/>
                    <a:pt x="513287" y="719451"/>
                    <a:pt x="513287" y="743345"/>
                  </a:cubicBezTo>
                  <a:cubicBezTo>
                    <a:pt x="513287" y="756425"/>
                    <a:pt x="513239" y="769458"/>
                    <a:pt x="513239" y="782538"/>
                  </a:cubicBezTo>
                  <a:cubicBezTo>
                    <a:pt x="513239" y="803740"/>
                    <a:pt x="513287" y="824942"/>
                    <a:pt x="513333" y="846145"/>
                  </a:cubicBezTo>
                  <a:cubicBezTo>
                    <a:pt x="513287" y="859272"/>
                    <a:pt x="513239" y="872352"/>
                    <a:pt x="513193" y="885479"/>
                  </a:cubicBezTo>
                  <a:cubicBezTo>
                    <a:pt x="513145" y="905642"/>
                    <a:pt x="513428" y="925852"/>
                    <a:pt x="513003" y="946063"/>
                  </a:cubicBezTo>
                  <a:cubicBezTo>
                    <a:pt x="512861" y="953477"/>
                    <a:pt x="514797" y="956687"/>
                    <a:pt x="522731" y="956168"/>
                  </a:cubicBezTo>
                  <a:cubicBezTo>
                    <a:pt x="533921" y="955413"/>
                    <a:pt x="545160" y="955554"/>
                    <a:pt x="556304" y="955319"/>
                  </a:cubicBezTo>
                  <a:cubicBezTo>
                    <a:pt x="554557" y="958860"/>
                    <a:pt x="551252" y="958199"/>
                    <a:pt x="548183" y="958482"/>
                  </a:cubicBezTo>
                  <a:cubicBezTo>
                    <a:pt x="536849" y="959521"/>
                    <a:pt x="521031" y="953146"/>
                    <a:pt x="515270" y="961505"/>
                  </a:cubicBezTo>
                  <a:cubicBezTo>
                    <a:pt x="509556" y="969768"/>
                    <a:pt x="513475" y="984642"/>
                    <a:pt x="513145" y="996636"/>
                  </a:cubicBezTo>
                  <a:cubicBezTo>
                    <a:pt x="513145" y="1040693"/>
                    <a:pt x="513287" y="1084797"/>
                    <a:pt x="513051" y="1128901"/>
                  </a:cubicBezTo>
                  <a:cubicBezTo>
                    <a:pt x="512909" y="1151283"/>
                    <a:pt x="505920" y="1171116"/>
                    <a:pt x="488968" y="1186652"/>
                  </a:cubicBezTo>
                  <a:cubicBezTo>
                    <a:pt x="480468" y="1167055"/>
                    <a:pt x="466019" y="1151378"/>
                    <a:pt x="453788" y="1134284"/>
                  </a:cubicBezTo>
                  <a:cubicBezTo>
                    <a:pt x="401988" y="1061800"/>
                    <a:pt x="349573" y="989742"/>
                    <a:pt x="297489" y="917495"/>
                  </a:cubicBezTo>
                  <a:cubicBezTo>
                    <a:pt x="225383" y="817481"/>
                    <a:pt x="153372" y="717374"/>
                    <a:pt x="81313" y="617361"/>
                  </a:cubicBezTo>
                  <a:cubicBezTo>
                    <a:pt x="54256" y="579773"/>
                    <a:pt x="27104" y="542186"/>
                    <a:pt x="0" y="504598"/>
                  </a:cubicBezTo>
                  <a:cubicBezTo>
                    <a:pt x="519" y="502520"/>
                    <a:pt x="1086" y="500395"/>
                    <a:pt x="1606" y="498318"/>
                  </a:cubicBezTo>
                  <a:cubicBezTo>
                    <a:pt x="16291" y="492415"/>
                    <a:pt x="28285" y="480374"/>
                    <a:pt x="45237" y="479807"/>
                  </a:cubicBezTo>
                  <a:cubicBezTo>
                    <a:pt x="51093" y="479619"/>
                    <a:pt x="56900" y="478485"/>
                    <a:pt x="62756" y="478485"/>
                  </a:cubicBezTo>
                  <a:cubicBezTo>
                    <a:pt x="184821" y="478391"/>
                    <a:pt x="306933" y="478391"/>
                    <a:pt x="429045" y="478438"/>
                  </a:cubicBezTo>
                  <a:close/>
                  <a:moveTo>
                    <a:pt x="2833609" y="0"/>
                  </a:moveTo>
                  <a:cubicBezTo>
                    <a:pt x="2837859" y="4674"/>
                    <a:pt x="2835734" y="10389"/>
                    <a:pt x="2835734" y="15536"/>
                  </a:cubicBezTo>
                  <a:cubicBezTo>
                    <a:pt x="2835828" y="179627"/>
                    <a:pt x="2835970" y="343718"/>
                    <a:pt x="2835546" y="507809"/>
                  </a:cubicBezTo>
                  <a:cubicBezTo>
                    <a:pt x="2835498" y="520747"/>
                    <a:pt x="2837623" y="525328"/>
                    <a:pt x="2852119" y="525234"/>
                  </a:cubicBezTo>
                  <a:cubicBezTo>
                    <a:pt x="2962427" y="524525"/>
                    <a:pt x="3072734" y="524856"/>
                    <a:pt x="3183040" y="524808"/>
                  </a:cubicBezTo>
                  <a:cubicBezTo>
                    <a:pt x="3188471" y="524808"/>
                    <a:pt x="3193855" y="524431"/>
                    <a:pt x="3199285" y="524195"/>
                  </a:cubicBezTo>
                  <a:cubicBezTo>
                    <a:pt x="3212081" y="531088"/>
                    <a:pt x="3225019" y="529956"/>
                    <a:pt x="3238053" y="524856"/>
                  </a:cubicBezTo>
                  <a:cubicBezTo>
                    <a:pt x="3238289" y="524431"/>
                    <a:pt x="3238478" y="523959"/>
                    <a:pt x="3238714" y="523534"/>
                  </a:cubicBezTo>
                  <a:cubicBezTo>
                    <a:pt x="3243436" y="519709"/>
                    <a:pt x="3249197" y="520323"/>
                    <a:pt x="3254674" y="520323"/>
                  </a:cubicBezTo>
                  <a:cubicBezTo>
                    <a:pt x="3309828" y="520276"/>
                    <a:pt x="3365028" y="520086"/>
                    <a:pt x="3420182" y="520370"/>
                  </a:cubicBezTo>
                  <a:cubicBezTo>
                    <a:pt x="3472833" y="520653"/>
                    <a:pt x="3514954" y="541194"/>
                    <a:pt x="3543239" y="586668"/>
                  </a:cubicBezTo>
                  <a:cubicBezTo>
                    <a:pt x="3554902" y="605462"/>
                    <a:pt x="3560946" y="626238"/>
                    <a:pt x="3561513" y="648385"/>
                  </a:cubicBezTo>
                  <a:cubicBezTo>
                    <a:pt x="3561797" y="660614"/>
                    <a:pt x="3561655" y="672798"/>
                    <a:pt x="3561513" y="685027"/>
                  </a:cubicBezTo>
                  <a:cubicBezTo>
                    <a:pt x="3561466" y="689939"/>
                    <a:pt x="3561655" y="694991"/>
                    <a:pt x="3558585" y="699194"/>
                  </a:cubicBezTo>
                  <a:cubicBezTo>
                    <a:pt x="3557783" y="699713"/>
                    <a:pt x="3556980" y="700328"/>
                    <a:pt x="3556224" y="701035"/>
                  </a:cubicBezTo>
                  <a:cubicBezTo>
                    <a:pt x="3551550" y="710952"/>
                    <a:pt x="3553060" y="721341"/>
                    <a:pt x="3554147" y="731634"/>
                  </a:cubicBezTo>
                  <a:cubicBezTo>
                    <a:pt x="3554760" y="737395"/>
                    <a:pt x="3558066" y="740087"/>
                    <a:pt x="3564252" y="740040"/>
                  </a:cubicBezTo>
                  <a:cubicBezTo>
                    <a:pt x="3565763" y="739992"/>
                    <a:pt x="3567274" y="739992"/>
                    <a:pt x="3568786" y="739992"/>
                  </a:cubicBezTo>
                  <a:cubicBezTo>
                    <a:pt x="3572090" y="740465"/>
                    <a:pt x="3575727" y="740323"/>
                    <a:pt x="3579504" y="739945"/>
                  </a:cubicBezTo>
                  <a:cubicBezTo>
                    <a:pt x="3634894" y="739710"/>
                    <a:pt x="3690284" y="740701"/>
                    <a:pt x="3745720" y="739237"/>
                  </a:cubicBezTo>
                  <a:cubicBezTo>
                    <a:pt x="3717861" y="742401"/>
                    <a:pt x="3689859" y="740134"/>
                    <a:pt x="3661904" y="740701"/>
                  </a:cubicBezTo>
                  <a:cubicBezTo>
                    <a:pt x="3631163" y="741314"/>
                    <a:pt x="3600422" y="741409"/>
                    <a:pt x="3569683" y="740890"/>
                  </a:cubicBezTo>
                  <a:cubicBezTo>
                    <a:pt x="3560144" y="740701"/>
                    <a:pt x="3557594" y="743393"/>
                    <a:pt x="3557642" y="752931"/>
                  </a:cubicBezTo>
                  <a:cubicBezTo>
                    <a:pt x="3558019" y="842414"/>
                    <a:pt x="3557877" y="931944"/>
                    <a:pt x="3557877" y="1021427"/>
                  </a:cubicBezTo>
                  <a:cubicBezTo>
                    <a:pt x="3557877" y="1284067"/>
                    <a:pt x="3557877" y="1546661"/>
                    <a:pt x="3557877" y="1809301"/>
                  </a:cubicBezTo>
                  <a:cubicBezTo>
                    <a:pt x="3557877" y="1845614"/>
                    <a:pt x="3546828" y="1877393"/>
                    <a:pt x="3519818" y="1902656"/>
                  </a:cubicBezTo>
                  <a:cubicBezTo>
                    <a:pt x="3518070" y="1897886"/>
                    <a:pt x="3515048" y="1894015"/>
                    <a:pt x="3511507" y="1890426"/>
                  </a:cubicBezTo>
                  <a:cubicBezTo>
                    <a:pt x="3486810" y="1865304"/>
                    <a:pt x="3462161" y="1840136"/>
                    <a:pt x="3437984" y="1814496"/>
                  </a:cubicBezTo>
                  <a:cubicBezTo>
                    <a:pt x="3399263" y="1773366"/>
                    <a:pt x="3358843" y="1733890"/>
                    <a:pt x="3320027" y="1692856"/>
                  </a:cubicBezTo>
                  <a:cubicBezTo>
                    <a:pt x="3274413" y="1644643"/>
                    <a:pt x="3227947" y="1597233"/>
                    <a:pt x="3182002" y="1549305"/>
                  </a:cubicBezTo>
                  <a:cubicBezTo>
                    <a:pt x="3135726" y="1501045"/>
                    <a:pt x="3089213" y="1453022"/>
                    <a:pt x="3042938" y="1404810"/>
                  </a:cubicBezTo>
                  <a:cubicBezTo>
                    <a:pt x="2998220" y="1358251"/>
                    <a:pt x="2953361" y="1311786"/>
                    <a:pt x="2908642" y="1265179"/>
                  </a:cubicBezTo>
                  <a:cubicBezTo>
                    <a:pt x="2862036" y="1216636"/>
                    <a:pt x="2815240" y="1168282"/>
                    <a:pt x="2768633" y="1119739"/>
                  </a:cubicBezTo>
                  <a:cubicBezTo>
                    <a:pt x="2723302" y="1072519"/>
                    <a:pt x="2677781" y="1025393"/>
                    <a:pt x="2632449" y="978173"/>
                  </a:cubicBezTo>
                  <a:cubicBezTo>
                    <a:pt x="2585513" y="929300"/>
                    <a:pt x="2538434" y="880568"/>
                    <a:pt x="2491496" y="831742"/>
                  </a:cubicBezTo>
                  <a:cubicBezTo>
                    <a:pt x="2446732" y="785183"/>
                    <a:pt x="2402250" y="738340"/>
                    <a:pt x="2357107" y="692158"/>
                  </a:cubicBezTo>
                  <a:cubicBezTo>
                    <a:pt x="2317677" y="651785"/>
                    <a:pt x="2278957" y="610655"/>
                    <a:pt x="2240000" y="569857"/>
                  </a:cubicBezTo>
                  <a:cubicBezTo>
                    <a:pt x="2238442" y="568251"/>
                    <a:pt x="2237449" y="566174"/>
                    <a:pt x="2236175" y="564332"/>
                  </a:cubicBezTo>
                  <a:cubicBezTo>
                    <a:pt x="2256055" y="542280"/>
                    <a:pt x="2281459" y="530806"/>
                    <a:pt x="2310311" y="526886"/>
                  </a:cubicBezTo>
                  <a:cubicBezTo>
                    <a:pt x="2330994" y="524053"/>
                    <a:pt x="2331041" y="524667"/>
                    <a:pt x="2331088" y="503323"/>
                  </a:cubicBezTo>
                  <a:cubicBezTo>
                    <a:pt x="2331230" y="424371"/>
                    <a:pt x="2331419" y="345417"/>
                    <a:pt x="2331560" y="266465"/>
                  </a:cubicBezTo>
                  <a:cubicBezTo>
                    <a:pt x="2335102" y="270338"/>
                    <a:pt x="2333638" y="275060"/>
                    <a:pt x="2333685" y="279451"/>
                  </a:cubicBezTo>
                  <a:cubicBezTo>
                    <a:pt x="2333827" y="301597"/>
                    <a:pt x="2333733" y="323744"/>
                    <a:pt x="2333733" y="345890"/>
                  </a:cubicBezTo>
                  <a:cubicBezTo>
                    <a:pt x="2333733" y="401044"/>
                    <a:pt x="2333638" y="456197"/>
                    <a:pt x="2333827" y="511351"/>
                  </a:cubicBezTo>
                  <a:cubicBezTo>
                    <a:pt x="2333875" y="515789"/>
                    <a:pt x="2331183" y="522920"/>
                    <a:pt x="2338266" y="523723"/>
                  </a:cubicBezTo>
                  <a:cubicBezTo>
                    <a:pt x="2347568" y="524808"/>
                    <a:pt x="2358098" y="526131"/>
                    <a:pt x="2366314" y="522872"/>
                  </a:cubicBezTo>
                  <a:cubicBezTo>
                    <a:pt x="2373115" y="520181"/>
                    <a:pt x="2369290" y="509793"/>
                    <a:pt x="2369336" y="502898"/>
                  </a:cubicBezTo>
                  <a:cubicBezTo>
                    <a:pt x="2369714" y="419318"/>
                    <a:pt x="2369809" y="335691"/>
                    <a:pt x="2369998" y="252063"/>
                  </a:cubicBezTo>
                  <a:cubicBezTo>
                    <a:pt x="2373823" y="256360"/>
                    <a:pt x="2371981" y="261555"/>
                    <a:pt x="2371981" y="266323"/>
                  </a:cubicBezTo>
                  <a:cubicBezTo>
                    <a:pt x="2372075" y="348015"/>
                    <a:pt x="2372217" y="429706"/>
                    <a:pt x="2371839" y="511398"/>
                  </a:cubicBezTo>
                  <a:cubicBezTo>
                    <a:pt x="2371793" y="521504"/>
                    <a:pt x="2373634" y="526508"/>
                    <a:pt x="2384967" y="525092"/>
                  </a:cubicBezTo>
                  <a:cubicBezTo>
                    <a:pt x="2392523" y="524147"/>
                    <a:pt x="2400408" y="524195"/>
                    <a:pt x="2407963" y="525092"/>
                  </a:cubicBezTo>
                  <a:cubicBezTo>
                    <a:pt x="2419155" y="526462"/>
                    <a:pt x="2421279" y="521644"/>
                    <a:pt x="2421232" y="511398"/>
                  </a:cubicBezTo>
                  <a:cubicBezTo>
                    <a:pt x="2420901" y="402177"/>
                    <a:pt x="2420996" y="292909"/>
                    <a:pt x="2421043" y="183688"/>
                  </a:cubicBezTo>
                  <a:cubicBezTo>
                    <a:pt x="2421043" y="179627"/>
                    <a:pt x="2421374" y="175566"/>
                    <a:pt x="2421516" y="171505"/>
                  </a:cubicBezTo>
                  <a:cubicBezTo>
                    <a:pt x="2425057" y="175896"/>
                    <a:pt x="2423404" y="181043"/>
                    <a:pt x="2423404" y="185859"/>
                  </a:cubicBezTo>
                  <a:cubicBezTo>
                    <a:pt x="2423499" y="286156"/>
                    <a:pt x="2423357" y="386405"/>
                    <a:pt x="2423594" y="486702"/>
                  </a:cubicBezTo>
                  <a:cubicBezTo>
                    <a:pt x="2423640" y="498743"/>
                    <a:pt x="2418258" y="514279"/>
                    <a:pt x="2426143" y="521881"/>
                  </a:cubicBezTo>
                  <a:cubicBezTo>
                    <a:pt x="2433935" y="529436"/>
                    <a:pt x="2449375" y="523675"/>
                    <a:pt x="2461417" y="524242"/>
                  </a:cubicBezTo>
                  <a:cubicBezTo>
                    <a:pt x="2480400" y="524478"/>
                    <a:pt x="2499382" y="524195"/>
                    <a:pt x="2518318" y="525092"/>
                  </a:cubicBezTo>
                  <a:cubicBezTo>
                    <a:pt x="2527809" y="525565"/>
                    <a:pt x="2529462" y="521644"/>
                    <a:pt x="2529320" y="513334"/>
                  </a:cubicBezTo>
                  <a:cubicBezTo>
                    <a:pt x="2528895" y="488024"/>
                    <a:pt x="2529178" y="462666"/>
                    <a:pt x="2529178" y="437356"/>
                  </a:cubicBezTo>
                  <a:cubicBezTo>
                    <a:pt x="2529178" y="327049"/>
                    <a:pt x="2529132" y="216694"/>
                    <a:pt x="2529178" y="106388"/>
                  </a:cubicBezTo>
                  <a:cubicBezTo>
                    <a:pt x="2529178" y="100957"/>
                    <a:pt x="2529509" y="95575"/>
                    <a:pt x="2529651" y="90144"/>
                  </a:cubicBezTo>
                  <a:cubicBezTo>
                    <a:pt x="2533475" y="94914"/>
                    <a:pt x="2531681" y="100579"/>
                    <a:pt x="2531681" y="105821"/>
                  </a:cubicBezTo>
                  <a:cubicBezTo>
                    <a:pt x="2531823" y="232750"/>
                    <a:pt x="2531775" y="359725"/>
                    <a:pt x="2531775" y="486654"/>
                  </a:cubicBezTo>
                  <a:cubicBezTo>
                    <a:pt x="2531775" y="524808"/>
                    <a:pt x="2531775" y="524808"/>
                    <a:pt x="2569788" y="524289"/>
                  </a:cubicBezTo>
                  <a:cubicBezTo>
                    <a:pt x="2588723" y="524478"/>
                    <a:pt x="2607659" y="524242"/>
                    <a:pt x="2626547" y="525092"/>
                  </a:cubicBezTo>
                  <a:cubicBezTo>
                    <a:pt x="2636180" y="525517"/>
                    <a:pt x="2638683" y="522259"/>
                    <a:pt x="2638635" y="512861"/>
                  </a:cubicBezTo>
                  <a:cubicBezTo>
                    <a:pt x="2638305" y="452420"/>
                    <a:pt x="2638588" y="392024"/>
                    <a:pt x="2638635" y="331582"/>
                  </a:cubicBezTo>
                  <a:cubicBezTo>
                    <a:pt x="2642319" y="335927"/>
                    <a:pt x="2640571" y="341121"/>
                    <a:pt x="2640571" y="345890"/>
                  </a:cubicBezTo>
                  <a:cubicBezTo>
                    <a:pt x="2640713" y="400997"/>
                    <a:pt x="2640949" y="456055"/>
                    <a:pt x="2640383" y="511162"/>
                  </a:cubicBezTo>
                  <a:cubicBezTo>
                    <a:pt x="2640241" y="522211"/>
                    <a:pt x="2643924" y="524667"/>
                    <a:pt x="2654218" y="524667"/>
                  </a:cubicBezTo>
                  <a:cubicBezTo>
                    <a:pt x="2664701" y="524667"/>
                    <a:pt x="2668196" y="521976"/>
                    <a:pt x="2668101" y="510973"/>
                  </a:cubicBezTo>
                  <a:cubicBezTo>
                    <a:pt x="2667535" y="455914"/>
                    <a:pt x="2667770" y="400807"/>
                    <a:pt x="2667912" y="345701"/>
                  </a:cubicBezTo>
                  <a:cubicBezTo>
                    <a:pt x="2667912" y="340932"/>
                    <a:pt x="2666071" y="335691"/>
                    <a:pt x="2670273" y="331535"/>
                  </a:cubicBezTo>
                  <a:cubicBezTo>
                    <a:pt x="2670321" y="391694"/>
                    <a:pt x="2670557" y="451806"/>
                    <a:pt x="2670226" y="511964"/>
                  </a:cubicBezTo>
                  <a:cubicBezTo>
                    <a:pt x="2670179" y="521598"/>
                    <a:pt x="2671973" y="525328"/>
                    <a:pt x="2682692" y="525092"/>
                  </a:cubicBezTo>
                  <a:cubicBezTo>
                    <a:pt x="2720186" y="524195"/>
                    <a:pt x="2757725" y="524384"/>
                    <a:pt x="2795219" y="524195"/>
                  </a:cubicBezTo>
                  <a:cubicBezTo>
                    <a:pt x="2802915" y="524242"/>
                    <a:pt x="2810660" y="523581"/>
                    <a:pt x="2818262" y="524478"/>
                  </a:cubicBezTo>
                  <a:cubicBezTo>
                    <a:pt x="2830021" y="525847"/>
                    <a:pt x="2833656" y="521976"/>
                    <a:pt x="2833562" y="509698"/>
                  </a:cubicBezTo>
                  <a:cubicBezTo>
                    <a:pt x="2832995" y="433767"/>
                    <a:pt x="2833231" y="357884"/>
                    <a:pt x="2833279" y="281953"/>
                  </a:cubicBezTo>
                  <a:cubicBezTo>
                    <a:pt x="2833325" y="187984"/>
                    <a:pt x="2833515" y="93969"/>
                    <a:pt x="2833609" y="0"/>
                  </a:cubicBezTo>
                  <a:close/>
                </a:path>
              </a:pathLst>
            </a:custGeom>
            <a:solidFill>
              <a:srgbClr val="01B1B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64" name="Google Shape;1564;p51"/>
            <p:cNvSpPr/>
            <p:nvPr/>
          </p:nvSpPr>
          <p:spPr>
            <a:xfrm>
              <a:off x="673934" y="1826844"/>
              <a:ext cx="5185727" cy="4476587"/>
            </a:xfrm>
            <a:custGeom>
              <a:rect b="b" l="l" r="r" t="t"/>
              <a:pathLst>
                <a:path extrusionOk="0" h="4476587" w="5185727">
                  <a:moveTo>
                    <a:pt x="2519022" y="4424226"/>
                  </a:moveTo>
                  <a:cubicBezTo>
                    <a:pt x="2515245" y="4423944"/>
                    <a:pt x="2512554" y="4426493"/>
                    <a:pt x="2512459" y="4430885"/>
                  </a:cubicBezTo>
                  <a:cubicBezTo>
                    <a:pt x="2512364" y="4435134"/>
                    <a:pt x="2514537" y="4437401"/>
                    <a:pt x="2518550" y="4438346"/>
                  </a:cubicBezTo>
                  <a:cubicBezTo>
                    <a:pt x="2522470" y="4437968"/>
                    <a:pt x="2525492" y="4435701"/>
                    <a:pt x="2526106" y="4432112"/>
                  </a:cubicBezTo>
                  <a:cubicBezTo>
                    <a:pt x="2526908" y="4427296"/>
                    <a:pt x="2523178" y="4424557"/>
                    <a:pt x="2519022" y="4424226"/>
                  </a:cubicBezTo>
                  <a:close/>
                  <a:moveTo>
                    <a:pt x="2515086" y="4385978"/>
                  </a:moveTo>
                  <a:cubicBezTo>
                    <a:pt x="2527216" y="4385010"/>
                    <a:pt x="2539824" y="4388882"/>
                    <a:pt x="2549386" y="4397689"/>
                  </a:cubicBezTo>
                  <a:cubicBezTo>
                    <a:pt x="2569218" y="4415916"/>
                    <a:pt x="2569596" y="4445098"/>
                    <a:pt x="2550188" y="4463844"/>
                  </a:cubicBezTo>
                  <a:cubicBezTo>
                    <a:pt x="2531394" y="4482025"/>
                    <a:pt x="2499946" y="4480796"/>
                    <a:pt x="2484410" y="4459878"/>
                  </a:cubicBezTo>
                  <a:cubicBezTo>
                    <a:pt x="2478555" y="4452039"/>
                    <a:pt x="2472747" y="4450576"/>
                    <a:pt x="2464153" y="4450576"/>
                  </a:cubicBezTo>
                  <a:cubicBezTo>
                    <a:pt x="2380478" y="4450764"/>
                    <a:pt x="2296851" y="4450718"/>
                    <a:pt x="2213175" y="4450670"/>
                  </a:cubicBezTo>
                  <a:cubicBezTo>
                    <a:pt x="2206470" y="4450670"/>
                    <a:pt x="2199576" y="4451520"/>
                    <a:pt x="2193248" y="4448120"/>
                  </a:cubicBezTo>
                  <a:cubicBezTo>
                    <a:pt x="2177430" y="4428241"/>
                    <a:pt x="2183379" y="4415822"/>
                    <a:pt x="2211239" y="4410439"/>
                  </a:cubicBezTo>
                  <a:cubicBezTo>
                    <a:pt x="2215348" y="4413130"/>
                    <a:pt x="2220022" y="4411808"/>
                    <a:pt x="2224414" y="4411808"/>
                  </a:cubicBezTo>
                  <a:cubicBezTo>
                    <a:pt x="2304925" y="4411902"/>
                    <a:pt x="2385389" y="4411808"/>
                    <a:pt x="2465899" y="4412043"/>
                  </a:cubicBezTo>
                  <a:cubicBezTo>
                    <a:pt x="2473785" y="4412043"/>
                    <a:pt x="2478649" y="4410249"/>
                    <a:pt x="2483655" y="4403308"/>
                  </a:cubicBezTo>
                  <a:cubicBezTo>
                    <a:pt x="2491305" y="4392755"/>
                    <a:pt x="2502957" y="4386947"/>
                    <a:pt x="2515086" y="4385978"/>
                  </a:cubicBezTo>
                  <a:close/>
                  <a:moveTo>
                    <a:pt x="2455794" y="4305894"/>
                  </a:moveTo>
                  <a:cubicBezTo>
                    <a:pt x="2451498" y="4305988"/>
                    <a:pt x="2448665" y="4308301"/>
                    <a:pt x="2448665" y="4312316"/>
                  </a:cubicBezTo>
                  <a:cubicBezTo>
                    <a:pt x="2448665" y="4316141"/>
                    <a:pt x="2451545" y="4318643"/>
                    <a:pt x="2455464" y="4319587"/>
                  </a:cubicBezTo>
                  <a:cubicBezTo>
                    <a:pt x="2459808" y="4319257"/>
                    <a:pt x="2462264" y="4316329"/>
                    <a:pt x="2462453" y="4312646"/>
                  </a:cubicBezTo>
                  <a:cubicBezTo>
                    <a:pt x="2462641" y="4308821"/>
                    <a:pt x="2460422" y="4305798"/>
                    <a:pt x="2455794" y="4305894"/>
                  </a:cubicBezTo>
                  <a:close/>
                  <a:moveTo>
                    <a:pt x="2467181" y="4268689"/>
                  </a:moveTo>
                  <a:cubicBezTo>
                    <a:pt x="2476147" y="4271056"/>
                    <a:pt x="2484458" y="4276239"/>
                    <a:pt x="2490879" y="4283983"/>
                  </a:cubicBezTo>
                  <a:cubicBezTo>
                    <a:pt x="2493902" y="4287619"/>
                    <a:pt x="2496263" y="4290358"/>
                    <a:pt x="2501598" y="4290310"/>
                  </a:cubicBezTo>
                  <a:cubicBezTo>
                    <a:pt x="2570305" y="4289980"/>
                    <a:pt x="2639010" y="4289838"/>
                    <a:pt x="2707716" y="4289697"/>
                  </a:cubicBezTo>
                  <a:cubicBezTo>
                    <a:pt x="2719380" y="4293332"/>
                    <a:pt x="2728352" y="4299424"/>
                    <a:pt x="2726511" y="4313401"/>
                  </a:cubicBezTo>
                  <a:cubicBezTo>
                    <a:pt x="2725093" y="4324734"/>
                    <a:pt x="2716452" y="4329882"/>
                    <a:pt x="2699925" y="4330259"/>
                  </a:cubicBezTo>
                  <a:cubicBezTo>
                    <a:pt x="2696383" y="4330307"/>
                    <a:pt x="2692795" y="4330731"/>
                    <a:pt x="2689254" y="4330968"/>
                  </a:cubicBezTo>
                  <a:cubicBezTo>
                    <a:pt x="2627772" y="4330779"/>
                    <a:pt x="2566338" y="4330779"/>
                    <a:pt x="2504857" y="4330165"/>
                  </a:cubicBezTo>
                  <a:cubicBezTo>
                    <a:pt x="2497065" y="4330070"/>
                    <a:pt x="2495271" y="4335217"/>
                    <a:pt x="2491824" y="4339609"/>
                  </a:cubicBezTo>
                  <a:cubicBezTo>
                    <a:pt x="2479122" y="4355853"/>
                    <a:pt x="2460139" y="4361661"/>
                    <a:pt x="2441109" y="4355239"/>
                  </a:cubicBezTo>
                  <a:cubicBezTo>
                    <a:pt x="2423307" y="4349241"/>
                    <a:pt x="2410557" y="4331959"/>
                    <a:pt x="2410085" y="4313213"/>
                  </a:cubicBezTo>
                  <a:cubicBezTo>
                    <a:pt x="2409613" y="4294796"/>
                    <a:pt x="2421701" y="4277183"/>
                    <a:pt x="2439551" y="4270289"/>
                  </a:cubicBezTo>
                  <a:cubicBezTo>
                    <a:pt x="2448594" y="4266771"/>
                    <a:pt x="2458215" y="4266322"/>
                    <a:pt x="2467181" y="4268689"/>
                  </a:cubicBezTo>
                  <a:close/>
                  <a:moveTo>
                    <a:pt x="2495082" y="4195066"/>
                  </a:moveTo>
                  <a:cubicBezTo>
                    <a:pt x="2490833" y="4195160"/>
                    <a:pt x="2488519" y="4197663"/>
                    <a:pt x="2488708" y="4202007"/>
                  </a:cubicBezTo>
                  <a:cubicBezTo>
                    <a:pt x="2488850" y="4206304"/>
                    <a:pt x="2491494" y="4208287"/>
                    <a:pt x="2495649" y="4208618"/>
                  </a:cubicBezTo>
                  <a:cubicBezTo>
                    <a:pt x="2499616" y="4207910"/>
                    <a:pt x="2502166" y="4205784"/>
                    <a:pt x="2502024" y="4201488"/>
                  </a:cubicBezTo>
                  <a:cubicBezTo>
                    <a:pt x="2501883" y="4197143"/>
                    <a:pt x="2499285" y="4194972"/>
                    <a:pt x="2495082" y="4195066"/>
                  </a:cubicBezTo>
                  <a:close/>
                  <a:moveTo>
                    <a:pt x="2498193" y="4156357"/>
                  </a:moveTo>
                  <a:cubicBezTo>
                    <a:pt x="2510406" y="4157006"/>
                    <a:pt x="2522235" y="4162814"/>
                    <a:pt x="2530923" y="4173581"/>
                  </a:cubicBezTo>
                  <a:cubicBezTo>
                    <a:pt x="2546648" y="4193035"/>
                    <a:pt x="2542350" y="4223682"/>
                    <a:pt x="2521904" y="4238319"/>
                  </a:cubicBezTo>
                  <a:cubicBezTo>
                    <a:pt x="2499522" y="4254327"/>
                    <a:pt x="2470103" y="4247623"/>
                    <a:pt x="2455701" y="4223020"/>
                  </a:cubicBezTo>
                  <a:cubicBezTo>
                    <a:pt x="2452821" y="4218156"/>
                    <a:pt x="2450554" y="4214567"/>
                    <a:pt x="2443707" y="4214615"/>
                  </a:cubicBezTo>
                  <a:cubicBezTo>
                    <a:pt x="2382792" y="4214945"/>
                    <a:pt x="2321831" y="4214804"/>
                    <a:pt x="2260916" y="4214898"/>
                  </a:cubicBezTo>
                  <a:cubicBezTo>
                    <a:pt x="2258319" y="4214898"/>
                    <a:pt x="2255722" y="4216031"/>
                    <a:pt x="2253125" y="4216599"/>
                  </a:cubicBezTo>
                  <a:cubicBezTo>
                    <a:pt x="2244483" y="4213576"/>
                    <a:pt x="2234237" y="4213057"/>
                    <a:pt x="2230932" y="4201818"/>
                  </a:cubicBezTo>
                  <a:cubicBezTo>
                    <a:pt x="2226540" y="4186755"/>
                    <a:pt x="2235795" y="4176839"/>
                    <a:pt x="2255533" y="4175517"/>
                  </a:cubicBezTo>
                  <a:cubicBezTo>
                    <a:pt x="2320556" y="4175611"/>
                    <a:pt x="2385531" y="4175705"/>
                    <a:pt x="2450506" y="4176036"/>
                  </a:cubicBezTo>
                  <a:cubicBezTo>
                    <a:pt x="2456125" y="4176084"/>
                    <a:pt x="2459431" y="4173675"/>
                    <a:pt x="2463162" y="4170086"/>
                  </a:cubicBezTo>
                  <a:cubicBezTo>
                    <a:pt x="2473385" y="4160217"/>
                    <a:pt x="2485981" y="4155707"/>
                    <a:pt x="2498193" y="4156357"/>
                  </a:cubicBezTo>
                  <a:close/>
                  <a:moveTo>
                    <a:pt x="1981228" y="4147043"/>
                  </a:moveTo>
                  <a:cubicBezTo>
                    <a:pt x="1977121" y="4146665"/>
                    <a:pt x="1974287" y="4149687"/>
                    <a:pt x="1973673" y="4153371"/>
                  </a:cubicBezTo>
                  <a:cubicBezTo>
                    <a:pt x="1972964" y="4157620"/>
                    <a:pt x="1976176" y="4160123"/>
                    <a:pt x="1980001" y="4160642"/>
                  </a:cubicBezTo>
                  <a:cubicBezTo>
                    <a:pt x="1984062" y="4161161"/>
                    <a:pt x="1986895" y="4159131"/>
                    <a:pt x="1987272" y="4153937"/>
                  </a:cubicBezTo>
                  <a:cubicBezTo>
                    <a:pt x="1987272" y="4150490"/>
                    <a:pt x="1985289" y="4147420"/>
                    <a:pt x="1981228" y="4147043"/>
                  </a:cubicBezTo>
                  <a:close/>
                  <a:moveTo>
                    <a:pt x="1870827" y="4044102"/>
                  </a:moveTo>
                  <a:cubicBezTo>
                    <a:pt x="1866247" y="4043394"/>
                    <a:pt x="1863035" y="4046746"/>
                    <a:pt x="1862705" y="4051091"/>
                  </a:cubicBezTo>
                  <a:cubicBezTo>
                    <a:pt x="1862468" y="4055010"/>
                    <a:pt x="1865680" y="4057749"/>
                    <a:pt x="1869457" y="4058127"/>
                  </a:cubicBezTo>
                  <a:cubicBezTo>
                    <a:pt x="1873518" y="4058505"/>
                    <a:pt x="1875737" y="4055483"/>
                    <a:pt x="1877060" y="4051752"/>
                  </a:cubicBezTo>
                  <a:cubicBezTo>
                    <a:pt x="1876871" y="4047739"/>
                    <a:pt x="1874369" y="4044669"/>
                    <a:pt x="1870827" y="4044102"/>
                  </a:cubicBezTo>
                  <a:close/>
                  <a:moveTo>
                    <a:pt x="824906" y="4002501"/>
                  </a:moveTo>
                  <a:cubicBezTo>
                    <a:pt x="820608" y="4002360"/>
                    <a:pt x="817917" y="4004957"/>
                    <a:pt x="817587" y="4008829"/>
                  </a:cubicBezTo>
                  <a:cubicBezTo>
                    <a:pt x="817256" y="4012843"/>
                    <a:pt x="819759" y="4015534"/>
                    <a:pt x="824008" y="4015912"/>
                  </a:cubicBezTo>
                  <a:cubicBezTo>
                    <a:pt x="828448" y="4016290"/>
                    <a:pt x="830525" y="4013692"/>
                    <a:pt x="831327" y="4009585"/>
                  </a:cubicBezTo>
                  <a:cubicBezTo>
                    <a:pt x="830856" y="4005760"/>
                    <a:pt x="829392" y="4002690"/>
                    <a:pt x="824906" y="4002501"/>
                  </a:cubicBezTo>
                  <a:close/>
                  <a:moveTo>
                    <a:pt x="1157845" y="3949141"/>
                  </a:moveTo>
                  <a:cubicBezTo>
                    <a:pt x="1153123" y="3948622"/>
                    <a:pt x="1150573" y="3951550"/>
                    <a:pt x="1150573" y="3956413"/>
                  </a:cubicBezTo>
                  <a:cubicBezTo>
                    <a:pt x="1150573" y="3960946"/>
                    <a:pt x="1153595" y="3963119"/>
                    <a:pt x="1157278" y="3963025"/>
                  </a:cubicBezTo>
                  <a:cubicBezTo>
                    <a:pt x="1160867" y="3962930"/>
                    <a:pt x="1163937" y="3960664"/>
                    <a:pt x="1164361" y="3956130"/>
                  </a:cubicBezTo>
                  <a:cubicBezTo>
                    <a:pt x="1164220" y="3952117"/>
                    <a:pt x="1161529" y="3949566"/>
                    <a:pt x="1157845" y="3949141"/>
                  </a:cubicBezTo>
                  <a:close/>
                  <a:moveTo>
                    <a:pt x="1153879" y="3910657"/>
                  </a:moveTo>
                  <a:cubicBezTo>
                    <a:pt x="1171304" y="3908768"/>
                    <a:pt x="1190994" y="3920620"/>
                    <a:pt x="1198644" y="3937620"/>
                  </a:cubicBezTo>
                  <a:cubicBezTo>
                    <a:pt x="1206955" y="3956083"/>
                    <a:pt x="1202893" y="3976624"/>
                    <a:pt x="1186650" y="3990271"/>
                  </a:cubicBezTo>
                  <a:cubicBezTo>
                    <a:pt x="1180133" y="3995701"/>
                    <a:pt x="1178811" y="4001179"/>
                    <a:pt x="1178859" y="4008829"/>
                  </a:cubicBezTo>
                  <a:cubicBezTo>
                    <a:pt x="1179094" y="4057607"/>
                    <a:pt x="1179047" y="4106386"/>
                    <a:pt x="1178906" y="4155164"/>
                  </a:cubicBezTo>
                  <a:cubicBezTo>
                    <a:pt x="1178859" y="4170133"/>
                    <a:pt x="1171965" y="4177500"/>
                    <a:pt x="1159215" y="4176461"/>
                  </a:cubicBezTo>
                  <a:cubicBezTo>
                    <a:pt x="1147788" y="4175517"/>
                    <a:pt x="1142593" y="4168575"/>
                    <a:pt x="1142546" y="4157525"/>
                  </a:cubicBezTo>
                  <a:cubicBezTo>
                    <a:pt x="1142451" y="4132215"/>
                    <a:pt x="1142499" y="4106953"/>
                    <a:pt x="1142499" y="4081643"/>
                  </a:cubicBezTo>
                  <a:cubicBezTo>
                    <a:pt x="1142499" y="4081643"/>
                    <a:pt x="1142451" y="4081643"/>
                    <a:pt x="1142451" y="4081643"/>
                  </a:cubicBezTo>
                  <a:cubicBezTo>
                    <a:pt x="1142451" y="4057701"/>
                    <a:pt x="1142215" y="4033761"/>
                    <a:pt x="1142593" y="4009820"/>
                  </a:cubicBezTo>
                  <a:cubicBezTo>
                    <a:pt x="1142688" y="4002831"/>
                    <a:pt x="1141224" y="3998724"/>
                    <a:pt x="1134471" y="3994899"/>
                  </a:cubicBezTo>
                  <a:cubicBezTo>
                    <a:pt x="1116338" y="3984604"/>
                    <a:pt x="1108594" y="3965055"/>
                    <a:pt x="1113174" y="3945080"/>
                  </a:cubicBezTo>
                  <a:cubicBezTo>
                    <a:pt x="1117330" y="3926853"/>
                    <a:pt x="1133952" y="3912829"/>
                    <a:pt x="1153879" y="3910657"/>
                  </a:cubicBezTo>
                  <a:close/>
                  <a:moveTo>
                    <a:pt x="2305350" y="3902062"/>
                  </a:moveTo>
                  <a:cubicBezTo>
                    <a:pt x="2301148" y="3902016"/>
                    <a:pt x="2298646" y="3904471"/>
                    <a:pt x="2298646" y="3908720"/>
                  </a:cubicBezTo>
                  <a:cubicBezTo>
                    <a:pt x="2298646" y="3912876"/>
                    <a:pt x="2301054" y="3915521"/>
                    <a:pt x="2305304" y="3915473"/>
                  </a:cubicBezTo>
                  <a:cubicBezTo>
                    <a:pt x="2309507" y="3915473"/>
                    <a:pt x="2311678" y="3912876"/>
                    <a:pt x="2312151" y="3908815"/>
                  </a:cubicBezTo>
                  <a:cubicBezTo>
                    <a:pt x="2311820" y="3904519"/>
                    <a:pt x="2309553" y="3902062"/>
                    <a:pt x="2305350" y="3902062"/>
                  </a:cubicBezTo>
                  <a:close/>
                  <a:moveTo>
                    <a:pt x="1736249" y="3902015"/>
                  </a:moveTo>
                  <a:cubicBezTo>
                    <a:pt x="1731668" y="3901921"/>
                    <a:pt x="1729024" y="3903952"/>
                    <a:pt x="1728741" y="3908201"/>
                  </a:cubicBezTo>
                  <a:cubicBezTo>
                    <a:pt x="1728457" y="3912356"/>
                    <a:pt x="1730535" y="3915190"/>
                    <a:pt x="1734832" y="3915426"/>
                  </a:cubicBezTo>
                  <a:cubicBezTo>
                    <a:pt x="1738988" y="3915662"/>
                    <a:pt x="1741679" y="3913301"/>
                    <a:pt x="1742104" y="3909193"/>
                  </a:cubicBezTo>
                  <a:cubicBezTo>
                    <a:pt x="1742576" y="3904849"/>
                    <a:pt x="1739932" y="3902724"/>
                    <a:pt x="1736249" y="3902015"/>
                  </a:cubicBezTo>
                  <a:close/>
                  <a:moveTo>
                    <a:pt x="1489096" y="3901969"/>
                  </a:moveTo>
                  <a:cubicBezTo>
                    <a:pt x="1484752" y="3902346"/>
                    <a:pt x="1482344" y="3905133"/>
                    <a:pt x="1482675" y="3909004"/>
                  </a:cubicBezTo>
                  <a:cubicBezTo>
                    <a:pt x="1482958" y="3912735"/>
                    <a:pt x="1485555" y="3915615"/>
                    <a:pt x="1489899" y="3915520"/>
                  </a:cubicBezTo>
                  <a:cubicBezTo>
                    <a:pt x="1494432" y="3915378"/>
                    <a:pt x="1495991" y="3912452"/>
                    <a:pt x="1496038" y="3908910"/>
                  </a:cubicBezTo>
                  <a:cubicBezTo>
                    <a:pt x="1495518" y="3904282"/>
                    <a:pt x="1493771" y="3901591"/>
                    <a:pt x="1489096" y="3901969"/>
                  </a:cubicBezTo>
                  <a:close/>
                  <a:moveTo>
                    <a:pt x="1738114" y="3863537"/>
                  </a:moveTo>
                  <a:cubicBezTo>
                    <a:pt x="1750368" y="3864227"/>
                    <a:pt x="1762315" y="3869905"/>
                    <a:pt x="1770626" y="3880247"/>
                  </a:cubicBezTo>
                  <a:cubicBezTo>
                    <a:pt x="1786538" y="3900032"/>
                    <a:pt x="1782619" y="3930537"/>
                    <a:pt x="1762267" y="3945175"/>
                  </a:cubicBezTo>
                  <a:cubicBezTo>
                    <a:pt x="1740404" y="3960852"/>
                    <a:pt x="1709994" y="3955138"/>
                    <a:pt x="1696584" y="3931623"/>
                  </a:cubicBezTo>
                  <a:cubicBezTo>
                    <a:pt x="1692475" y="3924445"/>
                    <a:pt x="1688226" y="3922793"/>
                    <a:pt x="1680859" y="3922840"/>
                  </a:cubicBezTo>
                  <a:cubicBezTo>
                    <a:pt x="1635197" y="3923076"/>
                    <a:pt x="1589581" y="3923123"/>
                    <a:pt x="1543919" y="3922793"/>
                  </a:cubicBezTo>
                  <a:cubicBezTo>
                    <a:pt x="1536317" y="3922745"/>
                    <a:pt x="1532256" y="3924918"/>
                    <a:pt x="1528243" y="3931906"/>
                  </a:cubicBezTo>
                  <a:cubicBezTo>
                    <a:pt x="1517003" y="3951503"/>
                    <a:pt x="1493677" y="3958916"/>
                    <a:pt x="1473183" y="3950936"/>
                  </a:cubicBezTo>
                  <a:cubicBezTo>
                    <a:pt x="1453870" y="3943381"/>
                    <a:pt x="1441167" y="3921423"/>
                    <a:pt x="1444898" y="3902110"/>
                  </a:cubicBezTo>
                  <a:cubicBezTo>
                    <a:pt x="1449431" y="3878453"/>
                    <a:pt x="1466856" y="3863720"/>
                    <a:pt x="1490986" y="3863815"/>
                  </a:cubicBezTo>
                  <a:cubicBezTo>
                    <a:pt x="1502696" y="3863200"/>
                    <a:pt x="1513510" y="3867780"/>
                    <a:pt x="1521631" y="3876800"/>
                  </a:cubicBezTo>
                  <a:cubicBezTo>
                    <a:pt x="1526543" y="3882230"/>
                    <a:pt x="1531595" y="3883175"/>
                    <a:pt x="1538112" y="3883175"/>
                  </a:cubicBezTo>
                  <a:cubicBezTo>
                    <a:pt x="1587787" y="3883033"/>
                    <a:pt x="1637510" y="3883033"/>
                    <a:pt x="1687234" y="3883175"/>
                  </a:cubicBezTo>
                  <a:cubicBezTo>
                    <a:pt x="1693845" y="3883175"/>
                    <a:pt x="1698709" y="3881853"/>
                    <a:pt x="1703761" y="3876753"/>
                  </a:cubicBezTo>
                  <a:cubicBezTo>
                    <a:pt x="1713300" y="3867144"/>
                    <a:pt x="1725860" y="3862846"/>
                    <a:pt x="1738114" y="3863537"/>
                  </a:cubicBezTo>
                  <a:close/>
                  <a:moveTo>
                    <a:pt x="1138070" y="3863389"/>
                  </a:moveTo>
                  <a:lnTo>
                    <a:pt x="1138037" y="3863437"/>
                  </a:lnTo>
                  <a:lnTo>
                    <a:pt x="1229903" y="3869905"/>
                  </a:lnTo>
                  <a:cubicBezTo>
                    <a:pt x="1239253" y="3870567"/>
                    <a:pt x="1246147" y="3874250"/>
                    <a:pt x="1252758" y="3881711"/>
                  </a:cubicBezTo>
                  <a:cubicBezTo>
                    <a:pt x="1329113" y="3967416"/>
                    <a:pt x="1406036" y="4052649"/>
                    <a:pt x="1482533" y="4138260"/>
                  </a:cubicBezTo>
                  <a:cubicBezTo>
                    <a:pt x="1487774" y="4144068"/>
                    <a:pt x="1493205" y="4145343"/>
                    <a:pt x="1500335" y="4145295"/>
                  </a:cubicBezTo>
                  <a:cubicBezTo>
                    <a:pt x="1642327" y="4144398"/>
                    <a:pt x="1784271" y="4143595"/>
                    <a:pt x="1926264" y="4143124"/>
                  </a:cubicBezTo>
                  <a:cubicBezTo>
                    <a:pt x="1933819" y="4143076"/>
                    <a:pt x="1937172" y="4140621"/>
                    <a:pt x="1940430" y="4134105"/>
                  </a:cubicBezTo>
                  <a:cubicBezTo>
                    <a:pt x="1950299" y="4114414"/>
                    <a:pt x="1970037" y="4105158"/>
                    <a:pt x="1989775" y="4109880"/>
                  </a:cubicBezTo>
                  <a:cubicBezTo>
                    <a:pt x="2011261" y="4115027"/>
                    <a:pt x="2024624" y="4130657"/>
                    <a:pt x="2025474" y="4151765"/>
                  </a:cubicBezTo>
                  <a:cubicBezTo>
                    <a:pt x="2026418" y="4172872"/>
                    <a:pt x="2013622" y="4191714"/>
                    <a:pt x="1994403" y="4197475"/>
                  </a:cubicBezTo>
                  <a:cubicBezTo>
                    <a:pt x="1974051" y="4203566"/>
                    <a:pt x="1953085" y="4195679"/>
                    <a:pt x="1941752" y="4177075"/>
                  </a:cubicBezTo>
                  <a:cubicBezTo>
                    <a:pt x="1938777" y="4172117"/>
                    <a:pt x="1936464" y="4168717"/>
                    <a:pt x="1929663" y="4168764"/>
                  </a:cubicBezTo>
                  <a:cubicBezTo>
                    <a:pt x="1784980" y="4169898"/>
                    <a:pt x="1640297" y="4170747"/>
                    <a:pt x="1495612" y="4171692"/>
                  </a:cubicBezTo>
                  <a:cubicBezTo>
                    <a:pt x="1488058" y="4170275"/>
                    <a:pt x="1480124" y="4172495"/>
                    <a:pt x="1472711" y="4169567"/>
                  </a:cubicBezTo>
                  <a:cubicBezTo>
                    <a:pt x="1455853" y="4145437"/>
                    <a:pt x="1434557" y="4125132"/>
                    <a:pt x="1415102" y="4103222"/>
                  </a:cubicBezTo>
                  <a:cubicBezTo>
                    <a:pt x="1355982" y="4036641"/>
                    <a:pt x="1296201" y="3970722"/>
                    <a:pt x="1236844" y="3904330"/>
                  </a:cubicBezTo>
                  <a:cubicBezTo>
                    <a:pt x="1232311" y="3899277"/>
                    <a:pt x="1227919" y="3896821"/>
                    <a:pt x="1220931" y="3896349"/>
                  </a:cubicBezTo>
                  <a:cubicBezTo>
                    <a:pt x="1187608" y="3894035"/>
                    <a:pt x="1154364" y="3890965"/>
                    <a:pt x="1121073" y="3888133"/>
                  </a:cubicBezTo>
                  <a:lnTo>
                    <a:pt x="1121127" y="3888056"/>
                  </a:lnTo>
                  <a:lnTo>
                    <a:pt x="1125627" y="3873011"/>
                  </a:lnTo>
                  <a:cubicBezTo>
                    <a:pt x="1128673" y="3869044"/>
                    <a:pt x="1133041" y="3865986"/>
                    <a:pt x="1138070" y="3863389"/>
                  </a:cubicBezTo>
                  <a:close/>
                  <a:moveTo>
                    <a:pt x="1147340" y="3817962"/>
                  </a:moveTo>
                  <a:lnTo>
                    <a:pt x="1151792" y="3825093"/>
                  </a:lnTo>
                  <a:lnTo>
                    <a:pt x="1169212" y="3827047"/>
                  </a:lnTo>
                  <a:lnTo>
                    <a:pt x="1151798" y="3825088"/>
                  </a:lnTo>
                  <a:close/>
                  <a:moveTo>
                    <a:pt x="1140147" y="3806440"/>
                  </a:moveTo>
                  <a:lnTo>
                    <a:pt x="1140206" y="3806536"/>
                  </a:lnTo>
                  <a:lnTo>
                    <a:pt x="1259510" y="3806631"/>
                  </a:lnTo>
                  <a:cubicBezTo>
                    <a:pt x="1266924" y="3806584"/>
                    <a:pt x="1271835" y="3808755"/>
                    <a:pt x="1276840" y="3814375"/>
                  </a:cubicBezTo>
                  <a:cubicBezTo>
                    <a:pt x="1349701" y="3896538"/>
                    <a:pt x="1423034" y="3978230"/>
                    <a:pt x="1495612" y="4060582"/>
                  </a:cubicBezTo>
                  <a:cubicBezTo>
                    <a:pt x="1506521" y="4072954"/>
                    <a:pt x="1517098" y="4078998"/>
                    <a:pt x="1534428" y="4078715"/>
                  </a:cubicBezTo>
                  <a:cubicBezTo>
                    <a:pt x="1604456" y="4077535"/>
                    <a:pt x="1674532" y="4078007"/>
                    <a:pt x="1744607" y="4078432"/>
                  </a:cubicBezTo>
                  <a:cubicBezTo>
                    <a:pt x="1754051" y="4078479"/>
                    <a:pt x="1761039" y="4076354"/>
                    <a:pt x="1766564" y="4068704"/>
                  </a:cubicBezTo>
                  <a:cubicBezTo>
                    <a:pt x="1769728" y="4064360"/>
                    <a:pt x="1774072" y="4060866"/>
                    <a:pt x="1777283" y="4056522"/>
                  </a:cubicBezTo>
                  <a:cubicBezTo>
                    <a:pt x="1786161" y="4044575"/>
                    <a:pt x="1796785" y="4037398"/>
                    <a:pt x="1812651" y="4039899"/>
                  </a:cubicBezTo>
                  <a:cubicBezTo>
                    <a:pt x="1820725" y="4041175"/>
                    <a:pt x="1826250" y="4038341"/>
                    <a:pt x="1830453" y="4029653"/>
                  </a:cubicBezTo>
                  <a:cubicBezTo>
                    <a:pt x="1839614" y="4010765"/>
                    <a:pt x="1860485" y="4002454"/>
                    <a:pt x="1880649" y="4007506"/>
                  </a:cubicBezTo>
                  <a:cubicBezTo>
                    <a:pt x="1900812" y="4012559"/>
                    <a:pt x="1914931" y="4029983"/>
                    <a:pt x="1915403" y="4050524"/>
                  </a:cubicBezTo>
                  <a:cubicBezTo>
                    <a:pt x="1915828" y="4069743"/>
                    <a:pt x="1901709" y="4089245"/>
                    <a:pt x="1883435" y="4094581"/>
                  </a:cubicBezTo>
                  <a:cubicBezTo>
                    <a:pt x="1862705" y="4100626"/>
                    <a:pt x="1842258" y="4092692"/>
                    <a:pt x="1830878" y="4074135"/>
                  </a:cubicBezTo>
                  <a:cubicBezTo>
                    <a:pt x="1824976" y="4064502"/>
                    <a:pt x="1810574" y="4062518"/>
                    <a:pt x="1801413" y="4070121"/>
                  </a:cubicBezTo>
                  <a:cubicBezTo>
                    <a:pt x="1800374" y="4070971"/>
                    <a:pt x="1799288" y="4071915"/>
                    <a:pt x="1798627" y="4073049"/>
                  </a:cubicBezTo>
                  <a:cubicBezTo>
                    <a:pt x="1781249" y="4102608"/>
                    <a:pt x="1754570" y="4106481"/>
                    <a:pt x="1722649" y="4105536"/>
                  </a:cubicBezTo>
                  <a:cubicBezTo>
                    <a:pt x="1652621" y="4103411"/>
                    <a:pt x="1582546" y="4104733"/>
                    <a:pt x="1512471" y="4105064"/>
                  </a:cubicBezTo>
                  <a:cubicBezTo>
                    <a:pt x="1503546" y="4105111"/>
                    <a:pt x="1497596" y="4102514"/>
                    <a:pt x="1491599" y="4095762"/>
                  </a:cubicBezTo>
                  <a:cubicBezTo>
                    <a:pt x="1414299" y="4008545"/>
                    <a:pt x="1336716" y="3921612"/>
                    <a:pt x="1259180" y="3834585"/>
                  </a:cubicBezTo>
                  <a:lnTo>
                    <a:pt x="1259178" y="3834583"/>
                  </a:lnTo>
                  <a:lnTo>
                    <a:pt x="1252723" y="3831196"/>
                  </a:lnTo>
                  <a:cubicBezTo>
                    <a:pt x="1250339" y="3831078"/>
                    <a:pt x="1247824" y="3831585"/>
                    <a:pt x="1245487" y="3831562"/>
                  </a:cubicBezTo>
                  <a:cubicBezTo>
                    <a:pt x="1215832" y="3831374"/>
                    <a:pt x="1186139" y="3830617"/>
                    <a:pt x="1156532" y="3831845"/>
                  </a:cubicBezTo>
                  <a:cubicBezTo>
                    <a:pt x="1142271" y="3832412"/>
                    <a:pt x="1137833" y="3827690"/>
                    <a:pt x="1139958" y="3814515"/>
                  </a:cubicBezTo>
                  <a:cubicBezTo>
                    <a:pt x="1140383" y="3811871"/>
                    <a:pt x="1140099" y="3809132"/>
                    <a:pt x="1140147" y="3806440"/>
                  </a:cubicBezTo>
                  <a:close/>
                  <a:moveTo>
                    <a:pt x="1245307" y="3765124"/>
                  </a:moveTo>
                  <a:lnTo>
                    <a:pt x="1248366" y="3765194"/>
                  </a:lnTo>
                  <a:lnTo>
                    <a:pt x="1256172" y="3768922"/>
                  </a:lnTo>
                  <a:lnTo>
                    <a:pt x="1248384" y="3765194"/>
                  </a:lnTo>
                  <a:close/>
                  <a:moveTo>
                    <a:pt x="1149740" y="3759315"/>
                  </a:moveTo>
                  <a:lnTo>
                    <a:pt x="1152039" y="3762844"/>
                  </a:lnTo>
                  <a:lnTo>
                    <a:pt x="1173743" y="3765108"/>
                  </a:lnTo>
                  <a:lnTo>
                    <a:pt x="1152040" y="3762827"/>
                  </a:lnTo>
                  <a:close/>
                  <a:moveTo>
                    <a:pt x="1205065" y="3674413"/>
                  </a:moveTo>
                  <a:cubicBezTo>
                    <a:pt x="1203129" y="3681544"/>
                    <a:pt x="1196943" y="3680316"/>
                    <a:pt x="1192031" y="3680505"/>
                  </a:cubicBezTo>
                  <a:cubicBezTo>
                    <a:pt x="1179149" y="3681071"/>
                    <a:pt x="1166211" y="3680976"/>
                    <a:pt x="1153320" y="3680599"/>
                  </a:cubicBezTo>
                  <a:cubicBezTo>
                    <a:pt x="1145293" y="3680363"/>
                    <a:pt x="1140052" y="3681544"/>
                    <a:pt x="1142838" y="3691554"/>
                  </a:cubicBezTo>
                  <a:cubicBezTo>
                    <a:pt x="1143829" y="3695095"/>
                    <a:pt x="1142459" y="3698590"/>
                    <a:pt x="1140052" y="3701517"/>
                  </a:cubicBezTo>
                  <a:cubicBezTo>
                    <a:pt x="1141374" y="3693254"/>
                    <a:pt x="1137028" y="3685793"/>
                    <a:pt x="1136509" y="3677483"/>
                  </a:cubicBezTo>
                  <a:cubicBezTo>
                    <a:pt x="1159459" y="3674130"/>
                    <a:pt x="1182550" y="3679844"/>
                    <a:pt x="1205065" y="3674413"/>
                  </a:cubicBezTo>
                  <a:close/>
                  <a:moveTo>
                    <a:pt x="405868" y="3577090"/>
                  </a:moveTo>
                  <a:cubicBezTo>
                    <a:pt x="401382" y="3576335"/>
                    <a:pt x="399635" y="3579263"/>
                    <a:pt x="399163" y="3583370"/>
                  </a:cubicBezTo>
                  <a:cubicBezTo>
                    <a:pt x="398643" y="3587668"/>
                    <a:pt x="400012" y="3590407"/>
                    <a:pt x="404688" y="3590549"/>
                  </a:cubicBezTo>
                  <a:cubicBezTo>
                    <a:pt x="408795" y="3590643"/>
                    <a:pt x="411204" y="3588424"/>
                    <a:pt x="412526" y="3584127"/>
                  </a:cubicBezTo>
                  <a:cubicBezTo>
                    <a:pt x="411677" y="3580774"/>
                    <a:pt x="409740" y="3577751"/>
                    <a:pt x="405868" y="3577090"/>
                  </a:cubicBezTo>
                  <a:close/>
                  <a:moveTo>
                    <a:pt x="2962472" y="3566844"/>
                  </a:moveTo>
                  <a:cubicBezTo>
                    <a:pt x="2959025" y="3566986"/>
                    <a:pt x="2955530" y="3569347"/>
                    <a:pt x="2955625" y="3573596"/>
                  </a:cubicBezTo>
                  <a:cubicBezTo>
                    <a:pt x="2955671" y="3578272"/>
                    <a:pt x="2958930" y="3580963"/>
                    <a:pt x="2963321" y="3580727"/>
                  </a:cubicBezTo>
                  <a:cubicBezTo>
                    <a:pt x="2967240" y="3580538"/>
                    <a:pt x="2969507" y="3577657"/>
                    <a:pt x="2969176" y="3573408"/>
                  </a:cubicBezTo>
                  <a:cubicBezTo>
                    <a:pt x="2969224" y="3568922"/>
                    <a:pt x="2966013" y="3566703"/>
                    <a:pt x="2962472" y="3566844"/>
                  </a:cubicBezTo>
                  <a:close/>
                  <a:moveTo>
                    <a:pt x="785850" y="3545784"/>
                  </a:moveTo>
                  <a:cubicBezTo>
                    <a:pt x="781883" y="3545265"/>
                    <a:pt x="778908" y="3547248"/>
                    <a:pt x="778625" y="3551781"/>
                  </a:cubicBezTo>
                  <a:cubicBezTo>
                    <a:pt x="778341" y="3556031"/>
                    <a:pt x="780655" y="3558344"/>
                    <a:pt x="784481" y="3559525"/>
                  </a:cubicBezTo>
                  <a:cubicBezTo>
                    <a:pt x="788636" y="3559195"/>
                    <a:pt x="791469" y="3556740"/>
                    <a:pt x="792131" y="3553056"/>
                  </a:cubicBezTo>
                  <a:cubicBezTo>
                    <a:pt x="792885" y="3548806"/>
                    <a:pt x="789579" y="3546303"/>
                    <a:pt x="785850" y="3545784"/>
                  </a:cubicBezTo>
                  <a:close/>
                  <a:moveTo>
                    <a:pt x="409439" y="3538329"/>
                  </a:moveTo>
                  <a:cubicBezTo>
                    <a:pt x="421085" y="3539798"/>
                    <a:pt x="432571" y="3546067"/>
                    <a:pt x="440576" y="3556172"/>
                  </a:cubicBezTo>
                  <a:cubicBezTo>
                    <a:pt x="456158" y="3575863"/>
                    <a:pt x="452617" y="3604667"/>
                    <a:pt x="432690" y="3619966"/>
                  </a:cubicBezTo>
                  <a:cubicBezTo>
                    <a:pt x="413093" y="3635077"/>
                    <a:pt x="382872" y="3631300"/>
                    <a:pt x="369130" y="3610853"/>
                  </a:cubicBezTo>
                  <a:cubicBezTo>
                    <a:pt x="363888" y="3603061"/>
                    <a:pt x="358600" y="3600039"/>
                    <a:pt x="349676" y="3601362"/>
                  </a:cubicBezTo>
                  <a:cubicBezTo>
                    <a:pt x="329653" y="3604337"/>
                    <a:pt x="309206" y="3601457"/>
                    <a:pt x="289279" y="3605612"/>
                  </a:cubicBezTo>
                  <a:cubicBezTo>
                    <a:pt x="287108" y="3605093"/>
                    <a:pt x="284935" y="3604054"/>
                    <a:pt x="282857" y="3604196"/>
                  </a:cubicBezTo>
                  <a:cubicBezTo>
                    <a:pt x="273697" y="3604762"/>
                    <a:pt x="265905" y="3602448"/>
                    <a:pt x="261466" y="3593854"/>
                  </a:cubicBezTo>
                  <a:cubicBezTo>
                    <a:pt x="256508" y="3584221"/>
                    <a:pt x="260286" y="3575863"/>
                    <a:pt x="266520" y="3568213"/>
                  </a:cubicBezTo>
                  <a:cubicBezTo>
                    <a:pt x="289988" y="3562972"/>
                    <a:pt x="313928" y="3563397"/>
                    <a:pt x="337729" y="3562972"/>
                  </a:cubicBezTo>
                  <a:cubicBezTo>
                    <a:pt x="352603" y="3562688"/>
                    <a:pt x="365258" y="3562027"/>
                    <a:pt x="377347" y="3549278"/>
                  </a:cubicBezTo>
                  <a:cubicBezTo>
                    <a:pt x="385988" y="3540188"/>
                    <a:pt x="397793" y="3536859"/>
                    <a:pt x="409439" y="3538329"/>
                  </a:cubicBezTo>
                  <a:close/>
                  <a:moveTo>
                    <a:pt x="886867" y="3499337"/>
                  </a:moveTo>
                  <a:cubicBezTo>
                    <a:pt x="892061" y="3499520"/>
                    <a:pt x="897692" y="3500311"/>
                    <a:pt x="902626" y="3500311"/>
                  </a:cubicBezTo>
                  <a:cubicBezTo>
                    <a:pt x="1011989" y="3500264"/>
                    <a:pt x="1121352" y="3500358"/>
                    <a:pt x="1230705" y="3500122"/>
                  </a:cubicBezTo>
                  <a:cubicBezTo>
                    <a:pt x="1239488" y="3500122"/>
                    <a:pt x="1244967" y="3502908"/>
                    <a:pt x="1251341" y="3509282"/>
                  </a:cubicBezTo>
                  <a:cubicBezTo>
                    <a:pt x="1275282" y="3533365"/>
                    <a:pt x="1287323" y="3560470"/>
                    <a:pt x="1282459" y="3595271"/>
                  </a:cubicBezTo>
                  <a:cubicBezTo>
                    <a:pt x="1280004" y="3613027"/>
                    <a:pt x="1281468" y="3631395"/>
                    <a:pt x="1282270" y="3649433"/>
                  </a:cubicBezTo>
                  <a:cubicBezTo>
                    <a:pt x="1282649" y="3658499"/>
                    <a:pt x="1278351" y="3662135"/>
                    <a:pt x="1271835" y="3667424"/>
                  </a:cubicBezTo>
                  <a:cubicBezTo>
                    <a:pt x="1232926" y="3699062"/>
                    <a:pt x="1188113" y="3706145"/>
                    <a:pt x="1140099" y="3701565"/>
                  </a:cubicBezTo>
                  <a:cubicBezTo>
                    <a:pt x="1142507" y="3698637"/>
                    <a:pt x="1143876" y="3695143"/>
                    <a:pt x="1142885" y="3691601"/>
                  </a:cubicBezTo>
                  <a:cubicBezTo>
                    <a:pt x="1140051" y="3681590"/>
                    <a:pt x="1145293" y="3680410"/>
                    <a:pt x="1153368" y="3680646"/>
                  </a:cubicBezTo>
                  <a:cubicBezTo>
                    <a:pt x="1166259" y="3681023"/>
                    <a:pt x="1179197" y="3681118"/>
                    <a:pt x="1192080" y="3680551"/>
                  </a:cubicBezTo>
                  <a:cubicBezTo>
                    <a:pt x="1196990" y="3680362"/>
                    <a:pt x="1203176" y="3681638"/>
                    <a:pt x="1205207" y="3674460"/>
                  </a:cubicBezTo>
                  <a:cubicBezTo>
                    <a:pt x="1220034" y="3666008"/>
                    <a:pt x="1234861" y="3657461"/>
                    <a:pt x="1249783" y="3649103"/>
                  </a:cubicBezTo>
                  <a:cubicBezTo>
                    <a:pt x="1254694" y="3646364"/>
                    <a:pt x="1256299" y="3642586"/>
                    <a:pt x="1256205" y="3636967"/>
                  </a:cubicBezTo>
                  <a:cubicBezTo>
                    <a:pt x="1255875" y="3613451"/>
                    <a:pt x="1256205" y="3589982"/>
                    <a:pt x="1256016" y="3566466"/>
                  </a:cubicBezTo>
                  <a:cubicBezTo>
                    <a:pt x="1255875" y="3550317"/>
                    <a:pt x="1232027" y="3526990"/>
                    <a:pt x="1216115" y="3526990"/>
                  </a:cubicBezTo>
                  <a:cubicBezTo>
                    <a:pt x="1115308" y="3526990"/>
                    <a:pt x="1014539" y="3527179"/>
                    <a:pt x="913771" y="3526754"/>
                  </a:cubicBezTo>
                  <a:cubicBezTo>
                    <a:pt x="902012" y="3526706"/>
                    <a:pt x="897384" y="3528879"/>
                    <a:pt x="897998" y="3541912"/>
                  </a:cubicBezTo>
                  <a:cubicBezTo>
                    <a:pt x="899131" y="3567081"/>
                    <a:pt x="898281" y="3567127"/>
                    <a:pt x="872783" y="3567127"/>
                  </a:cubicBezTo>
                  <a:cubicBezTo>
                    <a:pt x="867352" y="3567127"/>
                    <a:pt x="861923" y="3567269"/>
                    <a:pt x="856492" y="3567081"/>
                  </a:cubicBezTo>
                  <a:cubicBezTo>
                    <a:pt x="840862" y="3566466"/>
                    <a:pt x="828113" y="3566372"/>
                    <a:pt x="816780" y="3583135"/>
                  </a:cubicBezTo>
                  <a:cubicBezTo>
                    <a:pt x="802187" y="3604668"/>
                    <a:pt x="769227" y="3602307"/>
                    <a:pt x="751473" y="3582711"/>
                  </a:cubicBezTo>
                  <a:cubicBezTo>
                    <a:pt x="734710" y="3564200"/>
                    <a:pt x="736977" y="3532751"/>
                    <a:pt x="756195" y="3517310"/>
                  </a:cubicBezTo>
                  <a:cubicBezTo>
                    <a:pt x="777067" y="3500594"/>
                    <a:pt x="809555" y="3504324"/>
                    <a:pt x="822257" y="3527463"/>
                  </a:cubicBezTo>
                  <a:cubicBezTo>
                    <a:pt x="829151" y="3539976"/>
                    <a:pt x="837178" y="3541817"/>
                    <a:pt x="848842" y="3540732"/>
                  </a:cubicBezTo>
                  <a:cubicBezTo>
                    <a:pt x="852856" y="3540353"/>
                    <a:pt x="857011" y="3540211"/>
                    <a:pt x="861025" y="3540778"/>
                  </a:cubicBezTo>
                  <a:cubicBezTo>
                    <a:pt x="869525" y="3541959"/>
                    <a:pt x="871743" y="3538512"/>
                    <a:pt x="871602" y="3530248"/>
                  </a:cubicBezTo>
                  <a:cubicBezTo>
                    <a:pt x="871413" y="3520568"/>
                    <a:pt x="866927" y="3507252"/>
                    <a:pt x="873727" y="3502011"/>
                  </a:cubicBezTo>
                  <a:cubicBezTo>
                    <a:pt x="876914" y="3499579"/>
                    <a:pt x="881672" y="3499154"/>
                    <a:pt x="886867" y="3499337"/>
                  </a:cubicBezTo>
                  <a:close/>
                  <a:moveTo>
                    <a:pt x="2000496" y="3494974"/>
                  </a:moveTo>
                  <a:lnTo>
                    <a:pt x="2000496" y="3494995"/>
                  </a:lnTo>
                  <a:lnTo>
                    <a:pt x="2003322" y="3531990"/>
                  </a:lnTo>
                  <a:lnTo>
                    <a:pt x="2002290" y="3569091"/>
                  </a:lnTo>
                  <a:lnTo>
                    <a:pt x="2002290" y="3569110"/>
                  </a:lnTo>
                  <a:cubicBezTo>
                    <a:pt x="2002573" y="3544367"/>
                    <a:pt x="2005406" y="3519576"/>
                    <a:pt x="2000496" y="3494974"/>
                  </a:cubicBezTo>
                  <a:close/>
                  <a:moveTo>
                    <a:pt x="3001995" y="3456442"/>
                  </a:moveTo>
                  <a:cubicBezTo>
                    <a:pt x="2997698" y="3456395"/>
                    <a:pt x="2995384" y="3459039"/>
                    <a:pt x="2995620" y="3463384"/>
                  </a:cubicBezTo>
                  <a:cubicBezTo>
                    <a:pt x="2995856" y="3467634"/>
                    <a:pt x="2998453" y="3470278"/>
                    <a:pt x="3002514" y="3470041"/>
                  </a:cubicBezTo>
                  <a:cubicBezTo>
                    <a:pt x="3006434" y="3469806"/>
                    <a:pt x="3008795" y="3466879"/>
                    <a:pt x="3009409" y="3462723"/>
                  </a:cubicBezTo>
                  <a:cubicBezTo>
                    <a:pt x="3008747" y="3458567"/>
                    <a:pt x="3005914" y="3456490"/>
                    <a:pt x="3001995" y="3456442"/>
                  </a:cubicBezTo>
                  <a:close/>
                  <a:moveTo>
                    <a:pt x="674316" y="3450588"/>
                  </a:moveTo>
                  <a:cubicBezTo>
                    <a:pt x="669782" y="3451201"/>
                    <a:pt x="667563" y="3453326"/>
                    <a:pt x="667657" y="3457671"/>
                  </a:cubicBezTo>
                  <a:cubicBezTo>
                    <a:pt x="667752" y="3462015"/>
                    <a:pt x="670395" y="3464564"/>
                    <a:pt x="674126" y="3464423"/>
                  </a:cubicBezTo>
                  <a:cubicBezTo>
                    <a:pt x="678377" y="3464281"/>
                    <a:pt x="681681" y="3461496"/>
                    <a:pt x="681209" y="3456678"/>
                  </a:cubicBezTo>
                  <a:cubicBezTo>
                    <a:pt x="680784" y="3452665"/>
                    <a:pt x="677668" y="3450918"/>
                    <a:pt x="674316" y="3450588"/>
                  </a:cubicBezTo>
                  <a:close/>
                  <a:moveTo>
                    <a:pt x="563491" y="3437838"/>
                  </a:moveTo>
                  <a:cubicBezTo>
                    <a:pt x="573880" y="3437744"/>
                    <a:pt x="576100" y="3440625"/>
                    <a:pt x="576005" y="3450540"/>
                  </a:cubicBezTo>
                  <a:cubicBezTo>
                    <a:pt x="575486" y="3510180"/>
                    <a:pt x="575957" y="3569773"/>
                    <a:pt x="575533" y="3629412"/>
                  </a:cubicBezTo>
                  <a:cubicBezTo>
                    <a:pt x="575438" y="3638668"/>
                    <a:pt x="577563" y="3641690"/>
                    <a:pt x="587291" y="3641500"/>
                  </a:cubicBezTo>
                  <a:cubicBezTo>
                    <a:pt x="622943" y="3640887"/>
                    <a:pt x="658642" y="3641595"/>
                    <a:pt x="694340" y="3641029"/>
                  </a:cubicBezTo>
                  <a:cubicBezTo>
                    <a:pt x="703407" y="3640887"/>
                    <a:pt x="705768" y="3643626"/>
                    <a:pt x="705532" y="3652408"/>
                  </a:cubicBezTo>
                  <a:cubicBezTo>
                    <a:pt x="704918" y="3674508"/>
                    <a:pt x="705626" y="3696701"/>
                    <a:pt x="705154" y="3718800"/>
                  </a:cubicBezTo>
                  <a:cubicBezTo>
                    <a:pt x="704965" y="3726545"/>
                    <a:pt x="707515" y="3728480"/>
                    <a:pt x="715071" y="3728622"/>
                  </a:cubicBezTo>
                  <a:cubicBezTo>
                    <a:pt x="745528" y="3729142"/>
                    <a:pt x="745528" y="3729425"/>
                    <a:pt x="746426" y="3699865"/>
                  </a:cubicBezTo>
                  <a:cubicBezTo>
                    <a:pt x="747417" y="3666150"/>
                    <a:pt x="776316" y="3637204"/>
                    <a:pt x="811779" y="3636543"/>
                  </a:cubicBezTo>
                  <a:cubicBezTo>
                    <a:pt x="856024" y="3635740"/>
                    <a:pt x="900317" y="3636543"/>
                    <a:pt x="944563" y="3636684"/>
                  </a:cubicBezTo>
                  <a:lnTo>
                    <a:pt x="945680" y="3644559"/>
                  </a:lnTo>
                  <a:lnTo>
                    <a:pt x="945681" y="3644547"/>
                  </a:lnTo>
                  <a:cubicBezTo>
                    <a:pt x="946036" y="3641902"/>
                    <a:pt x="946024" y="3639258"/>
                    <a:pt x="944560" y="3636637"/>
                  </a:cubicBezTo>
                  <a:cubicBezTo>
                    <a:pt x="949754" y="3639140"/>
                    <a:pt x="949046" y="3644004"/>
                    <a:pt x="949046" y="3648395"/>
                  </a:cubicBezTo>
                  <a:cubicBezTo>
                    <a:pt x="948809" y="3730795"/>
                    <a:pt x="948809" y="3813241"/>
                    <a:pt x="949046" y="3895594"/>
                  </a:cubicBezTo>
                  <a:lnTo>
                    <a:pt x="947312" y="3904736"/>
                  </a:lnTo>
                  <a:lnTo>
                    <a:pt x="947349" y="3904944"/>
                  </a:lnTo>
                  <a:cubicBezTo>
                    <a:pt x="917553" y="3905227"/>
                    <a:pt x="887709" y="3905841"/>
                    <a:pt x="857913" y="3905558"/>
                  </a:cubicBezTo>
                  <a:cubicBezTo>
                    <a:pt x="848988" y="3905463"/>
                    <a:pt x="845872" y="3907919"/>
                    <a:pt x="846721" y="3916938"/>
                  </a:cubicBezTo>
                  <a:cubicBezTo>
                    <a:pt x="847524" y="3925437"/>
                    <a:pt x="847099" y="3934079"/>
                    <a:pt x="846911" y="3942673"/>
                  </a:cubicBezTo>
                  <a:cubicBezTo>
                    <a:pt x="846533" y="3957453"/>
                    <a:pt x="847242" y="3970155"/>
                    <a:pt x="859896" y="3982433"/>
                  </a:cubicBezTo>
                  <a:cubicBezTo>
                    <a:pt x="877651" y="3999668"/>
                    <a:pt x="871985" y="4030267"/>
                    <a:pt x="851774" y="4045613"/>
                  </a:cubicBezTo>
                  <a:cubicBezTo>
                    <a:pt x="832413" y="4060299"/>
                    <a:pt x="803373" y="4056427"/>
                    <a:pt x="788876" y="4037162"/>
                  </a:cubicBezTo>
                  <a:cubicBezTo>
                    <a:pt x="773576" y="4016856"/>
                    <a:pt x="776788" y="3987391"/>
                    <a:pt x="797423" y="3973650"/>
                  </a:cubicBezTo>
                  <a:cubicBezTo>
                    <a:pt x="805687" y="3968125"/>
                    <a:pt x="807860" y="3962364"/>
                    <a:pt x="807008" y="3953723"/>
                  </a:cubicBezTo>
                  <a:cubicBezTo>
                    <a:pt x="806678" y="3950134"/>
                    <a:pt x="806537" y="3946498"/>
                    <a:pt x="806820" y="3942909"/>
                  </a:cubicBezTo>
                  <a:cubicBezTo>
                    <a:pt x="808615" y="3921660"/>
                    <a:pt x="809749" y="3900978"/>
                    <a:pt x="780754" y="3897199"/>
                  </a:cubicBezTo>
                  <a:cubicBezTo>
                    <a:pt x="778346" y="3896869"/>
                    <a:pt x="775325" y="3895027"/>
                    <a:pt x="774002" y="3892950"/>
                  </a:cubicBezTo>
                  <a:cubicBezTo>
                    <a:pt x="762762" y="3875195"/>
                    <a:pt x="745150" y="3878028"/>
                    <a:pt x="728198" y="3878075"/>
                  </a:cubicBezTo>
                  <a:cubicBezTo>
                    <a:pt x="677577" y="3878169"/>
                    <a:pt x="626910" y="3877933"/>
                    <a:pt x="576288" y="3878311"/>
                  </a:cubicBezTo>
                  <a:cubicBezTo>
                    <a:pt x="567647" y="3878359"/>
                    <a:pt x="564342" y="3876469"/>
                    <a:pt x="564861" y="3867215"/>
                  </a:cubicBezTo>
                  <a:cubicBezTo>
                    <a:pt x="565664" y="3853237"/>
                    <a:pt x="564719" y="3839166"/>
                    <a:pt x="565239" y="3825188"/>
                  </a:cubicBezTo>
                  <a:cubicBezTo>
                    <a:pt x="565522" y="3817775"/>
                    <a:pt x="563585" y="3814989"/>
                    <a:pt x="555606" y="3815131"/>
                  </a:cubicBezTo>
                  <a:cubicBezTo>
                    <a:pt x="524439" y="3815696"/>
                    <a:pt x="493274" y="3815556"/>
                    <a:pt x="462062" y="3815696"/>
                  </a:cubicBezTo>
                  <a:cubicBezTo>
                    <a:pt x="435806" y="3814280"/>
                    <a:pt x="430848" y="3809416"/>
                    <a:pt x="432170" y="3786325"/>
                  </a:cubicBezTo>
                  <a:cubicBezTo>
                    <a:pt x="434154" y="3775087"/>
                    <a:pt x="443268" y="3773010"/>
                    <a:pt x="452192" y="3771262"/>
                  </a:cubicBezTo>
                  <a:cubicBezTo>
                    <a:pt x="461117" y="3769562"/>
                    <a:pt x="470231" y="3770318"/>
                    <a:pt x="479250" y="3770318"/>
                  </a:cubicBezTo>
                  <a:cubicBezTo>
                    <a:pt x="514949" y="3770271"/>
                    <a:pt x="550647" y="3770129"/>
                    <a:pt x="586346" y="3770365"/>
                  </a:cubicBezTo>
                  <a:cubicBezTo>
                    <a:pt x="606888" y="3770507"/>
                    <a:pt x="609437" y="3773340"/>
                    <a:pt x="609768" y="3794165"/>
                  </a:cubicBezTo>
                  <a:cubicBezTo>
                    <a:pt x="609910" y="3803656"/>
                    <a:pt x="609816" y="3813147"/>
                    <a:pt x="609910" y="3822639"/>
                  </a:cubicBezTo>
                  <a:cubicBezTo>
                    <a:pt x="610004" y="3830807"/>
                    <a:pt x="613309" y="3835246"/>
                    <a:pt x="621998" y="3835293"/>
                  </a:cubicBezTo>
                  <a:cubicBezTo>
                    <a:pt x="658169" y="3835435"/>
                    <a:pt x="694293" y="3835483"/>
                    <a:pt x="730464" y="3835246"/>
                  </a:cubicBezTo>
                  <a:cubicBezTo>
                    <a:pt x="738161" y="3835199"/>
                    <a:pt x="742128" y="3831799"/>
                    <a:pt x="742222" y="3823819"/>
                  </a:cubicBezTo>
                  <a:cubicBezTo>
                    <a:pt x="742365" y="3811164"/>
                    <a:pt x="742270" y="3798508"/>
                    <a:pt x="742270" y="3785854"/>
                  </a:cubicBezTo>
                  <a:cubicBezTo>
                    <a:pt x="742270" y="3777354"/>
                    <a:pt x="738209" y="3773624"/>
                    <a:pt x="729850" y="3773529"/>
                  </a:cubicBezTo>
                  <a:cubicBezTo>
                    <a:pt x="713560" y="3773293"/>
                    <a:pt x="697268" y="3773765"/>
                    <a:pt x="681025" y="3773293"/>
                  </a:cubicBezTo>
                  <a:cubicBezTo>
                    <a:pt x="664638" y="3772820"/>
                    <a:pt x="661474" y="3769610"/>
                    <a:pt x="661050" y="3752988"/>
                  </a:cubicBezTo>
                  <a:cubicBezTo>
                    <a:pt x="660625" y="3737641"/>
                    <a:pt x="660955" y="3722248"/>
                    <a:pt x="660907" y="3706901"/>
                  </a:cubicBezTo>
                  <a:cubicBezTo>
                    <a:pt x="660813" y="3684188"/>
                    <a:pt x="660625" y="3683952"/>
                    <a:pt x="638525" y="3683905"/>
                  </a:cubicBezTo>
                  <a:cubicBezTo>
                    <a:pt x="610523" y="3683811"/>
                    <a:pt x="582474" y="3684046"/>
                    <a:pt x="554472" y="3683811"/>
                  </a:cubicBezTo>
                  <a:cubicBezTo>
                    <a:pt x="534498" y="3683669"/>
                    <a:pt x="533271" y="3682205"/>
                    <a:pt x="533317" y="3661947"/>
                  </a:cubicBezTo>
                  <a:cubicBezTo>
                    <a:pt x="533413" y="3611374"/>
                    <a:pt x="533365" y="3560753"/>
                    <a:pt x="533365" y="3510133"/>
                  </a:cubicBezTo>
                  <a:cubicBezTo>
                    <a:pt x="533365" y="3483123"/>
                    <a:pt x="533317" y="3483123"/>
                    <a:pt x="506969" y="3483123"/>
                  </a:cubicBezTo>
                  <a:cubicBezTo>
                    <a:pt x="419751" y="3483123"/>
                    <a:pt x="332535" y="3483171"/>
                    <a:pt x="245318" y="3483075"/>
                  </a:cubicBezTo>
                  <a:cubicBezTo>
                    <a:pt x="237715" y="3483075"/>
                    <a:pt x="229876" y="3484209"/>
                    <a:pt x="222888" y="3479771"/>
                  </a:cubicBezTo>
                  <a:cubicBezTo>
                    <a:pt x="204282" y="3473490"/>
                    <a:pt x="200788" y="3464376"/>
                    <a:pt x="209901" y="3446008"/>
                  </a:cubicBezTo>
                  <a:cubicBezTo>
                    <a:pt x="215049" y="3441853"/>
                    <a:pt x="220809" y="3440530"/>
                    <a:pt x="227468" y="3440483"/>
                  </a:cubicBezTo>
                  <a:cubicBezTo>
                    <a:pt x="339476" y="3439774"/>
                    <a:pt x="451484" y="3439066"/>
                    <a:pt x="563491" y="3437838"/>
                  </a:cubicBezTo>
                  <a:close/>
                  <a:moveTo>
                    <a:pt x="662935" y="3413567"/>
                  </a:moveTo>
                  <a:cubicBezTo>
                    <a:pt x="683145" y="3408467"/>
                    <a:pt x="703970" y="3416494"/>
                    <a:pt x="713461" y="3435477"/>
                  </a:cubicBezTo>
                  <a:cubicBezTo>
                    <a:pt x="718041" y="3444590"/>
                    <a:pt x="724038" y="3444496"/>
                    <a:pt x="731783" y="3444496"/>
                  </a:cubicBezTo>
                  <a:cubicBezTo>
                    <a:pt x="903524" y="3444448"/>
                    <a:pt x="1075312" y="3444543"/>
                    <a:pt x="1247091" y="3444260"/>
                  </a:cubicBezTo>
                  <a:cubicBezTo>
                    <a:pt x="1257433" y="3444260"/>
                    <a:pt x="1264374" y="3446904"/>
                    <a:pt x="1271126" y="3455262"/>
                  </a:cubicBezTo>
                  <a:cubicBezTo>
                    <a:pt x="1291526" y="3480525"/>
                    <a:pt x="1313058" y="3504985"/>
                    <a:pt x="1334354" y="3529540"/>
                  </a:cubicBezTo>
                  <a:cubicBezTo>
                    <a:pt x="1339030" y="3534923"/>
                    <a:pt x="1341295" y="3540306"/>
                    <a:pt x="1341249" y="3547625"/>
                  </a:cubicBezTo>
                  <a:cubicBezTo>
                    <a:pt x="1340965" y="3598718"/>
                    <a:pt x="1340965" y="3649764"/>
                    <a:pt x="1341249" y="3700856"/>
                  </a:cubicBezTo>
                  <a:cubicBezTo>
                    <a:pt x="1341295" y="3708364"/>
                    <a:pt x="1339313" y="3713133"/>
                    <a:pt x="1332796" y="3717430"/>
                  </a:cubicBezTo>
                  <a:cubicBezTo>
                    <a:pt x="1307250" y="3734335"/>
                    <a:pt x="1282128" y="3751901"/>
                    <a:pt x="1256818" y="3769231"/>
                  </a:cubicBezTo>
                  <a:lnTo>
                    <a:pt x="1256817" y="3769231"/>
                  </a:lnTo>
                  <a:lnTo>
                    <a:pt x="1158184" y="3769325"/>
                  </a:lnTo>
                  <a:cubicBezTo>
                    <a:pt x="1140004" y="3769325"/>
                    <a:pt x="1140004" y="3769325"/>
                    <a:pt x="1140004" y="3751193"/>
                  </a:cubicBezTo>
                  <a:lnTo>
                    <a:pt x="1140051" y="3744515"/>
                  </a:lnTo>
                  <a:lnTo>
                    <a:pt x="1139910" y="3744299"/>
                  </a:lnTo>
                  <a:cubicBezTo>
                    <a:pt x="1172493" y="3744346"/>
                    <a:pt x="1205017" y="3744394"/>
                    <a:pt x="1237552" y="3744534"/>
                  </a:cubicBezTo>
                  <a:cubicBezTo>
                    <a:pt x="1242652" y="3744582"/>
                    <a:pt x="1247044" y="3743827"/>
                    <a:pt x="1251435" y="3740663"/>
                  </a:cubicBezTo>
                  <a:cubicBezTo>
                    <a:pt x="1269804" y="3727583"/>
                    <a:pt x="1288362" y="3714786"/>
                    <a:pt x="1307156" y="3702320"/>
                  </a:cubicBezTo>
                  <a:cubicBezTo>
                    <a:pt x="1312727" y="3698636"/>
                    <a:pt x="1314758" y="3694481"/>
                    <a:pt x="1314711" y="3687870"/>
                  </a:cubicBezTo>
                  <a:cubicBezTo>
                    <a:pt x="1314475" y="3644003"/>
                    <a:pt x="1314522" y="3600182"/>
                    <a:pt x="1314663" y="3556314"/>
                  </a:cubicBezTo>
                  <a:cubicBezTo>
                    <a:pt x="1314663" y="3550647"/>
                    <a:pt x="1313578" y="3545878"/>
                    <a:pt x="1309705" y="3541439"/>
                  </a:cubicBezTo>
                  <a:cubicBezTo>
                    <a:pt x="1291290" y="3520380"/>
                    <a:pt x="1272826" y="3499319"/>
                    <a:pt x="1254977" y="3477739"/>
                  </a:cubicBezTo>
                  <a:cubicBezTo>
                    <a:pt x="1250350" y="3472120"/>
                    <a:pt x="1245486" y="3470798"/>
                    <a:pt x="1238733" y="3470798"/>
                  </a:cubicBezTo>
                  <a:cubicBezTo>
                    <a:pt x="1068749" y="3470940"/>
                    <a:pt x="898802" y="3470940"/>
                    <a:pt x="728807" y="3470750"/>
                  </a:cubicBezTo>
                  <a:cubicBezTo>
                    <a:pt x="721347" y="3470703"/>
                    <a:pt x="717192" y="3472545"/>
                    <a:pt x="713272" y="3479628"/>
                  </a:cubicBezTo>
                  <a:cubicBezTo>
                    <a:pt x="702506" y="3499177"/>
                    <a:pt x="681587" y="3506685"/>
                    <a:pt x="659865" y="3500452"/>
                  </a:cubicBezTo>
                  <a:cubicBezTo>
                    <a:pt x="641072" y="3495069"/>
                    <a:pt x="629219" y="3479062"/>
                    <a:pt x="629314" y="3459181"/>
                  </a:cubicBezTo>
                  <a:cubicBezTo>
                    <a:pt x="629408" y="3438026"/>
                    <a:pt x="643857" y="3418383"/>
                    <a:pt x="662935" y="3413567"/>
                  </a:cubicBezTo>
                  <a:close/>
                  <a:moveTo>
                    <a:pt x="1022571" y="3355534"/>
                  </a:moveTo>
                  <a:cubicBezTo>
                    <a:pt x="1018936" y="3355628"/>
                    <a:pt x="1015488" y="3357989"/>
                    <a:pt x="1015582" y="3362097"/>
                  </a:cubicBezTo>
                  <a:cubicBezTo>
                    <a:pt x="1015630" y="3366583"/>
                    <a:pt x="1018794" y="3369558"/>
                    <a:pt x="1023279" y="3369369"/>
                  </a:cubicBezTo>
                  <a:cubicBezTo>
                    <a:pt x="1027246" y="3369180"/>
                    <a:pt x="1029324" y="3366253"/>
                    <a:pt x="1029229" y="3362097"/>
                  </a:cubicBezTo>
                  <a:cubicBezTo>
                    <a:pt x="1029276" y="3357611"/>
                    <a:pt x="1026350" y="3355392"/>
                    <a:pt x="1022571" y="3355534"/>
                  </a:cubicBezTo>
                  <a:close/>
                  <a:moveTo>
                    <a:pt x="769940" y="3324178"/>
                  </a:moveTo>
                  <a:cubicBezTo>
                    <a:pt x="765690" y="3323801"/>
                    <a:pt x="763093" y="3325972"/>
                    <a:pt x="762762" y="3330270"/>
                  </a:cubicBezTo>
                  <a:cubicBezTo>
                    <a:pt x="762480" y="3334425"/>
                    <a:pt x="764651" y="3336880"/>
                    <a:pt x="768666" y="3337589"/>
                  </a:cubicBezTo>
                  <a:cubicBezTo>
                    <a:pt x="773010" y="3337447"/>
                    <a:pt x="775701" y="3335370"/>
                    <a:pt x="776125" y="3331261"/>
                  </a:cubicBezTo>
                  <a:cubicBezTo>
                    <a:pt x="776598" y="3326965"/>
                    <a:pt x="774095" y="3324556"/>
                    <a:pt x="769940" y="3324178"/>
                  </a:cubicBezTo>
                  <a:close/>
                  <a:moveTo>
                    <a:pt x="2781710" y="3321674"/>
                  </a:moveTo>
                  <a:cubicBezTo>
                    <a:pt x="2777555" y="3320919"/>
                    <a:pt x="2774627" y="3323044"/>
                    <a:pt x="2773777" y="3327058"/>
                  </a:cubicBezTo>
                  <a:cubicBezTo>
                    <a:pt x="2772880" y="3331214"/>
                    <a:pt x="2774911" y="3334094"/>
                    <a:pt x="2779066" y="3334849"/>
                  </a:cubicBezTo>
                  <a:cubicBezTo>
                    <a:pt x="2783174" y="3335605"/>
                    <a:pt x="2786007" y="3333763"/>
                    <a:pt x="2787046" y="3329560"/>
                  </a:cubicBezTo>
                  <a:cubicBezTo>
                    <a:pt x="2787423" y="3325453"/>
                    <a:pt x="2785865" y="3322430"/>
                    <a:pt x="2781710" y="3321674"/>
                  </a:cubicBezTo>
                  <a:close/>
                  <a:moveTo>
                    <a:pt x="2590940" y="3321580"/>
                  </a:moveTo>
                  <a:cubicBezTo>
                    <a:pt x="2586689" y="3321297"/>
                    <a:pt x="2584092" y="3323611"/>
                    <a:pt x="2583715" y="3327766"/>
                  </a:cubicBezTo>
                  <a:cubicBezTo>
                    <a:pt x="2583290" y="3332016"/>
                    <a:pt x="2585603" y="3334566"/>
                    <a:pt x="2589853" y="3334897"/>
                  </a:cubicBezTo>
                  <a:cubicBezTo>
                    <a:pt x="2594103" y="3335274"/>
                    <a:pt x="2596511" y="3333007"/>
                    <a:pt x="2597220" y="3328333"/>
                  </a:cubicBezTo>
                  <a:cubicBezTo>
                    <a:pt x="2596889" y="3324791"/>
                    <a:pt x="2595330" y="3321864"/>
                    <a:pt x="2590940" y="3321580"/>
                  </a:cubicBezTo>
                  <a:close/>
                  <a:moveTo>
                    <a:pt x="2592084" y="3282895"/>
                  </a:moveTo>
                  <a:cubicBezTo>
                    <a:pt x="2603795" y="3283226"/>
                    <a:pt x="2615235" y="3288172"/>
                    <a:pt x="2623239" y="3297970"/>
                  </a:cubicBezTo>
                  <a:cubicBezTo>
                    <a:pt x="2630652" y="3307084"/>
                    <a:pt x="2638160" y="3308594"/>
                    <a:pt x="2648359" y="3308453"/>
                  </a:cubicBezTo>
                  <a:cubicBezTo>
                    <a:pt x="2675464" y="3308027"/>
                    <a:pt x="2702616" y="3308169"/>
                    <a:pt x="2729720" y="3308406"/>
                  </a:cubicBezTo>
                  <a:cubicBezTo>
                    <a:pt x="2735954" y="3308453"/>
                    <a:pt x="2740061" y="3307130"/>
                    <a:pt x="2744264" y="3301511"/>
                  </a:cubicBezTo>
                  <a:cubicBezTo>
                    <a:pt x="2760839" y="3279365"/>
                    <a:pt x="2791390" y="3276768"/>
                    <a:pt x="2810987" y="3294901"/>
                  </a:cubicBezTo>
                  <a:cubicBezTo>
                    <a:pt x="2830489" y="3313081"/>
                    <a:pt x="2830772" y="3342688"/>
                    <a:pt x="2811601" y="3361104"/>
                  </a:cubicBezTo>
                  <a:cubicBezTo>
                    <a:pt x="2792383" y="3379567"/>
                    <a:pt x="2761452" y="3377583"/>
                    <a:pt x="2744783" y="3355815"/>
                  </a:cubicBezTo>
                  <a:cubicBezTo>
                    <a:pt x="2740203" y="3349912"/>
                    <a:pt x="2736048" y="3348212"/>
                    <a:pt x="2729295" y="3348354"/>
                  </a:cubicBezTo>
                  <a:cubicBezTo>
                    <a:pt x="2714374" y="3348684"/>
                    <a:pt x="2699452" y="3348448"/>
                    <a:pt x="2684530" y="3348448"/>
                  </a:cubicBezTo>
                  <a:cubicBezTo>
                    <a:pt x="2675039" y="3348448"/>
                    <a:pt x="2665547" y="3348732"/>
                    <a:pt x="2656056" y="3348402"/>
                  </a:cubicBezTo>
                  <a:cubicBezTo>
                    <a:pt x="2642079" y="3347929"/>
                    <a:pt x="2630652" y="3348826"/>
                    <a:pt x="2619791" y="3361717"/>
                  </a:cubicBezTo>
                  <a:cubicBezTo>
                    <a:pt x="2604209" y="3380180"/>
                    <a:pt x="2574129" y="3377112"/>
                    <a:pt x="2557129" y="3358885"/>
                  </a:cubicBezTo>
                  <a:cubicBezTo>
                    <a:pt x="2540460" y="3341035"/>
                    <a:pt x="2541452" y="3312514"/>
                    <a:pt x="2559302" y="3295515"/>
                  </a:cubicBezTo>
                  <a:cubicBezTo>
                    <a:pt x="2568391" y="3286850"/>
                    <a:pt x="2580374" y="3282565"/>
                    <a:pt x="2592084" y="3282895"/>
                  </a:cubicBezTo>
                  <a:close/>
                  <a:moveTo>
                    <a:pt x="3144222" y="3277666"/>
                  </a:moveTo>
                  <a:cubicBezTo>
                    <a:pt x="3140162" y="3277949"/>
                    <a:pt x="3137281" y="3280358"/>
                    <a:pt x="3137659" y="3284465"/>
                  </a:cubicBezTo>
                  <a:cubicBezTo>
                    <a:pt x="3138036" y="3288244"/>
                    <a:pt x="3140870" y="3291171"/>
                    <a:pt x="3144884" y="3291077"/>
                  </a:cubicBezTo>
                  <a:cubicBezTo>
                    <a:pt x="3149040" y="3290982"/>
                    <a:pt x="3150881" y="3287865"/>
                    <a:pt x="3151259" y="3283899"/>
                  </a:cubicBezTo>
                  <a:cubicBezTo>
                    <a:pt x="3150881" y="3279555"/>
                    <a:pt x="3148520" y="3277336"/>
                    <a:pt x="3144222" y="3277666"/>
                  </a:cubicBezTo>
                  <a:close/>
                  <a:moveTo>
                    <a:pt x="3683246" y="3276627"/>
                  </a:moveTo>
                  <a:cubicBezTo>
                    <a:pt x="3679421" y="3277288"/>
                    <a:pt x="3676587" y="3278894"/>
                    <a:pt x="3676493" y="3283332"/>
                  </a:cubicBezTo>
                  <a:cubicBezTo>
                    <a:pt x="3676445" y="3287441"/>
                    <a:pt x="3678476" y="3290463"/>
                    <a:pt x="3682443" y="3290651"/>
                  </a:cubicBezTo>
                  <a:cubicBezTo>
                    <a:pt x="3686881" y="3290887"/>
                    <a:pt x="3690045" y="3287913"/>
                    <a:pt x="3690187" y="3283426"/>
                  </a:cubicBezTo>
                  <a:cubicBezTo>
                    <a:pt x="3690281" y="3279319"/>
                    <a:pt x="3686739" y="3277713"/>
                    <a:pt x="3683246" y="3276627"/>
                  </a:cubicBezTo>
                  <a:close/>
                  <a:moveTo>
                    <a:pt x="3687165" y="3238803"/>
                  </a:moveTo>
                  <a:cubicBezTo>
                    <a:pt x="3707564" y="3240739"/>
                    <a:pt x="3721022" y="3252262"/>
                    <a:pt x="3726689" y="3272330"/>
                  </a:cubicBezTo>
                  <a:cubicBezTo>
                    <a:pt x="3727066" y="3273605"/>
                    <a:pt x="3728057" y="3274691"/>
                    <a:pt x="3728766" y="3275824"/>
                  </a:cubicBezTo>
                  <a:cubicBezTo>
                    <a:pt x="3727113" y="3306707"/>
                    <a:pt x="3712805" y="3323234"/>
                    <a:pt x="3682017" y="3329892"/>
                  </a:cubicBezTo>
                  <a:cubicBezTo>
                    <a:pt x="3667380" y="3327342"/>
                    <a:pt x="3653874" y="3322525"/>
                    <a:pt x="3645657" y="3309115"/>
                  </a:cubicBezTo>
                  <a:cubicBezTo>
                    <a:pt x="3643061" y="3304913"/>
                    <a:pt x="3639991" y="3305856"/>
                    <a:pt x="3636497" y="3305856"/>
                  </a:cubicBezTo>
                  <a:cubicBezTo>
                    <a:pt x="3487752" y="3305998"/>
                    <a:pt x="3339008" y="3306281"/>
                    <a:pt x="3190262" y="3305951"/>
                  </a:cubicBezTo>
                  <a:cubicBezTo>
                    <a:pt x="3182660" y="3305904"/>
                    <a:pt x="3181621" y="3311051"/>
                    <a:pt x="3178316" y="3314451"/>
                  </a:cubicBezTo>
                  <a:cubicBezTo>
                    <a:pt x="3164717" y="3328523"/>
                    <a:pt x="3146584" y="3333575"/>
                    <a:pt x="3128876" y="3326586"/>
                  </a:cubicBezTo>
                  <a:cubicBezTo>
                    <a:pt x="3110838" y="3319503"/>
                    <a:pt x="3100969" y="3305620"/>
                    <a:pt x="3099269" y="3286449"/>
                  </a:cubicBezTo>
                  <a:cubicBezTo>
                    <a:pt x="3097758" y="3269166"/>
                    <a:pt x="3108713" y="3251175"/>
                    <a:pt x="3124532" y="3243383"/>
                  </a:cubicBezTo>
                  <a:cubicBezTo>
                    <a:pt x="3144129" y="3233703"/>
                    <a:pt x="3169155" y="3239418"/>
                    <a:pt x="3181008" y="3257928"/>
                  </a:cubicBezTo>
                  <a:cubicBezTo>
                    <a:pt x="3185966" y="3265625"/>
                    <a:pt x="3191207" y="3267230"/>
                    <a:pt x="3199471" y="3267230"/>
                  </a:cubicBezTo>
                  <a:cubicBezTo>
                    <a:pt x="3342785" y="3266994"/>
                    <a:pt x="3486147" y="3266994"/>
                    <a:pt x="3629461" y="3266947"/>
                  </a:cubicBezTo>
                  <a:cubicBezTo>
                    <a:pt x="3635081" y="3266947"/>
                    <a:pt x="3640464" y="3268080"/>
                    <a:pt x="3644241" y="3261044"/>
                  </a:cubicBezTo>
                  <a:cubicBezTo>
                    <a:pt x="3653307" y="3244234"/>
                    <a:pt x="3668607" y="3237009"/>
                    <a:pt x="3687165" y="3238803"/>
                  </a:cubicBezTo>
                  <a:close/>
                  <a:moveTo>
                    <a:pt x="620299" y="3221380"/>
                  </a:moveTo>
                  <a:cubicBezTo>
                    <a:pt x="615341" y="3220152"/>
                    <a:pt x="612507" y="3223504"/>
                    <a:pt x="611799" y="3227660"/>
                  </a:cubicBezTo>
                  <a:cubicBezTo>
                    <a:pt x="611091" y="3231579"/>
                    <a:pt x="613641" y="3234318"/>
                    <a:pt x="617844" y="3234790"/>
                  </a:cubicBezTo>
                  <a:cubicBezTo>
                    <a:pt x="621999" y="3235263"/>
                    <a:pt x="624643" y="3233421"/>
                    <a:pt x="625871" y="3228510"/>
                  </a:cubicBezTo>
                  <a:cubicBezTo>
                    <a:pt x="625871" y="3225346"/>
                    <a:pt x="624124" y="3222324"/>
                    <a:pt x="620299" y="3221380"/>
                  </a:cubicBezTo>
                  <a:close/>
                  <a:moveTo>
                    <a:pt x="1173673" y="3218169"/>
                  </a:moveTo>
                  <a:cubicBezTo>
                    <a:pt x="1169281" y="3217932"/>
                    <a:pt x="1166590" y="3220199"/>
                    <a:pt x="1166590" y="3224401"/>
                  </a:cubicBezTo>
                  <a:cubicBezTo>
                    <a:pt x="1166542" y="3228274"/>
                    <a:pt x="1168432" y="3231532"/>
                    <a:pt x="1172918" y="3231626"/>
                  </a:cubicBezTo>
                  <a:cubicBezTo>
                    <a:pt x="1177167" y="3231768"/>
                    <a:pt x="1179198" y="3228840"/>
                    <a:pt x="1180425" y="3225110"/>
                  </a:cubicBezTo>
                  <a:cubicBezTo>
                    <a:pt x="1179811" y="3221191"/>
                    <a:pt x="1178064" y="3218405"/>
                    <a:pt x="1173673" y="3218169"/>
                  </a:cubicBezTo>
                  <a:close/>
                  <a:moveTo>
                    <a:pt x="890024" y="3189080"/>
                  </a:moveTo>
                  <a:cubicBezTo>
                    <a:pt x="886151" y="3189175"/>
                    <a:pt x="883460" y="3192386"/>
                    <a:pt x="883365" y="3196116"/>
                  </a:cubicBezTo>
                  <a:cubicBezTo>
                    <a:pt x="883272" y="3199988"/>
                    <a:pt x="885869" y="3202491"/>
                    <a:pt x="890118" y="3202680"/>
                  </a:cubicBezTo>
                  <a:cubicBezTo>
                    <a:pt x="894226" y="3202728"/>
                    <a:pt x="897248" y="3200697"/>
                    <a:pt x="897390" y="3196683"/>
                  </a:cubicBezTo>
                  <a:cubicBezTo>
                    <a:pt x="897532" y="3192244"/>
                    <a:pt x="894556" y="3188986"/>
                    <a:pt x="890024" y="3189080"/>
                  </a:cubicBezTo>
                  <a:close/>
                  <a:moveTo>
                    <a:pt x="3755115" y="3157772"/>
                  </a:moveTo>
                  <a:cubicBezTo>
                    <a:pt x="3751102" y="3158056"/>
                    <a:pt x="3748457" y="3160842"/>
                    <a:pt x="3748977" y="3164855"/>
                  </a:cubicBezTo>
                  <a:cubicBezTo>
                    <a:pt x="3749448" y="3168491"/>
                    <a:pt x="3752045" y="3171089"/>
                    <a:pt x="3756012" y="3171655"/>
                  </a:cubicBezTo>
                  <a:cubicBezTo>
                    <a:pt x="3759885" y="3170711"/>
                    <a:pt x="3762907" y="3168255"/>
                    <a:pt x="3763001" y="3164572"/>
                  </a:cubicBezTo>
                  <a:cubicBezTo>
                    <a:pt x="3763143" y="3159945"/>
                    <a:pt x="3759648" y="3157442"/>
                    <a:pt x="3755115" y="3157772"/>
                  </a:cubicBezTo>
                  <a:close/>
                  <a:moveTo>
                    <a:pt x="286306" y="3062765"/>
                  </a:moveTo>
                  <a:cubicBezTo>
                    <a:pt x="282481" y="3062624"/>
                    <a:pt x="279789" y="3064891"/>
                    <a:pt x="279694" y="3069329"/>
                  </a:cubicBezTo>
                  <a:cubicBezTo>
                    <a:pt x="279600" y="3073626"/>
                    <a:pt x="282056" y="3075609"/>
                    <a:pt x="286352" y="3076837"/>
                  </a:cubicBezTo>
                  <a:cubicBezTo>
                    <a:pt x="289422" y="3076034"/>
                    <a:pt x="292680" y="3074476"/>
                    <a:pt x="293199" y="3070510"/>
                  </a:cubicBezTo>
                  <a:cubicBezTo>
                    <a:pt x="293861" y="3065598"/>
                    <a:pt x="290603" y="3062954"/>
                    <a:pt x="286306" y="3062765"/>
                  </a:cubicBezTo>
                  <a:close/>
                  <a:moveTo>
                    <a:pt x="295678" y="3025172"/>
                  </a:moveTo>
                  <a:cubicBezTo>
                    <a:pt x="304320" y="3026901"/>
                    <a:pt x="312347" y="3031127"/>
                    <a:pt x="318085" y="3037833"/>
                  </a:cubicBezTo>
                  <a:cubicBezTo>
                    <a:pt x="324837" y="3045719"/>
                    <a:pt x="331826" y="3047513"/>
                    <a:pt x="341364" y="3047419"/>
                  </a:cubicBezTo>
                  <a:cubicBezTo>
                    <a:pt x="389295" y="3047041"/>
                    <a:pt x="437224" y="3047513"/>
                    <a:pt x="485153" y="3046994"/>
                  </a:cubicBezTo>
                  <a:cubicBezTo>
                    <a:pt x="494880" y="3046899"/>
                    <a:pt x="496958" y="3049827"/>
                    <a:pt x="496910" y="3059130"/>
                  </a:cubicBezTo>
                  <a:cubicBezTo>
                    <a:pt x="496486" y="3129205"/>
                    <a:pt x="496486" y="3199280"/>
                    <a:pt x="496910" y="3269355"/>
                  </a:cubicBezTo>
                  <a:cubicBezTo>
                    <a:pt x="496958" y="3279224"/>
                    <a:pt x="493794" y="3281113"/>
                    <a:pt x="484681" y="3281065"/>
                  </a:cubicBezTo>
                  <a:cubicBezTo>
                    <a:pt x="394678" y="3280736"/>
                    <a:pt x="304675" y="3280736"/>
                    <a:pt x="214766" y="3281065"/>
                  </a:cubicBezTo>
                  <a:cubicBezTo>
                    <a:pt x="205983" y="3281113"/>
                    <a:pt x="198899" y="3278941"/>
                    <a:pt x="192808" y="3272897"/>
                  </a:cubicBezTo>
                  <a:cubicBezTo>
                    <a:pt x="186858" y="3260525"/>
                    <a:pt x="191345" y="3250703"/>
                    <a:pt x="200128" y="3241825"/>
                  </a:cubicBezTo>
                  <a:cubicBezTo>
                    <a:pt x="282387" y="3241873"/>
                    <a:pt x="364645" y="3241825"/>
                    <a:pt x="446904" y="3242156"/>
                  </a:cubicBezTo>
                  <a:cubicBezTo>
                    <a:pt x="454978" y="3242203"/>
                    <a:pt x="456679" y="3239370"/>
                    <a:pt x="456631" y="3232004"/>
                  </a:cubicBezTo>
                  <a:cubicBezTo>
                    <a:pt x="456348" y="3186814"/>
                    <a:pt x="456254" y="3141576"/>
                    <a:pt x="456679" y="3096387"/>
                  </a:cubicBezTo>
                  <a:cubicBezTo>
                    <a:pt x="456773" y="3087604"/>
                    <a:pt x="453703" y="3085951"/>
                    <a:pt x="445723" y="3086044"/>
                  </a:cubicBezTo>
                  <a:cubicBezTo>
                    <a:pt x="410024" y="3086423"/>
                    <a:pt x="374278" y="3086328"/>
                    <a:pt x="338579" y="3086092"/>
                  </a:cubicBezTo>
                  <a:cubicBezTo>
                    <a:pt x="332110" y="3086044"/>
                    <a:pt x="327765" y="3087225"/>
                    <a:pt x="324507" y="3093601"/>
                  </a:cubicBezTo>
                  <a:cubicBezTo>
                    <a:pt x="319124" y="3104177"/>
                    <a:pt x="308688" y="3109183"/>
                    <a:pt x="298583" y="3114330"/>
                  </a:cubicBezTo>
                  <a:cubicBezTo>
                    <a:pt x="284275" y="3116550"/>
                    <a:pt x="270912" y="3112347"/>
                    <a:pt x="257595" y="3108097"/>
                  </a:cubicBezTo>
                  <a:cubicBezTo>
                    <a:pt x="250748" y="3095442"/>
                    <a:pt x="240077" y="3084770"/>
                    <a:pt x="241256" y="3068337"/>
                  </a:cubicBezTo>
                  <a:cubicBezTo>
                    <a:pt x="242579" y="3049780"/>
                    <a:pt x="252259" y="3034433"/>
                    <a:pt x="269589" y="3027492"/>
                  </a:cubicBezTo>
                  <a:cubicBezTo>
                    <a:pt x="277782" y="3024210"/>
                    <a:pt x="287038" y="3023442"/>
                    <a:pt x="295678" y="3025172"/>
                  </a:cubicBezTo>
                  <a:close/>
                  <a:moveTo>
                    <a:pt x="2404798" y="2988487"/>
                  </a:moveTo>
                  <a:cubicBezTo>
                    <a:pt x="2400783" y="2988676"/>
                    <a:pt x="2398516" y="2991509"/>
                    <a:pt x="2398564" y="2995664"/>
                  </a:cubicBezTo>
                  <a:cubicBezTo>
                    <a:pt x="2398658" y="3000150"/>
                    <a:pt x="2401303" y="3001945"/>
                    <a:pt x="2405505" y="3001992"/>
                  </a:cubicBezTo>
                  <a:cubicBezTo>
                    <a:pt x="2409236" y="3001095"/>
                    <a:pt x="2412588" y="2999301"/>
                    <a:pt x="2412069" y="2995004"/>
                  </a:cubicBezTo>
                  <a:cubicBezTo>
                    <a:pt x="2411597" y="2991273"/>
                    <a:pt x="2408811" y="2988298"/>
                    <a:pt x="2404798" y="2988487"/>
                  </a:cubicBezTo>
                  <a:close/>
                  <a:moveTo>
                    <a:pt x="2668948" y="2982349"/>
                  </a:moveTo>
                  <a:cubicBezTo>
                    <a:pt x="2665075" y="2982963"/>
                    <a:pt x="2662337" y="2985136"/>
                    <a:pt x="2662526" y="2989338"/>
                  </a:cubicBezTo>
                  <a:cubicBezTo>
                    <a:pt x="2662714" y="2993399"/>
                    <a:pt x="2665264" y="2995854"/>
                    <a:pt x="2669515" y="2995807"/>
                  </a:cubicBezTo>
                  <a:cubicBezTo>
                    <a:pt x="2673906" y="2995760"/>
                    <a:pt x="2676031" y="2992974"/>
                    <a:pt x="2675937" y="2988913"/>
                  </a:cubicBezTo>
                  <a:cubicBezTo>
                    <a:pt x="2675841" y="2984804"/>
                    <a:pt x="2673434" y="2982397"/>
                    <a:pt x="2668948" y="2982349"/>
                  </a:cubicBezTo>
                  <a:close/>
                  <a:moveTo>
                    <a:pt x="520002" y="2954867"/>
                  </a:moveTo>
                  <a:cubicBezTo>
                    <a:pt x="529067" y="2954820"/>
                    <a:pt x="534876" y="2957747"/>
                    <a:pt x="540778" y="2964264"/>
                  </a:cubicBezTo>
                  <a:cubicBezTo>
                    <a:pt x="572606" y="2999443"/>
                    <a:pt x="604716" y="3034386"/>
                    <a:pt x="637062" y="3069141"/>
                  </a:cubicBezTo>
                  <a:cubicBezTo>
                    <a:pt x="641831" y="3074241"/>
                    <a:pt x="643342" y="3079340"/>
                    <a:pt x="643295" y="3086046"/>
                  </a:cubicBezTo>
                  <a:cubicBezTo>
                    <a:pt x="643012" y="3116787"/>
                    <a:pt x="643295" y="3147526"/>
                    <a:pt x="643059" y="3178267"/>
                  </a:cubicBezTo>
                  <a:cubicBezTo>
                    <a:pt x="643012" y="3185350"/>
                    <a:pt x="644334" y="3190545"/>
                    <a:pt x="650001" y="3195928"/>
                  </a:cubicBezTo>
                  <a:cubicBezTo>
                    <a:pt x="669456" y="3214297"/>
                    <a:pt x="668653" y="3244755"/>
                    <a:pt x="649150" y="3261943"/>
                  </a:cubicBezTo>
                  <a:cubicBezTo>
                    <a:pt x="630168" y="3278706"/>
                    <a:pt x="599190" y="3276345"/>
                    <a:pt x="583750" y="3256937"/>
                  </a:cubicBezTo>
                  <a:cubicBezTo>
                    <a:pt x="566751" y="3235640"/>
                    <a:pt x="570953" y="3205986"/>
                    <a:pt x="594092" y="3190781"/>
                  </a:cubicBezTo>
                  <a:cubicBezTo>
                    <a:pt x="601174" y="3186153"/>
                    <a:pt x="603299" y="3181479"/>
                    <a:pt x="603111" y="3173451"/>
                  </a:cubicBezTo>
                  <a:cubicBezTo>
                    <a:pt x="602591" y="3149038"/>
                    <a:pt x="602685" y="3124625"/>
                    <a:pt x="603063" y="3100212"/>
                  </a:cubicBezTo>
                  <a:cubicBezTo>
                    <a:pt x="603205" y="3093412"/>
                    <a:pt x="601221" y="3088407"/>
                    <a:pt x="596547" y="3083401"/>
                  </a:cubicBezTo>
                  <a:cubicBezTo>
                    <a:pt x="570906" y="3056014"/>
                    <a:pt x="545548" y="3028389"/>
                    <a:pt x="520238" y="3000671"/>
                  </a:cubicBezTo>
                  <a:cubicBezTo>
                    <a:pt x="516365" y="2996421"/>
                    <a:pt x="512540" y="2993918"/>
                    <a:pt x="506449" y="2994060"/>
                  </a:cubicBezTo>
                  <a:cubicBezTo>
                    <a:pt x="364031" y="2994202"/>
                    <a:pt x="221565" y="2994154"/>
                    <a:pt x="79149" y="2994248"/>
                  </a:cubicBezTo>
                  <a:cubicBezTo>
                    <a:pt x="77024" y="2994248"/>
                    <a:pt x="74852" y="2995241"/>
                    <a:pt x="72727" y="2995760"/>
                  </a:cubicBezTo>
                  <a:cubicBezTo>
                    <a:pt x="70129" y="2995145"/>
                    <a:pt x="67579" y="2993918"/>
                    <a:pt x="65029" y="2994013"/>
                  </a:cubicBezTo>
                  <a:cubicBezTo>
                    <a:pt x="55491" y="2994248"/>
                    <a:pt x="47417" y="2992171"/>
                    <a:pt x="42931" y="2982633"/>
                  </a:cubicBezTo>
                  <a:cubicBezTo>
                    <a:pt x="38067" y="2972338"/>
                    <a:pt x="43072" y="2964783"/>
                    <a:pt x="49730" y="2957605"/>
                  </a:cubicBezTo>
                  <a:cubicBezTo>
                    <a:pt x="55161" y="2954772"/>
                    <a:pt x="61062" y="2955056"/>
                    <a:pt x="66918" y="2955056"/>
                  </a:cubicBezTo>
                  <a:cubicBezTo>
                    <a:pt x="217929" y="2955102"/>
                    <a:pt x="368989" y="2955150"/>
                    <a:pt x="520002" y="2954867"/>
                  </a:cubicBezTo>
                  <a:close/>
                  <a:moveTo>
                    <a:pt x="2401486" y="2950020"/>
                  </a:moveTo>
                  <a:cubicBezTo>
                    <a:pt x="2413710" y="2949105"/>
                    <a:pt x="2426377" y="2953261"/>
                    <a:pt x="2436152" y="2962516"/>
                  </a:cubicBezTo>
                  <a:cubicBezTo>
                    <a:pt x="2455937" y="2981168"/>
                    <a:pt x="2455276" y="3011342"/>
                    <a:pt x="2434735" y="3029616"/>
                  </a:cubicBezTo>
                  <a:cubicBezTo>
                    <a:pt x="2415611" y="3046615"/>
                    <a:pt x="2384634" y="3043499"/>
                    <a:pt x="2369051" y="3022250"/>
                  </a:cubicBezTo>
                  <a:cubicBezTo>
                    <a:pt x="2364613" y="3016253"/>
                    <a:pt x="2360174" y="3014789"/>
                    <a:pt x="2353327" y="3014789"/>
                  </a:cubicBezTo>
                  <a:cubicBezTo>
                    <a:pt x="2251566" y="3014977"/>
                    <a:pt x="2149853" y="3015025"/>
                    <a:pt x="2048094" y="3014694"/>
                  </a:cubicBezTo>
                  <a:cubicBezTo>
                    <a:pt x="2039782" y="3014647"/>
                    <a:pt x="2035250" y="3017103"/>
                    <a:pt x="2031095" y="3024233"/>
                  </a:cubicBezTo>
                  <a:cubicBezTo>
                    <a:pt x="2007106" y="3065551"/>
                    <a:pt x="1982410" y="3106397"/>
                    <a:pt x="1958469" y="3147715"/>
                  </a:cubicBezTo>
                  <a:cubicBezTo>
                    <a:pt x="1954077" y="3155270"/>
                    <a:pt x="1949403" y="3158245"/>
                    <a:pt x="1940430" y="3158198"/>
                  </a:cubicBezTo>
                  <a:cubicBezTo>
                    <a:pt x="1880272" y="3157772"/>
                    <a:pt x="1820160" y="3158245"/>
                    <a:pt x="1760002" y="3157772"/>
                  </a:cubicBezTo>
                  <a:cubicBezTo>
                    <a:pt x="1748243" y="3157678"/>
                    <a:pt x="1745788" y="3159992"/>
                    <a:pt x="1751549" y="3170852"/>
                  </a:cubicBezTo>
                  <a:cubicBezTo>
                    <a:pt x="1756696" y="3180580"/>
                    <a:pt x="1757215" y="3195785"/>
                    <a:pt x="1764770" y="3200460"/>
                  </a:cubicBezTo>
                  <a:cubicBezTo>
                    <a:pt x="1773365" y="3205749"/>
                    <a:pt x="1787531" y="3202208"/>
                    <a:pt x="1799241" y="3202208"/>
                  </a:cubicBezTo>
                  <a:cubicBezTo>
                    <a:pt x="1853073" y="3202302"/>
                    <a:pt x="1906904" y="3201971"/>
                    <a:pt x="1960688" y="3202490"/>
                  </a:cubicBezTo>
                  <a:cubicBezTo>
                    <a:pt x="1969849" y="3202585"/>
                    <a:pt x="1974524" y="3200083"/>
                    <a:pt x="1977499" y="3191394"/>
                  </a:cubicBezTo>
                  <a:cubicBezTo>
                    <a:pt x="1981560" y="3179495"/>
                    <a:pt x="1987652" y="3168303"/>
                    <a:pt x="1991429" y="3156308"/>
                  </a:cubicBezTo>
                  <a:cubicBezTo>
                    <a:pt x="1994357" y="3146912"/>
                    <a:pt x="1999409" y="3144645"/>
                    <a:pt x="2008853" y="3144645"/>
                  </a:cubicBezTo>
                  <a:cubicBezTo>
                    <a:pt x="2157597" y="3144976"/>
                    <a:pt x="2306390" y="3144881"/>
                    <a:pt x="2455134" y="3144881"/>
                  </a:cubicBezTo>
                  <a:cubicBezTo>
                    <a:pt x="2870249" y="3144881"/>
                    <a:pt x="3285318" y="3144881"/>
                    <a:pt x="3700434" y="3145023"/>
                  </a:cubicBezTo>
                  <a:cubicBezTo>
                    <a:pt x="3709500" y="3145023"/>
                    <a:pt x="3715545" y="3143418"/>
                    <a:pt x="3721683" y="3135201"/>
                  </a:cubicBezTo>
                  <a:cubicBezTo>
                    <a:pt x="3736699" y="3115085"/>
                    <a:pt x="3763568" y="3114329"/>
                    <a:pt x="3787980" y="3131471"/>
                  </a:cubicBezTo>
                  <a:cubicBezTo>
                    <a:pt x="3810835" y="3164148"/>
                    <a:pt x="3803752" y="3192574"/>
                    <a:pt x="3768809" y="3208110"/>
                  </a:cubicBezTo>
                  <a:cubicBezTo>
                    <a:pt x="3754737" y="3216610"/>
                    <a:pt x="3738116" y="3215004"/>
                    <a:pt x="3723571" y="3200366"/>
                  </a:cubicBezTo>
                  <a:cubicBezTo>
                    <a:pt x="3712853" y="3189552"/>
                    <a:pt x="3701331" y="3187144"/>
                    <a:pt x="3687117" y="3187144"/>
                  </a:cubicBezTo>
                  <a:cubicBezTo>
                    <a:pt x="3142193" y="3187380"/>
                    <a:pt x="2597221" y="3187333"/>
                    <a:pt x="2052296" y="3187333"/>
                  </a:cubicBezTo>
                  <a:cubicBezTo>
                    <a:pt x="2047763" y="3187333"/>
                    <a:pt x="2043277" y="3187475"/>
                    <a:pt x="2038744" y="3187427"/>
                  </a:cubicBezTo>
                  <a:cubicBezTo>
                    <a:pt x="2030008" y="3187333"/>
                    <a:pt x="2024342" y="3191300"/>
                    <a:pt x="2020989" y="3199374"/>
                  </a:cubicBezTo>
                  <a:cubicBezTo>
                    <a:pt x="2017164" y="3208582"/>
                    <a:pt x="2012867" y="3217648"/>
                    <a:pt x="2009940" y="3227092"/>
                  </a:cubicBezTo>
                  <a:cubicBezTo>
                    <a:pt x="2005312" y="3241872"/>
                    <a:pt x="1996151" y="3247397"/>
                    <a:pt x="1980663" y="3247255"/>
                  </a:cubicBezTo>
                  <a:cubicBezTo>
                    <a:pt x="1921401" y="3246689"/>
                    <a:pt x="1862187" y="3247019"/>
                    <a:pt x="1802924" y="3247019"/>
                  </a:cubicBezTo>
                  <a:cubicBezTo>
                    <a:pt x="1798391" y="3247019"/>
                    <a:pt x="1793905" y="3247209"/>
                    <a:pt x="1789373" y="3247019"/>
                  </a:cubicBezTo>
                  <a:cubicBezTo>
                    <a:pt x="1780636" y="3246689"/>
                    <a:pt x="1775868" y="3249616"/>
                    <a:pt x="1776150" y="3259438"/>
                  </a:cubicBezTo>
                  <a:cubicBezTo>
                    <a:pt x="1776434" y="3268694"/>
                    <a:pt x="1779267" y="3273983"/>
                    <a:pt x="1789467" y="3273793"/>
                  </a:cubicBezTo>
                  <a:cubicBezTo>
                    <a:pt x="1841457" y="3272755"/>
                    <a:pt x="1893447" y="3276107"/>
                    <a:pt x="1945389" y="3271810"/>
                  </a:cubicBezTo>
                  <a:cubicBezTo>
                    <a:pt x="1965269" y="3270158"/>
                    <a:pt x="1985195" y="3271197"/>
                    <a:pt x="2005076" y="3271149"/>
                  </a:cubicBezTo>
                  <a:cubicBezTo>
                    <a:pt x="2050313" y="3271007"/>
                    <a:pt x="2095503" y="3271338"/>
                    <a:pt x="2140740" y="3271055"/>
                  </a:cubicBezTo>
                  <a:cubicBezTo>
                    <a:pt x="2184089" y="3270771"/>
                    <a:pt x="2227390" y="3267277"/>
                    <a:pt x="2270833" y="3268127"/>
                  </a:cubicBezTo>
                  <a:cubicBezTo>
                    <a:pt x="2285377" y="3268410"/>
                    <a:pt x="2296143" y="3272377"/>
                    <a:pt x="2306437" y="3283332"/>
                  </a:cubicBezTo>
                  <a:cubicBezTo>
                    <a:pt x="2350447" y="3330080"/>
                    <a:pt x="2393464" y="3377726"/>
                    <a:pt x="2437615" y="3424285"/>
                  </a:cubicBezTo>
                  <a:cubicBezTo>
                    <a:pt x="2443707" y="3430707"/>
                    <a:pt x="2450176" y="3434248"/>
                    <a:pt x="2458912" y="3433871"/>
                  </a:cubicBezTo>
                  <a:cubicBezTo>
                    <a:pt x="2460234" y="3433823"/>
                    <a:pt x="2461604" y="3433919"/>
                    <a:pt x="2462973" y="3433919"/>
                  </a:cubicBezTo>
                  <a:cubicBezTo>
                    <a:pt x="2590469" y="3433304"/>
                    <a:pt x="2717916" y="3438263"/>
                    <a:pt x="2845412" y="3436941"/>
                  </a:cubicBezTo>
                  <a:cubicBezTo>
                    <a:pt x="2876105" y="3436609"/>
                    <a:pt x="2906751" y="3439963"/>
                    <a:pt x="2937540" y="3439538"/>
                  </a:cubicBezTo>
                  <a:cubicBezTo>
                    <a:pt x="2949439" y="3439348"/>
                    <a:pt x="2958789" y="3436751"/>
                    <a:pt x="2967855" y="3428016"/>
                  </a:cubicBezTo>
                  <a:cubicBezTo>
                    <a:pt x="2989151" y="3407570"/>
                    <a:pt x="3023811" y="3410638"/>
                    <a:pt x="3037693" y="3432832"/>
                  </a:cubicBezTo>
                  <a:cubicBezTo>
                    <a:pt x="3054316" y="3467540"/>
                    <a:pt x="3050537" y="3483075"/>
                    <a:pt x="3019939" y="3505930"/>
                  </a:cubicBezTo>
                  <a:cubicBezTo>
                    <a:pt x="3005112" y="3515893"/>
                    <a:pt x="2984807" y="3514429"/>
                    <a:pt x="2969555" y="3498799"/>
                  </a:cubicBezTo>
                  <a:cubicBezTo>
                    <a:pt x="2958411" y="3487371"/>
                    <a:pt x="2946417" y="3485152"/>
                    <a:pt x="2931873" y="3485389"/>
                  </a:cubicBezTo>
                  <a:cubicBezTo>
                    <a:pt x="2898441" y="3485955"/>
                    <a:pt x="2864961" y="3486333"/>
                    <a:pt x="2831529" y="3485436"/>
                  </a:cubicBezTo>
                  <a:cubicBezTo>
                    <a:pt x="2702286" y="3481988"/>
                    <a:pt x="2573044" y="3483075"/>
                    <a:pt x="2443801" y="3482980"/>
                  </a:cubicBezTo>
                  <a:cubicBezTo>
                    <a:pt x="2432138" y="3482980"/>
                    <a:pt x="2423544" y="3479155"/>
                    <a:pt x="2415375" y="3470514"/>
                  </a:cubicBezTo>
                  <a:cubicBezTo>
                    <a:pt x="2370279" y="3423011"/>
                    <a:pt x="2326505" y="3374232"/>
                    <a:pt x="2281410" y="3326728"/>
                  </a:cubicBezTo>
                  <a:cubicBezTo>
                    <a:pt x="2275272" y="3320259"/>
                    <a:pt x="2268660" y="3317378"/>
                    <a:pt x="2259972" y="3317378"/>
                  </a:cubicBezTo>
                  <a:cubicBezTo>
                    <a:pt x="2198018" y="3317425"/>
                    <a:pt x="2136018" y="3315206"/>
                    <a:pt x="2074206" y="3318039"/>
                  </a:cubicBezTo>
                  <a:cubicBezTo>
                    <a:pt x="2006398" y="3321156"/>
                    <a:pt x="1938684" y="3319408"/>
                    <a:pt x="1870922" y="3319786"/>
                  </a:cubicBezTo>
                  <a:cubicBezTo>
                    <a:pt x="1841503" y="3319975"/>
                    <a:pt x="1812274" y="3323753"/>
                    <a:pt x="1782903" y="3322903"/>
                  </a:cubicBezTo>
                  <a:cubicBezTo>
                    <a:pt x="1774592" y="3322667"/>
                    <a:pt x="1769067" y="3326019"/>
                    <a:pt x="1766990" y="3334425"/>
                  </a:cubicBezTo>
                  <a:cubicBezTo>
                    <a:pt x="1766328" y="3337022"/>
                    <a:pt x="1765385" y="3339572"/>
                    <a:pt x="1764534" y="3342169"/>
                  </a:cubicBezTo>
                  <a:cubicBezTo>
                    <a:pt x="1756648" y="3366015"/>
                    <a:pt x="1752682" y="3366346"/>
                    <a:pt x="1782714" y="3366346"/>
                  </a:cubicBezTo>
                  <a:cubicBezTo>
                    <a:pt x="1923337" y="3366251"/>
                    <a:pt x="2063912" y="3366534"/>
                    <a:pt x="2204488" y="3366015"/>
                  </a:cubicBezTo>
                  <a:cubicBezTo>
                    <a:pt x="2222431" y="3365968"/>
                    <a:pt x="2234615" y="3372059"/>
                    <a:pt x="2246467" y="3385423"/>
                  </a:cubicBezTo>
                  <a:cubicBezTo>
                    <a:pt x="2276169" y="3418856"/>
                    <a:pt x="2307051" y="3451201"/>
                    <a:pt x="2337885" y="3483594"/>
                  </a:cubicBezTo>
                  <a:cubicBezTo>
                    <a:pt x="2354082" y="3500594"/>
                    <a:pt x="2369241" y="3518538"/>
                    <a:pt x="2385956" y="3535112"/>
                  </a:cubicBezTo>
                  <a:cubicBezTo>
                    <a:pt x="2395354" y="3544461"/>
                    <a:pt x="2405364" y="3548286"/>
                    <a:pt x="2418491" y="3548286"/>
                  </a:cubicBezTo>
                  <a:cubicBezTo>
                    <a:pt x="2578946" y="3548003"/>
                    <a:pt x="2739449" y="3548003"/>
                    <a:pt x="2899904" y="3548240"/>
                  </a:cubicBezTo>
                  <a:cubicBezTo>
                    <a:pt x="2912323" y="3548240"/>
                    <a:pt x="2922240" y="3545170"/>
                    <a:pt x="2931778" y="3536670"/>
                  </a:cubicBezTo>
                  <a:cubicBezTo>
                    <a:pt x="2949439" y="3520899"/>
                    <a:pt x="2974229" y="3521134"/>
                    <a:pt x="2992882" y="3535584"/>
                  </a:cubicBezTo>
                  <a:cubicBezTo>
                    <a:pt x="2998407" y="3539881"/>
                    <a:pt x="3002751" y="3544839"/>
                    <a:pt x="3003365" y="3552205"/>
                  </a:cubicBezTo>
                  <a:cubicBezTo>
                    <a:pt x="3012809" y="3588471"/>
                    <a:pt x="3005631" y="3603015"/>
                    <a:pt x="2971065" y="3618267"/>
                  </a:cubicBezTo>
                  <a:cubicBezTo>
                    <a:pt x="2969555" y="3618929"/>
                    <a:pt x="2968563" y="3620676"/>
                    <a:pt x="2967288" y="3621903"/>
                  </a:cubicBezTo>
                  <a:cubicBezTo>
                    <a:pt x="2951469" y="3625303"/>
                    <a:pt x="2938247" y="3619589"/>
                    <a:pt x="2928519" y="3607926"/>
                  </a:cubicBezTo>
                  <a:cubicBezTo>
                    <a:pt x="2919029" y="3596593"/>
                    <a:pt x="2907932" y="3593948"/>
                    <a:pt x="2893955" y="3593996"/>
                  </a:cubicBezTo>
                  <a:cubicBezTo>
                    <a:pt x="2730241" y="3594326"/>
                    <a:pt x="2566575" y="3593996"/>
                    <a:pt x="2402861" y="3594515"/>
                  </a:cubicBezTo>
                  <a:cubicBezTo>
                    <a:pt x="2384728" y="3594563"/>
                    <a:pt x="2370893" y="3589793"/>
                    <a:pt x="2358616" y="3576241"/>
                  </a:cubicBezTo>
                  <a:cubicBezTo>
                    <a:pt x="2314370" y="3527321"/>
                    <a:pt x="2268189" y="3480147"/>
                    <a:pt x="2224179" y="3430990"/>
                  </a:cubicBezTo>
                  <a:cubicBezTo>
                    <a:pt x="2214405" y="3420082"/>
                    <a:pt x="2203921" y="3414841"/>
                    <a:pt x="2188953" y="3414889"/>
                  </a:cubicBezTo>
                  <a:cubicBezTo>
                    <a:pt x="2042002" y="3415266"/>
                    <a:pt x="1895005" y="3415219"/>
                    <a:pt x="1748055" y="3414889"/>
                  </a:cubicBezTo>
                  <a:cubicBezTo>
                    <a:pt x="1735022" y="3414841"/>
                    <a:pt x="1725294" y="3418383"/>
                    <a:pt x="1718163" y="3429338"/>
                  </a:cubicBezTo>
                  <a:cubicBezTo>
                    <a:pt x="1713064" y="3437129"/>
                    <a:pt x="1705745" y="3443315"/>
                    <a:pt x="1699606" y="3450682"/>
                  </a:cubicBezTo>
                  <a:cubicBezTo>
                    <a:pt x="1704612" y="3454459"/>
                    <a:pt x="1709239" y="3452948"/>
                    <a:pt x="1713489" y="3452948"/>
                  </a:cubicBezTo>
                  <a:cubicBezTo>
                    <a:pt x="1768218" y="3453090"/>
                    <a:pt x="1822993" y="3454601"/>
                    <a:pt x="1877627" y="3452571"/>
                  </a:cubicBezTo>
                  <a:cubicBezTo>
                    <a:pt x="1925084" y="3450823"/>
                    <a:pt x="1972493" y="3450492"/>
                    <a:pt x="2019950" y="3450398"/>
                  </a:cubicBezTo>
                  <a:cubicBezTo>
                    <a:pt x="2042663" y="3450352"/>
                    <a:pt x="2044788" y="3452571"/>
                    <a:pt x="2044835" y="3475142"/>
                  </a:cubicBezTo>
                  <a:cubicBezTo>
                    <a:pt x="2044930" y="3507252"/>
                    <a:pt x="2044930" y="3539361"/>
                    <a:pt x="2044788" y="3571472"/>
                  </a:cubicBezTo>
                  <a:lnTo>
                    <a:pt x="2041836" y="3589793"/>
                  </a:lnTo>
                  <a:lnTo>
                    <a:pt x="2041953" y="3589793"/>
                  </a:lnTo>
                  <a:cubicBezTo>
                    <a:pt x="2041670" y="3590172"/>
                    <a:pt x="2041481" y="3590550"/>
                    <a:pt x="2041198" y="3590927"/>
                  </a:cubicBezTo>
                  <a:cubicBezTo>
                    <a:pt x="2027598" y="3595224"/>
                    <a:pt x="2014140" y="3597727"/>
                    <a:pt x="2001297" y="3588708"/>
                  </a:cubicBezTo>
                  <a:lnTo>
                    <a:pt x="2000938" y="3587856"/>
                  </a:lnTo>
                  <a:lnTo>
                    <a:pt x="2000826" y="3587952"/>
                  </a:lnTo>
                  <a:lnTo>
                    <a:pt x="2000812" y="3587824"/>
                  </a:lnTo>
                  <a:lnTo>
                    <a:pt x="1988170" y="3589416"/>
                  </a:lnTo>
                  <a:cubicBezTo>
                    <a:pt x="1942130" y="3589510"/>
                    <a:pt x="1896090" y="3589180"/>
                    <a:pt x="1850050" y="3589605"/>
                  </a:cubicBezTo>
                  <a:cubicBezTo>
                    <a:pt x="1804293" y="3590029"/>
                    <a:pt x="1766989" y="3619873"/>
                    <a:pt x="1755750" y="3664165"/>
                  </a:cubicBezTo>
                  <a:cubicBezTo>
                    <a:pt x="1750225" y="3685982"/>
                    <a:pt x="1753531" y="3708128"/>
                    <a:pt x="1753012" y="3730086"/>
                  </a:cubicBezTo>
                  <a:cubicBezTo>
                    <a:pt x="1753012" y="3730132"/>
                    <a:pt x="1753012" y="3730180"/>
                    <a:pt x="1753012" y="3730228"/>
                  </a:cubicBezTo>
                  <a:cubicBezTo>
                    <a:pt x="1733557" y="3723427"/>
                    <a:pt x="1713488" y="3726874"/>
                    <a:pt x="1693798" y="3727583"/>
                  </a:cubicBezTo>
                  <a:cubicBezTo>
                    <a:pt x="1636944" y="3729660"/>
                    <a:pt x="1580138" y="3731927"/>
                    <a:pt x="1523236" y="3732116"/>
                  </a:cubicBezTo>
                  <a:cubicBezTo>
                    <a:pt x="1509590" y="3732163"/>
                    <a:pt x="1507985" y="3730274"/>
                    <a:pt x="1507937" y="3716014"/>
                  </a:cubicBezTo>
                  <a:cubicBezTo>
                    <a:pt x="1507749" y="3655950"/>
                    <a:pt x="1508032" y="3595838"/>
                    <a:pt x="1507701" y="3535773"/>
                  </a:cubicBezTo>
                  <a:lnTo>
                    <a:pt x="1510515" y="3526251"/>
                  </a:lnTo>
                  <a:lnTo>
                    <a:pt x="1510447" y="3526270"/>
                  </a:lnTo>
                  <a:cubicBezTo>
                    <a:pt x="1508434" y="3528147"/>
                    <a:pt x="1507584" y="3531169"/>
                    <a:pt x="1507608" y="3535914"/>
                  </a:cubicBezTo>
                  <a:cubicBezTo>
                    <a:pt x="1507938" y="3595979"/>
                    <a:pt x="1507655" y="3656091"/>
                    <a:pt x="1507843" y="3716155"/>
                  </a:cubicBezTo>
                  <a:cubicBezTo>
                    <a:pt x="1507843" y="3730416"/>
                    <a:pt x="1509449" y="3732305"/>
                    <a:pt x="1523143" y="3732257"/>
                  </a:cubicBezTo>
                  <a:cubicBezTo>
                    <a:pt x="1580044" y="3732069"/>
                    <a:pt x="1636850" y="3729802"/>
                    <a:pt x="1693704" y="3727725"/>
                  </a:cubicBezTo>
                  <a:cubicBezTo>
                    <a:pt x="1713395" y="3726969"/>
                    <a:pt x="1733463" y="3723569"/>
                    <a:pt x="1752919" y="3730369"/>
                  </a:cubicBezTo>
                  <a:cubicBezTo>
                    <a:pt x="1753438" y="3750201"/>
                    <a:pt x="1753485" y="3750201"/>
                    <a:pt x="1773553" y="3750201"/>
                  </a:cubicBezTo>
                  <a:cubicBezTo>
                    <a:pt x="1940478" y="3750201"/>
                    <a:pt x="2107450" y="3750013"/>
                    <a:pt x="2274421" y="3750484"/>
                  </a:cubicBezTo>
                  <a:cubicBezTo>
                    <a:pt x="2281056" y="3750508"/>
                    <a:pt x="2285601" y="3749564"/>
                    <a:pt x="2288216" y="3747008"/>
                  </a:cubicBezTo>
                  <a:lnTo>
                    <a:pt x="2288231" y="3746916"/>
                  </a:lnTo>
                  <a:lnTo>
                    <a:pt x="2274469" y="3750389"/>
                  </a:lnTo>
                  <a:cubicBezTo>
                    <a:pt x="2107544" y="3749964"/>
                    <a:pt x="1940572" y="3750106"/>
                    <a:pt x="1773601" y="3750106"/>
                  </a:cubicBezTo>
                  <a:cubicBezTo>
                    <a:pt x="1753579" y="3750106"/>
                    <a:pt x="1753532" y="3750106"/>
                    <a:pt x="1752965" y="3730274"/>
                  </a:cubicBezTo>
                  <a:cubicBezTo>
                    <a:pt x="1753343" y="3730416"/>
                    <a:pt x="1753673" y="3730462"/>
                    <a:pt x="1754004" y="3730604"/>
                  </a:cubicBezTo>
                  <a:cubicBezTo>
                    <a:pt x="1757262" y="3744629"/>
                    <a:pt x="1767319" y="3745951"/>
                    <a:pt x="1779692" y="3745951"/>
                  </a:cubicBezTo>
                  <a:cubicBezTo>
                    <a:pt x="1940194" y="3745667"/>
                    <a:pt x="2100697" y="3745621"/>
                    <a:pt x="2261200" y="3746045"/>
                  </a:cubicBezTo>
                  <a:cubicBezTo>
                    <a:pt x="2275791" y="3746093"/>
                    <a:pt x="2287076" y="3744676"/>
                    <a:pt x="2289768" y="3727819"/>
                  </a:cubicBezTo>
                  <a:cubicBezTo>
                    <a:pt x="2290004" y="3727629"/>
                    <a:pt x="2290239" y="3727488"/>
                    <a:pt x="2290476" y="3727346"/>
                  </a:cubicBezTo>
                  <a:lnTo>
                    <a:pt x="2290476" y="3727433"/>
                  </a:lnTo>
                  <a:lnTo>
                    <a:pt x="2307901" y="3724183"/>
                  </a:lnTo>
                  <a:cubicBezTo>
                    <a:pt x="2436010" y="3724088"/>
                    <a:pt x="2564072" y="3724042"/>
                    <a:pt x="2692181" y="3724183"/>
                  </a:cubicBezTo>
                  <a:cubicBezTo>
                    <a:pt x="2711589" y="3724183"/>
                    <a:pt x="2713194" y="3725930"/>
                    <a:pt x="2720041" y="3749493"/>
                  </a:cubicBezTo>
                  <a:cubicBezTo>
                    <a:pt x="2717161" y="3750909"/>
                    <a:pt x="2709748" y="3747462"/>
                    <a:pt x="2713336" y="3755821"/>
                  </a:cubicBezTo>
                  <a:cubicBezTo>
                    <a:pt x="2715744" y="3762337"/>
                    <a:pt x="2715367" y="3769184"/>
                    <a:pt x="2715367" y="3775936"/>
                  </a:cubicBezTo>
                  <a:cubicBezTo>
                    <a:pt x="2715367" y="3866364"/>
                    <a:pt x="2715319" y="3956744"/>
                    <a:pt x="2715367" y="4047124"/>
                  </a:cubicBezTo>
                  <a:cubicBezTo>
                    <a:pt x="2715367" y="4068704"/>
                    <a:pt x="2715461" y="4068704"/>
                    <a:pt x="2737419" y="4068751"/>
                  </a:cubicBezTo>
                  <a:cubicBezTo>
                    <a:pt x="2760510" y="4068751"/>
                    <a:pt x="2783553" y="4068657"/>
                    <a:pt x="2806596" y="4068799"/>
                  </a:cubicBezTo>
                  <a:cubicBezTo>
                    <a:pt x="2812830" y="4068845"/>
                    <a:pt x="2819346" y="4068090"/>
                    <a:pt x="2824729" y="4072576"/>
                  </a:cubicBezTo>
                  <a:cubicBezTo>
                    <a:pt x="2840217" y="4075362"/>
                    <a:pt x="2847867" y="4083153"/>
                    <a:pt x="2846545" y="4094816"/>
                  </a:cubicBezTo>
                  <a:cubicBezTo>
                    <a:pt x="2845270" y="4106102"/>
                    <a:pt x="2837573" y="4111202"/>
                    <a:pt x="2821565" y="4111769"/>
                  </a:cubicBezTo>
                  <a:cubicBezTo>
                    <a:pt x="2817599" y="4111911"/>
                    <a:pt x="2813680" y="4112902"/>
                    <a:pt x="2809713" y="4113469"/>
                  </a:cubicBezTo>
                  <a:cubicBezTo>
                    <a:pt x="2805227" y="4110211"/>
                    <a:pt x="2800080" y="4111721"/>
                    <a:pt x="2795264" y="4111675"/>
                  </a:cubicBezTo>
                  <a:cubicBezTo>
                    <a:pt x="2757771" y="4111297"/>
                    <a:pt x="2720231" y="4110824"/>
                    <a:pt x="2682690" y="4111250"/>
                  </a:cubicBezTo>
                  <a:cubicBezTo>
                    <a:pt x="2673010" y="4111344"/>
                    <a:pt x="2670885" y="4108463"/>
                    <a:pt x="2670979" y="4099114"/>
                  </a:cubicBezTo>
                  <a:cubicBezTo>
                    <a:pt x="2671924" y="3993293"/>
                    <a:pt x="2672207" y="3887471"/>
                    <a:pt x="2673198" y="3781697"/>
                  </a:cubicBezTo>
                  <a:cubicBezTo>
                    <a:pt x="2673293" y="3770978"/>
                    <a:pt x="2670508" y="3768287"/>
                    <a:pt x="2659929" y="3768334"/>
                  </a:cubicBezTo>
                  <a:cubicBezTo>
                    <a:pt x="2540556" y="3768711"/>
                    <a:pt x="2421136" y="3768665"/>
                    <a:pt x="2301762" y="3768334"/>
                  </a:cubicBezTo>
                  <a:cubicBezTo>
                    <a:pt x="2291893" y="3768287"/>
                    <a:pt x="2288351" y="3770365"/>
                    <a:pt x="2288823" y="3780895"/>
                  </a:cubicBezTo>
                  <a:cubicBezTo>
                    <a:pt x="2289532" y="3797517"/>
                    <a:pt x="2290571" y="3814374"/>
                    <a:pt x="2286462" y="3830807"/>
                  </a:cubicBezTo>
                  <a:cubicBezTo>
                    <a:pt x="2275224" y="3875478"/>
                    <a:pt x="2238297" y="3905038"/>
                    <a:pt x="2192163" y="3905462"/>
                  </a:cubicBezTo>
                  <a:cubicBezTo>
                    <a:pt x="2141495" y="3905935"/>
                    <a:pt x="2090828" y="3905887"/>
                    <a:pt x="2040208" y="3905368"/>
                  </a:cubicBezTo>
                  <a:cubicBezTo>
                    <a:pt x="2029819" y="3905274"/>
                    <a:pt x="2026231" y="3907540"/>
                    <a:pt x="2026467" y="3918637"/>
                  </a:cubicBezTo>
                  <a:cubicBezTo>
                    <a:pt x="2027222" y="3952494"/>
                    <a:pt x="2027033" y="3986445"/>
                    <a:pt x="2026513" y="4020350"/>
                  </a:cubicBezTo>
                  <a:cubicBezTo>
                    <a:pt x="2026373" y="4029417"/>
                    <a:pt x="2029016" y="4031683"/>
                    <a:pt x="2037941" y="4031588"/>
                  </a:cubicBezTo>
                  <a:cubicBezTo>
                    <a:pt x="2202977" y="4029794"/>
                    <a:pt x="2368013" y="4028236"/>
                    <a:pt x="2533048" y="4026960"/>
                  </a:cubicBezTo>
                  <a:cubicBezTo>
                    <a:pt x="2541501" y="4026866"/>
                    <a:pt x="2543720" y="4024553"/>
                    <a:pt x="2543579" y="4016289"/>
                  </a:cubicBezTo>
                  <a:cubicBezTo>
                    <a:pt x="2543107" y="3988712"/>
                    <a:pt x="2543153" y="3961135"/>
                    <a:pt x="2543579" y="3933559"/>
                  </a:cubicBezTo>
                  <a:cubicBezTo>
                    <a:pt x="2543720" y="3925579"/>
                    <a:pt x="2541973" y="3922604"/>
                    <a:pt x="2533237" y="3922651"/>
                  </a:cubicBezTo>
                  <a:cubicBezTo>
                    <a:pt x="2474919" y="3923028"/>
                    <a:pt x="2416555" y="3922934"/>
                    <a:pt x="2358237" y="3922698"/>
                  </a:cubicBezTo>
                  <a:cubicBezTo>
                    <a:pt x="2351532" y="3922698"/>
                    <a:pt x="2348086" y="3924823"/>
                    <a:pt x="2344591" y="3930678"/>
                  </a:cubicBezTo>
                  <a:cubicBezTo>
                    <a:pt x="2330378" y="3954714"/>
                    <a:pt x="2301054" y="3961088"/>
                    <a:pt x="2279143" y="3945647"/>
                  </a:cubicBezTo>
                  <a:cubicBezTo>
                    <a:pt x="2257942" y="3930726"/>
                    <a:pt x="2253833" y="3899418"/>
                    <a:pt x="2270408" y="3879822"/>
                  </a:cubicBezTo>
                  <a:cubicBezTo>
                    <a:pt x="2288068" y="3858950"/>
                    <a:pt x="2317297" y="3857392"/>
                    <a:pt x="2337272" y="3877083"/>
                  </a:cubicBezTo>
                  <a:cubicBezTo>
                    <a:pt x="2342513" y="3882230"/>
                    <a:pt x="2347708" y="3882986"/>
                    <a:pt x="2354130" y="3882986"/>
                  </a:cubicBezTo>
                  <a:cubicBezTo>
                    <a:pt x="2426471" y="3882938"/>
                    <a:pt x="2498861" y="3883174"/>
                    <a:pt x="2571202" y="3882702"/>
                  </a:cubicBezTo>
                  <a:cubicBezTo>
                    <a:pt x="2581355" y="3882607"/>
                    <a:pt x="2583952" y="3885110"/>
                    <a:pt x="2583857" y="3895310"/>
                  </a:cubicBezTo>
                  <a:cubicBezTo>
                    <a:pt x="2583290" y="3947725"/>
                    <a:pt x="2583196" y="4000186"/>
                    <a:pt x="2583905" y="4052649"/>
                  </a:cubicBezTo>
                  <a:cubicBezTo>
                    <a:pt x="2584047" y="4063982"/>
                    <a:pt x="2580080" y="4065635"/>
                    <a:pt x="2570211" y="4065681"/>
                  </a:cubicBezTo>
                  <a:cubicBezTo>
                    <a:pt x="2469395" y="4066248"/>
                    <a:pt x="2368532" y="4067240"/>
                    <a:pt x="2267716" y="4068138"/>
                  </a:cubicBezTo>
                  <a:cubicBezTo>
                    <a:pt x="2261908" y="4068184"/>
                    <a:pt x="2254353" y="4065777"/>
                    <a:pt x="2254353" y="4075928"/>
                  </a:cubicBezTo>
                  <a:cubicBezTo>
                    <a:pt x="2250528" y="4063274"/>
                    <a:pt x="2241509" y="4068609"/>
                    <a:pt x="2233670" y="4069932"/>
                  </a:cubicBezTo>
                  <a:cubicBezTo>
                    <a:pt x="2211618" y="4067901"/>
                    <a:pt x="2189613" y="4069790"/>
                    <a:pt x="2167562" y="4069838"/>
                  </a:cubicBezTo>
                  <a:cubicBezTo>
                    <a:pt x="2111038" y="4069932"/>
                    <a:pt x="2054516" y="4069979"/>
                    <a:pt x="1997993" y="4070781"/>
                  </a:cubicBezTo>
                  <a:cubicBezTo>
                    <a:pt x="1987840" y="4070923"/>
                    <a:pt x="1986376" y="4067381"/>
                    <a:pt x="1986471" y="4058456"/>
                  </a:cubicBezTo>
                  <a:cubicBezTo>
                    <a:pt x="1986895" y="4011472"/>
                    <a:pt x="1986424" y="3964441"/>
                    <a:pt x="1986895" y="3917409"/>
                  </a:cubicBezTo>
                  <a:cubicBezTo>
                    <a:pt x="1986991" y="3908060"/>
                    <a:pt x="1984629" y="3905132"/>
                    <a:pt x="1974996" y="3905274"/>
                  </a:cubicBezTo>
                  <a:cubicBezTo>
                    <a:pt x="1934339" y="3905840"/>
                    <a:pt x="1893635" y="3905699"/>
                    <a:pt x="1852931" y="3905462"/>
                  </a:cubicBezTo>
                  <a:cubicBezTo>
                    <a:pt x="1794519" y="3905085"/>
                    <a:pt x="1753343" y="3863909"/>
                    <a:pt x="1752965" y="3805780"/>
                  </a:cubicBezTo>
                  <a:cubicBezTo>
                    <a:pt x="1752919" y="3797233"/>
                    <a:pt x="1752352" y="3788592"/>
                    <a:pt x="1753107" y="3780045"/>
                  </a:cubicBezTo>
                  <a:cubicBezTo>
                    <a:pt x="1753910" y="3771120"/>
                    <a:pt x="1750274" y="3769845"/>
                    <a:pt x="1742199" y="3770081"/>
                  </a:cubicBezTo>
                  <a:cubicBezTo>
                    <a:pt x="1653613" y="3772726"/>
                    <a:pt x="1565027" y="3774756"/>
                    <a:pt x="1476489" y="3777636"/>
                  </a:cubicBezTo>
                  <a:cubicBezTo>
                    <a:pt x="1464684" y="3778061"/>
                    <a:pt x="1462701" y="3774567"/>
                    <a:pt x="1462748" y="3763659"/>
                  </a:cubicBezTo>
                  <a:cubicBezTo>
                    <a:pt x="1463220" y="3683668"/>
                    <a:pt x="1462890" y="3603629"/>
                    <a:pt x="1463173" y="3523590"/>
                  </a:cubicBezTo>
                  <a:cubicBezTo>
                    <a:pt x="1463173" y="3515326"/>
                    <a:pt x="1461804" y="3511029"/>
                    <a:pt x="1452785" y="3508432"/>
                  </a:cubicBezTo>
                  <a:cubicBezTo>
                    <a:pt x="1342997" y="3476794"/>
                    <a:pt x="1270324" y="3378056"/>
                    <a:pt x="1272261" y="3263972"/>
                  </a:cubicBezTo>
                  <a:cubicBezTo>
                    <a:pt x="1274339" y="3140112"/>
                    <a:pt x="1366560" y="3035235"/>
                    <a:pt x="1489286" y="3020786"/>
                  </a:cubicBezTo>
                  <a:cubicBezTo>
                    <a:pt x="1579383" y="3010161"/>
                    <a:pt x="1655408" y="3040099"/>
                    <a:pt x="1714622" y="3109749"/>
                  </a:cubicBezTo>
                  <a:cubicBezTo>
                    <a:pt x="1719392" y="3115368"/>
                    <a:pt x="1723972" y="3118060"/>
                    <a:pt x="1731574" y="3118013"/>
                  </a:cubicBezTo>
                  <a:cubicBezTo>
                    <a:pt x="1793953" y="3117683"/>
                    <a:pt x="1856378" y="3117683"/>
                    <a:pt x="1918757" y="3118013"/>
                  </a:cubicBezTo>
                  <a:cubicBezTo>
                    <a:pt x="1926973" y="3118060"/>
                    <a:pt x="1931506" y="3115652"/>
                    <a:pt x="1935756" y="3108333"/>
                  </a:cubicBezTo>
                  <a:cubicBezTo>
                    <a:pt x="1959460" y="3067440"/>
                    <a:pt x="1984110" y="3027066"/>
                    <a:pt x="2007814" y="2986126"/>
                  </a:cubicBezTo>
                  <a:cubicBezTo>
                    <a:pt x="2012301" y="2978429"/>
                    <a:pt x="2017023" y="2975737"/>
                    <a:pt x="2025852" y="2975785"/>
                  </a:cubicBezTo>
                  <a:cubicBezTo>
                    <a:pt x="2134412" y="2976115"/>
                    <a:pt x="2242925" y="2975974"/>
                    <a:pt x="2351438" y="2976068"/>
                  </a:cubicBezTo>
                  <a:cubicBezTo>
                    <a:pt x="2358899" y="2976068"/>
                    <a:pt x="2364188" y="2975171"/>
                    <a:pt x="2369477" y="2967946"/>
                  </a:cubicBezTo>
                  <a:cubicBezTo>
                    <a:pt x="2377480" y="2956920"/>
                    <a:pt x="2389262" y="2950935"/>
                    <a:pt x="2401486" y="2950020"/>
                  </a:cubicBezTo>
                  <a:close/>
                  <a:moveTo>
                    <a:pt x="2669042" y="2944148"/>
                  </a:moveTo>
                  <a:cubicBezTo>
                    <a:pt x="2694919" y="2944006"/>
                    <a:pt x="2714279" y="2963178"/>
                    <a:pt x="2714327" y="2989055"/>
                  </a:cubicBezTo>
                  <a:cubicBezTo>
                    <a:pt x="2714374" y="3014978"/>
                    <a:pt x="2695203" y="3034102"/>
                    <a:pt x="2669231" y="3034102"/>
                  </a:cubicBezTo>
                  <a:cubicBezTo>
                    <a:pt x="2643685" y="3034056"/>
                    <a:pt x="2623994" y="3014129"/>
                    <a:pt x="2624230" y="2988582"/>
                  </a:cubicBezTo>
                  <a:cubicBezTo>
                    <a:pt x="2624466" y="2963745"/>
                    <a:pt x="2644110" y="2944290"/>
                    <a:pt x="2669042" y="2944148"/>
                  </a:cubicBezTo>
                  <a:close/>
                  <a:moveTo>
                    <a:pt x="1789891" y="2941173"/>
                  </a:moveTo>
                  <a:cubicBezTo>
                    <a:pt x="1785877" y="2941645"/>
                    <a:pt x="1782949" y="2944101"/>
                    <a:pt x="1783610" y="2948303"/>
                  </a:cubicBezTo>
                  <a:cubicBezTo>
                    <a:pt x="1784224" y="2952081"/>
                    <a:pt x="1786963" y="2954961"/>
                    <a:pt x="1791119" y="2954630"/>
                  </a:cubicBezTo>
                  <a:cubicBezTo>
                    <a:pt x="1795274" y="2954300"/>
                    <a:pt x="1797068" y="2951184"/>
                    <a:pt x="1797210" y="2947311"/>
                  </a:cubicBezTo>
                  <a:cubicBezTo>
                    <a:pt x="1796784" y="2942683"/>
                    <a:pt x="1794093" y="2940653"/>
                    <a:pt x="1789891" y="2941173"/>
                  </a:cubicBezTo>
                  <a:close/>
                  <a:moveTo>
                    <a:pt x="1473608" y="2941031"/>
                  </a:moveTo>
                  <a:cubicBezTo>
                    <a:pt x="1469169" y="2941173"/>
                    <a:pt x="1466761" y="2944006"/>
                    <a:pt x="1467091" y="2947784"/>
                  </a:cubicBezTo>
                  <a:cubicBezTo>
                    <a:pt x="1467422" y="2951891"/>
                    <a:pt x="1470209" y="2955622"/>
                    <a:pt x="1475025" y="2954630"/>
                  </a:cubicBezTo>
                  <a:cubicBezTo>
                    <a:pt x="1478519" y="2953922"/>
                    <a:pt x="1480975" y="2951042"/>
                    <a:pt x="1481257" y="2946414"/>
                  </a:cubicBezTo>
                  <a:cubicBezTo>
                    <a:pt x="1479841" y="2943392"/>
                    <a:pt x="1477905" y="2940842"/>
                    <a:pt x="1473608" y="2941031"/>
                  </a:cubicBezTo>
                  <a:close/>
                  <a:moveTo>
                    <a:pt x="3862399" y="2923040"/>
                  </a:moveTo>
                  <a:cubicBezTo>
                    <a:pt x="3857630" y="2922331"/>
                    <a:pt x="3854749" y="2925921"/>
                    <a:pt x="3854466" y="2930076"/>
                  </a:cubicBezTo>
                  <a:cubicBezTo>
                    <a:pt x="3854183" y="2933806"/>
                    <a:pt x="3856827" y="2936451"/>
                    <a:pt x="3861171" y="2936592"/>
                  </a:cubicBezTo>
                  <a:cubicBezTo>
                    <a:pt x="3865422" y="2936733"/>
                    <a:pt x="3867688" y="2934562"/>
                    <a:pt x="3868632" y="2930501"/>
                  </a:cubicBezTo>
                  <a:cubicBezTo>
                    <a:pt x="3868160" y="2926723"/>
                    <a:pt x="3866130" y="2923560"/>
                    <a:pt x="3862399" y="2923040"/>
                  </a:cubicBezTo>
                  <a:close/>
                  <a:moveTo>
                    <a:pt x="3528503" y="2923040"/>
                  </a:moveTo>
                  <a:cubicBezTo>
                    <a:pt x="3523781" y="2922473"/>
                    <a:pt x="3520901" y="2925967"/>
                    <a:pt x="3520618" y="2930123"/>
                  </a:cubicBezTo>
                  <a:cubicBezTo>
                    <a:pt x="3520428" y="2933901"/>
                    <a:pt x="3523121" y="2936498"/>
                    <a:pt x="3527417" y="2936545"/>
                  </a:cubicBezTo>
                  <a:cubicBezTo>
                    <a:pt x="3531762" y="2936829"/>
                    <a:pt x="3534311" y="2934468"/>
                    <a:pt x="3534548" y="2930501"/>
                  </a:cubicBezTo>
                  <a:cubicBezTo>
                    <a:pt x="3534784" y="2926628"/>
                    <a:pt x="3532281" y="2923512"/>
                    <a:pt x="3528503" y="2923040"/>
                  </a:cubicBezTo>
                  <a:close/>
                  <a:moveTo>
                    <a:pt x="3214911" y="2923040"/>
                  </a:moveTo>
                  <a:cubicBezTo>
                    <a:pt x="3211087" y="2923560"/>
                    <a:pt x="3208159" y="2926346"/>
                    <a:pt x="3208395" y="2930407"/>
                  </a:cubicBezTo>
                  <a:cubicBezTo>
                    <a:pt x="3208584" y="2934420"/>
                    <a:pt x="3211465" y="2936639"/>
                    <a:pt x="3217556" y="2936498"/>
                  </a:cubicBezTo>
                  <a:cubicBezTo>
                    <a:pt x="3220578" y="2936639"/>
                    <a:pt x="3222373" y="2933429"/>
                    <a:pt x="3222042" y="2929556"/>
                  </a:cubicBezTo>
                  <a:cubicBezTo>
                    <a:pt x="3221712" y="2925825"/>
                    <a:pt x="3219256" y="2922473"/>
                    <a:pt x="3214911" y="2923040"/>
                  </a:cubicBezTo>
                  <a:close/>
                  <a:moveTo>
                    <a:pt x="2874546" y="2923040"/>
                  </a:moveTo>
                  <a:cubicBezTo>
                    <a:pt x="2869777" y="2922426"/>
                    <a:pt x="2866944" y="2926015"/>
                    <a:pt x="2866708" y="2930123"/>
                  </a:cubicBezTo>
                  <a:cubicBezTo>
                    <a:pt x="2866472" y="2933901"/>
                    <a:pt x="2869258" y="2936498"/>
                    <a:pt x="2873507" y="2936545"/>
                  </a:cubicBezTo>
                  <a:cubicBezTo>
                    <a:pt x="2877852" y="2936829"/>
                    <a:pt x="2880402" y="2934468"/>
                    <a:pt x="2880638" y="2930501"/>
                  </a:cubicBezTo>
                  <a:cubicBezTo>
                    <a:pt x="2880874" y="2926628"/>
                    <a:pt x="2878324" y="2923512"/>
                    <a:pt x="2874546" y="2923040"/>
                  </a:cubicBezTo>
                  <a:close/>
                  <a:moveTo>
                    <a:pt x="3641030" y="2922993"/>
                  </a:moveTo>
                  <a:cubicBezTo>
                    <a:pt x="3636921" y="2922757"/>
                    <a:pt x="3634372" y="2925590"/>
                    <a:pt x="3633947" y="2929556"/>
                  </a:cubicBezTo>
                  <a:cubicBezTo>
                    <a:pt x="3633475" y="2933995"/>
                    <a:pt x="3636402" y="2936120"/>
                    <a:pt x="3640416" y="2936403"/>
                  </a:cubicBezTo>
                  <a:cubicBezTo>
                    <a:pt x="3644665" y="2936733"/>
                    <a:pt x="3647168" y="2934514"/>
                    <a:pt x="3647404" y="2930123"/>
                  </a:cubicBezTo>
                  <a:cubicBezTo>
                    <a:pt x="3647404" y="2925825"/>
                    <a:pt x="3644996" y="2923229"/>
                    <a:pt x="3641030" y="2922993"/>
                  </a:cubicBezTo>
                  <a:close/>
                  <a:moveTo>
                    <a:pt x="3428207" y="2922993"/>
                  </a:moveTo>
                  <a:cubicBezTo>
                    <a:pt x="3424194" y="2923229"/>
                    <a:pt x="3421691" y="2925825"/>
                    <a:pt x="3421833" y="2930170"/>
                  </a:cubicBezTo>
                  <a:cubicBezTo>
                    <a:pt x="3421973" y="2934609"/>
                    <a:pt x="3424524" y="2936733"/>
                    <a:pt x="3428774" y="2936451"/>
                  </a:cubicBezTo>
                  <a:cubicBezTo>
                    <a:pt x="3432835" y="2936167"/>
                    <a:pt x="3435384" y="2933995"/>
                    <a:pt x="3435432" y="2929509"/>
                  </a:cubicBezTo>
                  <a:cubicBezTo>
                    <a:pt x="3434535" y="2925685"/>
                    <a:pt x="3432362" y="2922757"/>
                    <a:pt x="3428207" y="2922993"/>
                  </a:cubicBezTo>
                  <a:close/>
                  <a:moveTo>
                    <a:pt x="3320024" y="2922993"/>
                  </a:moveTo>
                  <a:cubicBezTo>
                    <a:pt x="3315822" y="2922709"/>
                    <a:pt x="3313366" y="2925495"/>
                    <a:pt x="3313130" y="2929604"/>
                  </a:cubicBezTo>
                  <a:cubicBezTo>
                    <a:pt x="3312895" y="2933853"/>
                    <a:pt x="3314972" y="2936498"/>
                    <a:pt x="3319458" y="2936498"/>
                  </a:cubicBezTo>
                  <a:cubicBezTo>
                    <a:pt x="3323566" y="2936498"/>
                    <a:pt x="3326068" y="2934326"/>
                    <a:pt x="3326919" y="2929746"/>
                  </a:cubicBezTo>
                  <a:cubicBezTo>
                    <a:pt x="3325974" y="2926392"/>
                    <a:pt x="3324085" y="2923229"/>
                    <a:pt x="3320024" y="2922993"/>
                  </a:cubicBezTo>
                  <a:close/>
                  <a:moveTo>
                    <a:pt x="3105030" y="2922993"/>
                  </a:moveTo>
                  <a:cubicBezTo>
                    <a:pt x="3100308" y="2922945"/>
                    <a:pt x="3097757" y="2926251"/>
                    <a:pt x="3097947" y="2930689"/>
                  </a:cubicBezTo>
                  <a:cubicBezTo>
                    <a:pt x="3098089" y="2934704"/>
                    <a:pt x="3100921" y="2936781"/>
                    <a:pt x="3105172" y="2936592"/>
                  </a:cubicBezTo>
                  <a:cubicBezTo>
                    <a:pt x="3109468" y="2936356"/>
                    <a:pt x="3111262" y="2933711"/>
                    <a:pt x="3112160" y="2929509"/>
                  </a:cubicBezTo>
                  <a:cubicBezTo>
                    <a:pt x="3110555" y="2926770"/>
                    <a:pt x="3109185" y="2923040"/>
                    <a:pt x="3105030" y="2922993"/>
                  </a:cubicBezTo>
                  <a:close/>
                  <a:moveTo>
                    <a:pt x="2994156" y="2922898"/>
                  </a:moveTo>
                  <a:cubicBezTo>
                    <a:pt x="2989859" y="2923182"/>
                    <a:pt x="2987545" y="2925825"/>
                    <a:pt x="2987261" y="2929792"/>
                  </a:cubicBezTo>
                  <a:cubicBezTo>
                    <a:pt x="2986979" y="2933901"/>
                    <a:pt x="2989103" y="2936592"/>
                    <a:pt x="2993637" y="2936545"/>
                  </a:cubicBezTo>
                  <a:cubicBezTo>
                    <a:pt x="2997839" y="2936498"/>
                    <a:pt x="3000672" y="2934231"/>
                    <a:pt x="3000814" y="2930217"/>
                  </a:cubicBezTo>
                  <a:cubicBezTo>
                    <a:pt x="3000908" y="2926204"/>
                    <a:pt x="2997744" y="2924079"/>
                    <a:pt x="2994156" y="2922898"/>
                  </a:cubicBezTo>
                  <a:close/>
                  <a:moveTo>
                    <a:pt x="3750629" y="2922851"/>
                  </a:moveTo>
                  <a:cubicBezTo>
                    <a:pt x="3746804" y="2923890"/>
                    <a:pt x="3744395" y="2926156"/>
                    <a:pt x="3744631" y="2930407"/>
                  </a:cubicBezTo>
                  <a:cubicBezTo>
                    <a:pt x="3744868" y="2934892"/>
                    <a:pt x="3747607" y="2936875"/>
                    <a:pt x="3751809" y="2936403"/>
                  </a:cubicBezTo>
                  <a:cubicBezTo>
                    <a:pt x="3755776" y="2935978"/>
                    <a:pt x="3758798" y="2933853"/>
                    <a:pt x="3758089" y="2929367"/>
                  </a:cubicBezTo>
                  <a:cubicBezTo>
                    <a:pt x="3757476" y="2925448"/>
                    <a:pt x="3754878" y="2923087"/>
                    <a:pt x="3750629" y="2922851"/>
                  </a:cubicBezTo>
                  <a:close/>
                  <a:moveTo>
                    <a:pt x="1477085" y="2902422"/>
                  </a:moveTo>
                  <a:cubicBezTo>
                    <a:pt x="1488978" y="2903243"/>
                    <a:pt x="1500547" y="2908685"/>
                    <a:pt x="1508693" y="2918695"/>
                  </a:cubicBezTo>
                  <a:cubicBezTo>
                    <a:pt x="1513368" y="2924504"/>
                    <a:pt x="1517853" y="2925778"/>
                    <a:pt x="1524559" y="2925684"/>
                  </a:cubicBezTo>
                  <a:cubicBezTo>
                    <a:pt x="1596429" y="2924693"/>
                    <a:pt x="1668251" y="2923890"/>
                    <a:pt x="1740120" y="2923276"/>
                  </a:cubicBezTo>
                  <a:cubicBezTo>
                    <a:pt x="1747770" y="2923182"/>
                    <a:pt x="1753483" y="2921434"/>
                    <a:pt x="1759056" y="2915627"/>
                  </a:cubicBezTo>
                  <a:cubicBezTo>
                    <a:pt x="1771994" y="2902168"/>
                    <a:pt x="1792252" y="2898816"/>
                    <a:pt x="1808921" y="2906135"/>
                  </a:cubicBezTo>
                  <a:cubicBezTo>
                    <a:pt x="1825825" y="2913549"/>
                    <a:pt x="1835695" y="2929036"/>
                    <a:pt x="1835553" y="2948020"/>
                  </a:cubicBezTo>
                  <a:cubicBezTo>
                    <a:pt x="1835364" y="2967050"/>
                    <a:pt x="1824126" y="2983577"/>
                    <a:pt x="1806890" y="2989999"/>
                  </a:cubicBezTo>
                  <a:cubicBezTo>
                    <a:pt x="1788758" y="2996798"/>
                    <a:pt x="1768783" y="2992312"/>
                    <a:pt x="1756647" y="2977060"/>
                  </a:cubicBezTo>
                  <a:cubicBezTo>
                    <a:pt x="1751453" y="2970544"/>
                    <a:pt x="1746400" y="2968608"/>
                    <a:pt x="1738515" y="2968750"/>
                  </a:cubicBezTo>
                  <a:cubicBezTo>
                    <a:pt x="1666221" y="2969883"/>
                    <a:pt x="1593926" y="2970780"/>
                    <a:pt x="1521632" y="2971394"/>
                  </a:cubicBezTo>
                  <a:cubicBezTo>
                    <a:pt x="1515068" y="2971488"/>
                    <a:pt x="1511101" y="2973802"/>
                    <a:pt x="1506757" y="2978382"/>
                  </a:cubicBezTo>
                  <a:cubicBezTo>
                    <a:pt x="1487727" y="2998309"/>
                    <a:pt x="1459347" y="2998026"/>
                    <a:pt x="1440932" y="2978240"/>
                  </a:cubicBezTo>
                  <a:cubicBezTo>
                    <a:pt x="1423838" y="2960061"/>
                    <a:pt x="1425018" y="2930454"/>
                    <a:pt x="1443529" y="2913879"/>
                  </a:cubicBezTo>
                  <a:cubicBezTo>
                    <a:pt x="1452973" y="2905403"/>
                    <a:pt x="1465191" y="2901602"/>
                    <a:pt x="1477085" y="2902422"/>
                  </a:cubicBezTo>
                  <a:close/>
                  <a:moveTo>
                    <a:pt x="1172964" y="2882855"/>
                  </a:moveTo>
                  <a:cubicBezTo>
                    <a:pt x="1169045" y="2882667"/>
                    <a:pt x="1166636" y="2885594"/>
                    <a:pt x="1166448" y="2889703"/>
                  </a:cubicBezTo>
                  <a:cubicBezTo>
                    <a:pt x="1166259" y="2893999"/>
                    <a:pt x="1168667" y="2896125"/>
                    <a:pt x="1173342" y="2896975"/>
                  </a:cubicBezTo>
                  <a:cubicBezTo>
                    <a:pt x="1176364" y="2896172"/>
                    <a:pt x="1179811" y="2894472"/>
                    <a:pt x="1180189" y="2890647"/>
                  </a:cubicBezTo>
                  <a:cubicBezTo>
                    <a:pt x="1180614" y="2886019"/>
                    <a:pt x="1177214" y="2883045"/>
                    <a:pt x="1172964" y="2882855"/>
                  </a:cubicBezTo>
                  <a:close/>
                  <a:moveTo>
                    <a:pt x="1985242" y="2854476"/>
                  </a:moveTo>
                  <a:cubicBezTo>
                    <a:pt x="1981039" y="2854287"/>
                    <a:pt x="1978442" y="2856412"/>
                    <a:pt x="1978254" y="2860803"/>
                  </a:cubicBezTo>
                  <a:cubicBezTo>
                    <a:pt x="1978159" y="2865100"/>
                    <a:pt x="1980615" y="2867697"/>
                    <a:pt x="1984628" y="2867933"/>
                  </a:cubicBezTo>
                  <a:cubicBezTo>
                    <a:pt x="1988783" y="2868169"/>
                    <a:pt x="1991003" y="2865289"/>
                    <a:pt x="1991947" y="2860898"/>
                  </a:cubicBezTo>
                  <a:cubicBezTo>
                    <a:pt x="1991570" y="2857262"/>
                    <a:pt x="1989398" y="2854664"/>
                    <a:pt x="1985242" y="2854476"/>
                  </a:cubicBezTo>
                  <a:close/>
                  <a:moveTo>
                    <a:pt x="576429" y="2852492"/>
                  </a:moveTo>
                  <a:cubicBezTo>
                    <a:pt x="584316" y="2852492"/>
                    <a:pt x="589841" y="2854665"/>
                    <a:pt x="595318" y="2860378"/>
                  </a:cubicBezTo>
                  <a:cubicBezTo>
                    <a:pt x="657791" y="2925731"/>
                    <a:pt x="720453" y="2990896"/>
                    <a:pt x="783351" y="3055871"/>
                  </a:cubicBezTo>
                  <a:cubicBezTo>
                    <a:pt x="790057" y="3062860"/>
                    <a:pt x="793173" y="3069659"/>
                    <a:pt x="793079" y="3079576"/>
                  </a:cubicBezTo>
                  <a:cubicBezTo>
                    <a:pt x="792606" y="3146487"/>
                    <a:pt x="792889" y="3213399"/>
                    <a:pt x="792701" y="3280310"/>
                  </a:cubicBezTo>
                  <a:cubicBezTo>
                    <a:pt x="792654" y="3287535"/>
                    <a:pt x="794400" y="3292588"/>
                    <a:pt x="799973" y="3297830"/>
                  </a:cubicBezTo>
                  <a:cubicBezTo>
                    <a:pt x="819995" y="3316670"/>
                    <a:pt x="819239" y="3347694"/>
                    <a:pt x="799122" y="3364929"/>
                  </a:cubicBezTo>
                  <a:cubicBezTo>
                    <a:pt x="779149" y="3382071"/>
                    <a:pt x="749163" y="3378907"/>
                    <a:pt x="733014" y="3357988"/>
                  </a:cubicBezTo>
                  <a:cubicBezTo>
                    <a:pt x="716912" y="3337070"/>
                    <a:pt x="722437" y="3306612"/>
                    <a:pt x="745953" y="3292115"/>
                  </a:cubicBezTo>
                  <a:cubicBezTo>
                    <a:pt x="752515" y="3288102"/>
                    <a:pt x="754027" y="3284041"/>
                    <a:pt x="754027" y="3277146"/>
                  </a:cubicBezTo>
                  <a:cubicBezTo>
                    <a:pt x="753839" y="3215666"/>
                    <a:pt x="753791" y="3154184"/>
                    <a:pt x="754074" y="3092703"/>
                  </a:cubicBezTo>
                  <a:cubicBezTo>
                    <a:pt x="754121" y="3085762"/>
                    <a:pt x="751902" y="3080945"/>
                    <a:pt x="747181" y="3076081"/>
                  </a:cubicBezTo>
                  <a:cubicBezTo>
                    <a:pt x="690704" y="3017481"/>
                    <a:pt x="634369" y="2958785"/>
                    <a:pt x="578318" y="2899807"/>
                  </a:cubicBezTo>
                  <a:cubicBezTo>
                    <a:pt x="572699" y="2893857"/>
                    <a:pt x="566843" y="2892629"/>
                    <a:pt x="559289" y="2892629"/>
                  </a:cubicBezTo>
                  <a:cubicBezTo>
                    <a:pt x="389718" y="2892771"/>
                    <a:pt x="220196" y="2892724"/>
                    <a:pt x="50628" y="2892771"/>
                  </a:cubicBezTo>
                  <a:cubicBezTo>
                    <a:pt x="43875" y="2892771"/>
                    <a:pt x="37075" y="2893102"/>
                    <a:pt x="30605" y="2890316"/>
                  </a:cubicBezTo>
                  <a:cubicBezTo>
                    <a:pt x="18942" y="2876717"/>
                    <a:pt x="18517" y="2871380"/>
                    <a:pt x="27914" y="2857120"/>
                  </a:cubicBezTo>
                  <a:cubicBezTo>
                    <a:pt x="34808" y="2853107"/>
                    <a:pt x="42316" y="2852587"/>
                    <a:pt x="50107" y="2852587"/>
                  </a:cubicBezTo>
                  <a:cubicBezTo>
                    <a:pt x="225579" y="2852681"/>
                    <a:pt x="401004" y="2852681"/>
                    <a:pt x="576429" y="2852492"/>
                  </a:cubicBezTo>
                  <a:close/>
                  <a:moveTo>
                    <a:pt x="1172173" y="2844412"/>
                  </a:moveTo>
                  <a:cubicBezTo>
                    <a:pt x="1183765" y="2844194"/>
                    <a:pt x="1195433" y="2848503"/>
                    <a:pt x="1204547" y="2857404"/>
                  </a:cubicBezTo>
                  <a:cubicBezTo>
                    <a:pt x="1223435" y="2875866"/>
                    <a:pt x="1223576" y="2903821"/>
                    <a:pt x="1204074" y="2922379"/>
                  </a:cubicBezTo>
                  <a:cubicBezTo>
                    <a:pt x="1198266" y="2927856"/>
                    <a:pt x="1196046" y="2933145"/>
                    <a:pt x="1196094" y="2941032"/>
                  </a:cubicBezTo>
                  <a:cubicBezTo>
                    <a:pt x="1196377" y="3017859"/>
                    <a:pt x="1196377" y="3094734"/>
                    <a:pt x="1196141" y="3171562"/>
                  </a:cubicBezTo>
                  <a:cubicBezTo>
                    <a:pt x="1196094" y="3180061"/>
                    <a:pt x="1197416" y="3186341"/>
                    <a:pt x="1204641" y="3192575"/>
                  </a:cubicBezTo>
                  <a:cubicBezTo>
                    <a:pt x="1218759" y="3204710"/>
                    <a:pt x="1222112" y="3225157"/>
                    <a:pt x="1214982" y="3242203"/>
                  </a:cubicBezTo>
                  <a:cubicBezTo>
                    <a:pt x="1207521" y="3260053"/>
                    <a:pt x="1190285" y="3270535"/>
                    <a:pt x="1169611" y="3269874"/>
                  </a:cubicBezTo>
                  <a:cubicBezTo>
                    <a:pt x="1150912" y="3269260"/>
                    <a:pt x="1137029" y="3259722"/>
                    <a:pt x="1130985" y="3243337"/>
                  </a:cubicBezTo>
                  <a:cubicBezTo>
                    <a:pt x="1123901" y="3224118"/>
                    <a:pt x="1128435" y="3203388"/>
                    <a:pt x="1144018" y="3190450"/>
                  </a:cubicBezTo>
                  <a:cubicBezTo>
                    <a:pt x="1149779" y="3185680"/>
                    <a:pt x="1150723" y="3180770"/>
                    <a:pt x="1150675" y="3174206"/>
                  </a:cubicBezTo>
                  <a:cubicBezTo>
                    <a:pt x="1150487" y="3134919"/>
                    <a:pt x="1150581" y="3095584"/>
                    <a:pt x="1150581" y="3056249"/>
                  </a:cubicBezTo>
                  <a:cubicBezTo>
                    <a:pt x="1150581" y="3017812"/>
                    <a:pt x="1150487" y="2979421"/>
                    <a:pt x="1150675" y="2940984"/>
                  </a:cubicBezTo>
                  <a:cubicBezTo>
                    <a:pt x="1150723" y="2933948"/>
                    <a:pt x="1149590" y="2928990"/>
                    <a:pt x="1143404" y="2923796"/>
                  </a:cubicBezTo>
                  <a:cubicBezTo>
                    <a:pt x="1123855" y="2907410"/>
                    <a:pt x="1122958" y="2876811"/>
                    <a:pt x="1140288" y="2858584"/>
                  </a:cubicBezTo>
                  <a:cubicBezTo>
                    <a:pt x="1149070" y="2849376"/>
                    <a:pt x="1160580" y="2844631"/>
                    <a:pt x="1172173" y="2844412"/>
                  </a:cubicBezTo>
                  <a:close/>
                  <a:moveTo>
                    <a:pt x="1615932" y="2800975"/>
                  </a:moveTo>
                  <a:cubicBezTo>
                    <a:pt x="1612201" y="2802155"/>
                    <a:pt x="1609273" y="2804138"/>
                    <a:pt x="1609557" y="2808483"/>
                  </a:cubicBezTo>
                  <a:cubicBezTo>
                    <a:pt x="1609888" y="2812875"/>
                    <a:pt x="1612956" y="2814763"/>
                    <a:pt x="1616923" y="2814621"/>
                  </a:cubicBezTo>
                  <a:cubicBezTo>
                    <a:pt x="1621220" y="2814480"/>
                    <a:pt x="1623393" y="2811835"/>
                    <a:pt x="1623061" y="2807492"/>
                  </a:cubicBezTo>
                  <a:cubicBezTo>
                    <a:pt x="1622732" y="2803100"/>
                    <a:pt x="1619898" y="2801400"/>
                    <a:pt x="1615932" y="2800975"/>
                  </a:cubicBezTo>
                  <a:close/>
                  <a:moveTo>
                    <a:pt x="1372698" y="2798330"/>
                  </a:moveTo>
                  <a:cubicBezTo>
                    <a:pt x="1367693" y="2796772"/>
                    <a:pt x="1365096" y="2800361"/>
                    <a:pt x="1364387" y="2804422"/>
                  </a:cubicBezTo>
                  <a:cubicBezTo>
                    <a:pt x="1363774" y="2808105"/>
                    <a:pt x="1365709" y="2811222"/>
                    <a:pt x="1370148" y="2811647"/>
                  </a:cubicBezTo>
                  <a:cubicBezTo>
                    <a:pt x="1374256" y="2812072"/>
                    <a:pt x="1376712" y="2810041"/>
                    <a:pt x="1378223" y="2806074"/>
                  </a:cubicBezTo>
                  <a:cubicBezTo>
                    <a:pt x="1378412" y="2802250"/>
                    <a:pt x="1376192" y="2799416"/>
                    <a:pt x="1372698" y="2798330"/>
                  </a:cubicBezTo>
                  <a:close/>
                  <a:moveTo>
                    <a:pt x="612980" y="2763387"/>
                  </a:moveTo>
                  <a:cubicBezTo>
                    <a:pt x="620299" y="2763387"/>
                    <a:pt x="625635" y="2765465"/>
                    <a:pt x="630829" y="2770754"/>
                  </a:cubicBezTo>
                  <a:cubicBezTo>
                    <a:pt x="722390" y="2863354"/>
                    <a:pt x="814140" y="2955811"/>
                    <a:pt x="905984" y="3048128"/>
                  </a:cubicBezTo>
                  <a:cubicBezTo>
                    <a:pt x="910518" y="3052708"/>
                    <a:pt x="912312" y="3057241"/>
                    <a:pt x="912217" y="3063568"/>
                  </a:cubicBezTo>
                  <a:cubicBezTo>
                    <a:pt x="911840" y="3090248"/>
                    <a:pt x="912217" y="3116927"/>
                    <a:pt x="911792" y="3143607"/>
                  </a:cubicBezTo>
                  <a:cubicBezTo>
                    <a:pt x="911698" y="3151257"/>
                    <a:pt x="913210" y="3156687"/>
                    <a:pt x="919678" y="3162070"/>
                  </a:cubicBezTo>
                  <a:cubicBezTo>
                    <a:pt x="936206" y="3175858"/>
                    <a:pt x="940030" y="3195597"/>
                    <a:pt x="931578" y="3214627"/>
                  </a:cubicBezTo>
                  <a:cubicBezTo>
                    <a:pt x="922985" y="3233893"/>
                    <a:pt x="905229" y="3243289"/>
                    <a:pt x="882893" y="3240456"/>
                  </a:cubicBezTo>
                  <a:cubicBezTo>
                    <a:pt x="863722" y="3238001"/>
                    <a:pt x="849461" y="3223835"/>
                    <a:pt x="845872" y="3202868"/>
                  </a:cubicBezTo>
                  <a:cubicBezTo>
                    <a:pt x="842756" y="3184595"/>
                    <a:pt x="849697" y="3169768"/>
                    <a:pt x="864383" y="3159426"/>
                  </a:cubicBezTo>
                  <a:cubicBezTo>
                    <a:pt x="870664" y="3154987"/>
                    <a:pt x="871891" y="3150596"/>
                    <a:pt x="871844" y="3143890"/>
                  </a:cubicBezTo>
                  <a:cubicBezTo>
                    <a:pt x="871654" y="3122641"/>
                    <a:pt x="871703" y="3101392"/>
                    <a:pt x="872174" y="3080143"/>
                  </a:cubicBezTo>
                  <a:cubicBezTo>
                    <a:pt x="872315" y="3073815"/>
                    <a:pt x="870569" y="3069235"/>
                    <a:pt x="866036" y="3064655"/>
                  </a:cubicBezTo>
                  <a:cubicBezTo>
                    <a:pt x="781559" y="2979657"/>
                    <a:pt x="697221" y="2894566"/>
                    <a:pt x="613121" y="2809191"/>
                  </a:cubicBezTo>
                  <a:cubicBezTo>
                    <a:pt x="607502" y="2803478"/>
                    <a:pt x="601742" y="2803194"/>
                    <a:pt x="594941" y="2803194"/>
                  </a:cubicBezTo>
                  <a:cubicBezTo>
                    <a:pt x="416776" y="2803242"/>
                    <a:pt x="238565" y="2803147"/>
                    <a:pt x="60403" y="2803478"/>
                  </a:cubicBezTo>
                  <a:cubicBezTo>
                    <a:pt x="47700" y="2803478"/>
                    <a:pt x="38775" y="2799653"/>
                    <a:pt x="32637" y="2788792"/>
                  </a:cubicBezTo>
                  <a:cubicBezTo>
                    <a:pt x="32401" y="2782794"/>
                    <a:pt x="33817" y="2777034"/>
                    <a:pt x="35801" y="2771414"/>
                  </a:cubicBezTo>
                  <a:cubicBezTo>
                    <a:pt x="42553" y="2765465"/>
                    <a:pt x="50439" y="2763434"/>
                    <a:pt x="59458" y="2763434"/>
                  </a:cubicBezTo>
                  <a:cubicBezTo>
                    <a:pt x="243948" y="2763529"/>
                    <a:pt x="428487" y="2763529"/>
                    <a:pt x="612980" y="2763387"/>
                  </a:cubicBezTo>
                  <a:close/>
                  <a:moveTo>
                    <a:pt x="1377603" y="2760064"/>
                  </a:moveTo>
                  <a:cubicBezTo>
                    <a:pt x="1389603" y="2761959"/>
                    <a:pt x="1400960" y="2768889"/>
                    <a:pt x="1408681" y="2780482"/>
                  </a:cubicBezTo>
                  <a:cubicBezTo>
                    <a:pt x="1412411" y="2786101"/>
                    <a:pt x="1415716" y="2788084"/>
                    <a:pt x="1422422" y="2787942"/>
                  </a:cubicBezTo>
                  <a:cubicBezTo>
                    <a:pt x="1469831" y="2787044"/>
                    <a:pt x="1517287" y="2786525"/>
                    <a:pt x="1564697" y="2786195"/>
                  </a:cubicBezTo>
                  <a:cubicBezTo>
                    <a:pt x="1572347" y="2786147"/>
                    <a:pt x="1577683" y="2784589"/>
                    <a:pt x="1583018" y="2777979"/>
                  </a:cubicBezTo>
                  <a:cubicBezTo>
                    <a:pt x="1595013" y="2763104"/>
                    <a:pt x="1615601" y="2759043"/>
                    <a:pt x="1633450" y="2766032"/>
                  </a:cubicBezTo>
                  <a:cubicBezTo>
                    <a:pt x="1650592" y="2772738"/>
                    <a:pt x="1661357" y="2789170"/>
                    <a:pt x="1661311" y="2808435"/>
                  </a:cubicBezTo>
                  <a:cubicBezTo>
                    <a:pt x="1661263" y="2828126"/>
                    <a:pt x="1648467" y="2845882"/>
                    <a:pt x="1630382" y="2851453"/>
                  </a:cubicBezTo>
                  <a:cubicBezTo>
                    <a:pt x="1611115" y="2857356"/>
                    <a:pt x="1590574" y="2850746"/>
                    <a:pt x="1579241" y="2833368"/>
                  </a:cubicBezTo>
                  <a:cubicBezTo>
                    <a:pt x="1574850" y="2826710"/>
                    <a:pt x="1570458" y="2824774"/>
                    <a:pt x="1562950" y="2824916"/>
                  </a:cubicBezTo>
                  <a:cubicBezTo>
                    <a:pt x="1514643" y="2826001"/>
                    <a:pt x="1466336" y="2826852"/>
                    <a:pt x="1418031" y="2827465"/>
                  </a:cubicBezTo>
                  <a:cubicBezTo>
                    <a:pt x="1412364" y="2827560"/>
                    <a:pt x="1409436" y="2829780"/>
                    <a:pt x="1405894" y="2833841"/>
                  </a:cubicBezTo>
                  <a:cubicBezTo>
                    <a:pt x="1388093" y="2854381"/>
                    <a:pt x="1357021" y="2855656"/>
                    <a:pt x="1338699" y="2837051"/>
                  </a:cubicBezTo>
                  <a:cubicBezTo>
                    <a:pt x="1320283" y="2818352"/>
                    <a:pt x="1322125" y="2786856"/>
                    <a:pt x="1342666" y="2769857"/>
                  </a:cubicBezTo>
                  <a:cubicBezTo>
                    <a:pt x="1352960" y="2761310"/>
                    <a:pt x="1365603" y="2758170"/>
                    <a:pt x="1377603" y="2760064"/>
                  </a:cubicBezTo>
                  <a:close/>
                  <a:moveTo>
                    <a:pt x="2578096" y="2759987"/>
                  </a:moveTo>
                  <a:cubicBezTo>
                    <a:pt x="2584471" y="2772548"/>
                    <a:pt x="2584376" y="2785155"/>
                    <a:pt x="2578096" y="2797763"/>
                  </a:cubicBezTo>
                  <a:cubicBezTo>
                    <a:pt x="2578096" y="2785155"/>
                    <a:pt x="2578096" y="2772595"/>
                    <a:pt x="2578096" y="2759987"/>
                  </a:cubicBezTo>
                  <a:close/>
                  <a:moveTo>
                    <a:pt x="2582157" y="2759940"/>
                  </a:moveTo>
                  <a:cubicBezTo>
                    <a:pt x="2611810" y="2759609"/>
                    <a:pt x="2611528" y="2759563"/>
                    <a:pt x="2610536" y="2788933"/>
                  </a:cubicBezTo>
                  <a:cubicBezTo>
                    <a:pt x="2610252" y="2796206"/>
                    <a:pt x="2607939" y="2798330"/>
                    <a:pt x="2601092" y="2797906"/>
                  </a:cubicBezTo>
                  <a:cubicBezTo>
                    <a:pt x="2593443" y="2797433"/>
                    <a:pt x="2585745" y="2797764"/>
                    <a:pt x="2578096" y="2797764"/>
                  </a:cubicBezTo>
                  <a:cubicBezTo>
                    <a:pt x="2584424" y="2785156"/>
                    <a:pt x="2584518" y="2772548"/>
                    <a:pt x="2578096" y="2759987"/>
                  </a:cubicBezTo>
                  <a:cubicBezTo>
                    <a:pt x="2579465" y="2759987"/>
                    <a:pt x="2580787" y="2759940"/>
                    <a:pt x="2582157" y="2759940"/>
                  </a:cubicBezTo>
                  <a:close/>
                  <a:moveTo>
                    <a:pt x="2167183" y="2759374"/>
                  </a:moveTo>
                  <a:cubicBezTo>
                    <a:pt x="2163169" y="2759798"/>
                    <a:pt x="2160336" y="2761451"/>
                    <a:pt x="2160289" y="2765937"/>
                  </a:cubicBezTo>
                  <a:cubicBezTo>
                    <a:pt x="2160241" y="2770282"/>
                    <a:pt x="2162838" y="2772784"/>
                    <a:pt x="2166759" y="2772925"/>
                  </a:cubicBezTo>
                  <a:cubicBezTo>
                    <a:pt x="2170772" y="2773067"/>
                    <a:pt x="2173463" y="2770518"/>
                    <a:pt x="2173700" y="2766315"/>
                  </a:cubicBezTo>
                  <a:cubicBezTo>
                    <a:pt x="2173983" y="2761923"/>
                    <a:pt x="2171149" y="2759987"/>
                    <a:pt x="2167183" y="2759374"/>
                  </a:cubicBezTo>
                  <a:close/>
                  <a:moveTo>
                    <a:pt x="2575546" y="2696145"/>
                  </a:moveTo>
                  <a:lnTo>
                    <a:pt x="2575562" y="2696197"/>
                  </a:lnTo>
                  <a:lnTo>
                    <a:pt x="2607893" y="2697750"/>
                  </a:lnTo>
                  <a:cubicBezTo>
                    <a:pt x="2602887" y="2703417"/>
                    <a:pt x="2604209" y="2710452"/>
                    <a:pt x="2604115" y="2717064"/>
                  </a:cubicBezTo>
                  <a:lnTo>
                    <a:pt x="2593135" y="2728797"/>
                  </a:lnTo>
                  <a:lnTo>
                    <a:pt x="2593159" y="2728822"/>
                  </a:lnTo>
                  <a:cubicBezTo>
                    <a:pt x="2601470" y="2728774"/>
                    <a:pt x="2604067" y="2724619"/>
                    <a:pt x="2604161" y="2717064"/>
                  </a:cubicBezTo>
                  <a:cubicBezTo>
                    <a:pt x="2604208" y="2710501"/>
                    <a:pt x="2602886" y="2703464"/>
                    <a:pt x="2607939" y="2697751"/>
                  </a:cubicBezTo>
                  <a:cubicBezTo>
                    <a:pt x="2607986" y="2703134"/>
                    <a:pt x="2608033" y="2708565"/>
                    <a:pt x="2608033" y="2713947"/>
                  </a:cubicBezTo>
                  <a:cubicBezTo>
                    <a:pt x="2608033" y="2732977"/>
                    <a:pt x="2603122" y="2736613"/>
                    <a:pt x="2583998" y="2732835"/>
                  </a:cubicBezTo>
                  <a:cubicBezTo>
                    <a:pt x="2578379" y="2731702"/>
                    <a:pt x="2578190" y="2728444"/>
                    <a:pt x="2578001" y="2724194"/>
                  </a:cubicBezTo>
                  <a:lnTo>
                    <a:pt x="2575588" y="2696628"/>
                  </a:lnTo>
                  <a:lnTo>
                    <a:pt x="2575452" y="2696192"/>
                  </a:lnTo>
                  <a:lnTo>
                    <a:pt x="2575550" y="2696197"/>
                  </a:lnTo>
                  <a:close/>
                  <a:moveTo>
                    <a:pt x="67956" y="2666916"/>
                  </a:moveTo>
                  <a:cubicBezTo>
                    <a:pt x="73387" y="2667058"/>
                    <a:pt x="78770" y="2667294"/>
                    <a:pt x="84200" y="2667294"/>
                  </a:cubicBezTo>
                  <a:cubicBezTo>
                    <a:pt x="278136" y="2667294"/>
                    <a:pt x="472071" y="2667341"/>
                    <a:pt x="666008" y="2667106"/>
                  </a:cubicBezTo>
                  <a:cubicBezTo>
                    <a:pt x="675310" y="2667106"/>
                    <a:pt x="681874" y="2669513"/>
                    <a:pt x="688532" y="2676266"/>
                  </a:cubicBezTo>
                  <a:cubicBezTo>
                    <a:pt x="804930" y="2794459"/>
                    <a:pt x="921519" y="2912463"/>
                    <a:pt x="1038295" y="3030278"/>
                  </a:cubicBezTo>
                  <a:cubicBezTo>
                    <a:pt x="1044198" y="3036228"/>
                    <a:pt x="1046559" y="3041989"/>
                    <a:pt x="1046512" y="3050394"/>
                  </a:cubicBezTo>
                  <a:cubicBezTo>
                    <a:pt x="1046181" y="3136713"/>
                    <a:pt x="1046370" y="3223080"/>
                    <a:pt x="1046181" y="3309399"/>
                  </a:cubicBezTo>
                  <a:cubicBezTo>
                    <a:pt x="1046181" y="3317898"/>
                    <a:pt x="1047598" y="3324084"/>
                    <a:pt x="1054540" y="3330506"/>
                  </a:cubicBezTo>
                  <a:cubicBezTo>
                    <a:pt x="1073427" y="3348072"/>
                    <a:pt x="1071728" y="3380088"/>
                    <a:pt x="1052414" y="3396756"/>
                  </a:cubicBezTo>
                  <a:cubicBezTo>
                    <a:pt x="1032818" y="3413614"/>
                    <a:pt x="1003730" y="3410876"/>
                    <a:pt x="987345" y="3390571"/>
                  </a:cubicBezTo>
                  <a:cubicBezTo>
                    <a:pt x="970771" y="3370030"/>
                    <a:pt x="974548" y="3339714"/>
                    <a:pt x="997214" y="3325454"/>
                  </a:cubicBezTo>
                  <a:cubicBezTo>
                    <a:pt x="1005665" y="3320117"/>
                    <a:pt x="1007225" y="3314829"/>
                    <a:pt x="1007177" y="3306141"/>
                  </a:cubicBezTo>
                  <a:cubicBezTo>
                    <a:pt x="1006940" y="3226150"/>
                    <a:pt x="1006988" y="3146110"/>
                    <a:pt x="1007130" y="3066119"/>
                  </a:cubicBezTo>
                  <a:cubicBezTo>
                    <a:pt x="1007130" y="3059083"/>
                    <a:pt x="1005902" y="3053558"/>
                    <a:pt x="1000519" y="3048128"/>
                  </a:cubicBezTo>
                  <a:cubicBezTo>
                    <a:pt x="890967" y="2937773"/>
                    <a:pt x="781509" y="2827277"/>
                    <a:pt x="672382" y="2716545"/>
                  </a:cubicBezTo>
                  <a:cubicBezTo>
                    <a:pt x="664780" y="2708801"/>
                    <a:pt x="657225" y="2705968"/>
                    <a:pt x="646459" y="2705968"/>
                  </a:cubicBezTo>
                  <a:cubicBezTo>
                    <a:pt x="457008" y="2706298"/>
                    <a:pt x="267605" y="2706204"/>
                    <a:pt x="78203" y="2706204"/>
                  </a:cubicBezTo>
                  <a:cubicBezTo>
                    <a:pt x="70034" y="2706204"/>
                    <a:pt x="61818" y="2706912"/>
                    <a:pt x="54971" y="2701151"/>
                  </a:cubicBezTo>
                  <a:cubicBezTo>
                    <a:pt x="45385" y="2682640"/>
                    <a:pt x="48974" y="2673196"/>
                    <a:pt x="67956" y="2666916"/>
                  </a:cubicBezTo>
                  <a:close/>
                  <a:moveTo>
                    <a:pt x="821313" y="2640519"/>
                  </a:moveTo>
                  <a:cubicBezTo>
                    <a:pt x="817016" y="2640331"/>
                    <a:pt x="814514" y="2642692"/>
                    <a:pt x="814372" y="2646894"/>
                  </a:cubicBezTo>
                  <a:cubicBezTo>
                    <a:pt x="814230" y="2651097"/>
                    <a:pt x="816497" y="2653505"/>
                    <a:pt x="821503" y="2653977"/>
                  </a:cubicBezTo>
                  <a:cubicBezTo>
                    <a:pt x="824761" y="2653505"/>
                    <a:pt x="827689" y="2651758"/>
                    <a:pt x="827783" y="2647414"/>
                  </a:cubicBezTo>
                  <a:cubicBezTo>
                    <a:pt x="827925" y="2643211"/>
                    <a:pt x="825563" y="2640708"/>
                    <a:pt x="821313" y="2640519"/>
                  </a:cubicBezTo>
                  <a:close/>
                  <a:moveTo>
                    <a:pt x="2597835" y="2633353"/>
                  </a:moveTo>
                  <a:cubicBezTo>
                    <a:pt x="2602380" y="2632987"/>
                    <a:pt x="2606287" y="2633318"/>
                    <a:pt x="2607893" y="2636411"/>
                  </a:cubicBezTo>
                  <a:cubicBezTo>
                    <a:pt x="2612142" y="2644581"/>
                    <a:pt x="2609593" y="2656338"/>
                    <a:pt x="2609829" y="2666585"/>
                  </a:cubicBezTo>
                  <a:cubicBezTo>
                    <a:pt x="2609923" y="2671307"/>
                    <a:pt x="2606477" y="2670977"/>
                    <a:pt x="2603265" y="2670835"/>
                  </a:cubicBezTo>
                  <a:cubicBezTo>
                    <a:pt x="2602274" y="2669276"/>
                    <a:pt x="2600810" y="2668427"/>
                    <a:pt x="2599156" y="2667671"/>
                  </a:cubicBezTo>
                  <a:cubicBezTo>
                    <a:pt x="2596205" y="2666349"/>
                    <a:pt x="2592617" y="2666727"/>
                    <a:pt x="2589276" y="2666561"/>
                  </a:cubicBezTo>
                  <a:lnTo>
                    <a:pt x="2580885" y="2662195"/>
                  </a:lnTo>
                  <a:lnTo>
                    <a:pt x="2589258" y="2666579"/>
                  </a:lnTo>
                  <a:cubicBezTo>
                    <a:pt x="2592593" y="2666750"/>
                    <a:pt x="2596181" y="2666373"/>
                    <a:pt x="2599156" y="2667671"/>
                  </a:cubicBezTo>
                  <a:cubicBezTo>
                    <a:pt x="2600809" y="2668427"/>
                    <a:pt x="2602272" y="2669276"/>
                    <a:pt x="2603264" y="2670835"/>
                  </a:cubicBezTo>
                  <a:cubicBezTo>
                    <a:pt x="2601942" y="2670599"/>
                    <a:pt x="2600620" y="2670457"/>
                    <a:pt x="2599298" y="2670173"/>
                  </a:cubicBezTo>
                  <a:cubicBezTo>
                    <a:pt x="2591695" y="2668568"/>
                    <a:pt x="2579843" y="2674471"/>
                    <a:pt x="2577104" y="2666821"/>
                  </a:cubicBezTo>
                  <a:cubicBezTo>
                    <a:pt x="2573658" y="2657188"/>
                    <a:pt x="2572524" y="2645052"/>
                    <a:pt x="2578568" y="2634569"/>
                  </a:cubicBezTo>
                  <a:cubicBezTo>
                    <a:pt x="2578899" y="2637213"/>
                    <a:pt x="2579418" y="2639810"/>
                    <a:pt x="2579465" y="2642502"/>
                  </a:cubicBezTo>
                  <a:cubicBezTo>
                    <a:pt x="2579560" y="2649113"/>
                    <a:pt x="2577577" y="2656244"/>
                    <a:pt x="2580882" y="2662193"/>
                  </a:cubicBezTo>
                  <a:lnTo>
                    <a:pt x="2580883" y="2662193"/>
                  </a:lnTo>
                  <a:lnTo>
                    <a:pt x="2579513" y="2642550"/>
                  </a:lnTo>
                  <a:cubicBezTo>
                    <a:pt x="2579465" y="2639859"/>
                    <a:pt x="2578946" y="2637261"/>
                    <a:pt x="2578616" y="2634617"/>
                  </a:cubicBezTo>
                  <a:cubicBezTo>
                    <a:pt x="2580363" y="2634522"/>
                    <a:pt x="2582205" y="2634334"/>
                    <a:pt x="2583952" y="2634475"/>
                  </a:cubicBezTo>
                  <a:cubicBezTo>
                    <a:pt x="2588108" y="2634782"/>
                    <a:pt x="2593290" y="2633719"/>
                    <a:pt x="2597835" y="2633353"/>
                  </a:cubicBezTo>
                  <a:close/>
                  <a:moveTo>
                    <a:pt x="821721" y="2601698"/>
                  </a:moveTo>
                  <a:cubicBezTo>
                    <a:pt x="833886" y="2602011"/>
                    <a:pt x="846057" y="2607583"/>
                    <a:pt x="855642" y="2618467"/>
                  </a:cubicBezTo>
                  <a:cubicBezTo>
                    <a:pt x="859846" y="2623237"/>
                    <a:pt x="863764" y="2624511"/>
                    <a:pt x="869478" y="2624417"/>
                  </a:cubicBezTo>
                  <a:cubicBezTo>
                    <a:pt x="913818" y="2623614"/>
                    <a:pt x="958112" y="2623237"/>
                    <a:pt x="1002405" y="2622104"/>
                  </a:cubicBezTo>
                  <a:cubicBezTo>
                    <a:pt x="1010999" y="2621914"/>
                    <a:pt x="1015107" y="2624559"/>
                    <a:pt x="1018553" y="2632303"/>
                  </a:cubicBezTo>
                  <a:cubicBezTo>
                    <a:pt x="1026912" y="2651191"/>
                    <a:pt x="1036923" y="2669371"/>
                    <a:pt x="1045092" y="2688354"/>
                  </a:cubicBezTo>
                  <a:cubicBezTo>
                    <a:pt x="1049011" y="2697325"/>
                    <a:pt x="1054206" y="2699592"/>
                    <a:pt x="1063508" y="2699592"/>
                  </a:cubicBezTo>
                  <a:cubicBezTo>
                    <a:pt x="1319433" y="2699356"/>
                    <a:pt x="1575416" y="2699450"/>
                    <a:pt x="1831350" y="2699215"/>
                  </a:cubicBezTo>
                  <a:cubicBezTo>
                    <a:pt x="1841456" y="2699215"/>
                    <a:pt x="1848916" y="2701764"/>
                    <a:pt x="1856425" y="2708848"/>
                  </a:cubicBezTo>
                  <a:cubicBezTo>
                    <a:pt x="1892218" y="2742705"/>
                    <a:pt x="1928625" y="2775901"/>
                    <a:pt x="1964748" y="2809427"/>
                  </a:cubicBezTo>
                  <a:cubicBezTo>
                    <a:pt x="1969470" y="2813772"/>
                    <a:pt x="1973720" y="2816841"/>
                    <a:pt x="1981134" y="2816510"/>
                  </a:cubicBezTo>
                  <a:cubicBezTo>
                    <a:pt x="2010410" y="2815188"/>
                    <a:pt x="2031093" y="2835446"/>
                    <a:pt x="2030007" y="2863259"/>
                  </a:cubicBezTo>
                  <a:cubicBezTo>
                    <a:pt x="2029016" y="2888663"/>
                    <a:pt x="2006208" y="2908637"/>
                    <a:pt x="1980756" y="2906324"/>
                  </a:cubicBezTo>
                  <a:cubicBezTo>
                    <a:pt x="1954265" y="2903915"/>
                    <a:pt x="1935661" y="2880116"/>
                    <a:pt x="1940855" y="2852398"/>
                  </a:cubicBezTo>
                  <a:cubicBezTo>
                    <a:pt x="1942602" y="2843237"/>
                    <a:pt x="1939391" y="2839507"/>
                    <a:pt x="1933961" y="2834549"/>
                  </a:cubicBezTo>
                  <a:cubicBezTo>
                    <a:pt x="1902654" y="2805791"/>
                    <a:pt x="1871299" y="2777128"/>
                    <a:pt x="1840511" y="2747805"/>
                  </a:cubicBezTo>
                  <a:cubicBezTo>
                    <a:pt x="1833003" y="2740722"/>
                    <a:pt x="1825590" y="2738077"/>
                    <a:pt x="1815437" y="2738077"/>
                  </a:cubicBezTo>
                  <a:cubicBezTo>
                    <a:pt x="1686100" y="2738361"/>
                    <a:pt x="1556764" y="2738266"/>
                    <a:pt x="1427426" y="2738266"/>
                  </a:cubicBezTo>
                  <a:cubicBezTo>
                    <a:pt x="1297618" y="2738266"/>
                    <a:pt x="1167866" y="2738171"/>
                    <a:pt x="1038056" y="2738502"/>
                  </a:cubicBezTo>
                  <a:cubicBezTo>
                    <a:pt x="1028612" y="2738502"/>
                    <a:pt x="1023653" y="2736000"/>
                    <a:pt x="1019829" y="2727027"/>
                  </a:cubicBezTo>
                  <a:cubicBezTo>
                    <a:pt x="1011706" y="2707997"/>
                    <a:pt x="1001932" y="2689723"/>
                    <a:pt x="993196" y="2670977"/>
                  </a:cubicBezTo>
                  <a:cubicBezTo>
                    <a:pt x="990457" y="2665074"/>
                    <a:pt x="987577" y="2661816"/>
                    <a:pt x="980259" y="2662052"/>
                  </a:cubicBezTo>
                  <a:cubicBezTo>
                    <a:pt x="943662" y="2663232"/>
                    <a:pt x="907019" y="2663941"/>
                    <a:pt x="870423" y="2664413"/>
                  </a:cubicBezTo>
                  <a:cubicBezTo>
                    <a:pt x="864520" y="2664507"/>
                    <a:pt x="861876" y="2667199"/>
                    <a:pt x="858807" y="2671590"/>
                  </a:cubicBezTo>
                  <a:cubicBezTo>
                    <a:pt x="842846" y="2694587"/>
                    <a:pt x="812956" y="2699403"/>
                    <a:pt x="792651" y="2682593"/>
                  </a:cubicBezTo>
                  <a:cubicBezTo>
                    <a:pt x="772157" y="2665641"/>
                    <a:pt x="769984" y="2635467"/>
                    <a:pt x="787834" y="2616484"/>
                  </a:cubicBezTo>
                  <a:cubicBezTo>
                    <a:pt x="797396" y="2606332"/>
                    <a:pt x="809556" y="2601385"/>
                    <a:pt x="821721" y="2601698"/>
                  </a:cubicBezTo>
                  <a:close/>
                  <a:moveTo>
                    <a:pt x="2048659" y="2584940"/>
                  </a:moveTo>
                  <a:cubicBezTo>
                    <a:pt x="2044315" y="2584846"/>
                    <a:pt x="2040915" y="2587443"/>
                    <a:pt x="2041151" y="2592260"/>
                  </a:cubicBezTo>
                  <a:cubicBezTo>
                    <a:pt x="2041340" y="2596321"/>
                    <a:pt x="2044645" y="2598068"/>
                    <a:pt x="2048565" y="2599202"/>
                  </a:cubicBezTo>
                  <a:cubicBezTo>
                    <a:pt x="2051776" y="2597974"/>
                    <a:pt x="2054750" y="2596604"/>
                    <a:pt x="2054798" y="2592071"/>
                  </a:cubicBezTo>
                  <a:cubicBezTo>
                    <a:pt x="2054845" y="2587679"/>
                    <a:pt x="2052579" y="2585036"/>
                    <a:pt x="2048659" y="2584940"/>
                  </a:cubicBezTo>
                  <a:close/>
                  <a:moveTo>
                    <a:pt x="2583044" y="2579440"/>
                  </a:moveTo>
                  <a:lnTo>
                    <a:pt x="2582033" y="2579735"/>
                  </a:lnTo>
                  <a:lnTo>
                    <a:pt x="2581771" y="2580840"/>
                  </a:lnTo>
                  <a:lnTo>
                    <a:pt x="2582033" y="2579735"/>
                  </a:lnTo>
                  <a:close/>
                  <a:moveTo>
                    <a:pt x="306418" y="2577338"/>
                  </a:moveTo>
                  <a:cubicBezTo>
                    <a:pt x="302782" y="2577764"/>
                    <a:pt x="299429" y="2579228"/>
                    <a:pt x="299240" y="2583478"/>
                  </a:cubicBezTo>
                  <a:cubicBezTo>
                    <a:pt x="299098" y="2587538"/>
                    <a:pt x="302026" y="2590324"/>
                    <a:pt x="305757" y="2590797"/>
                  </a:cubicBezTo>
                  <a:cubicBezTo>
                    <a:pt x="309865" y="2591316"/>
                    <a:pt x="312367" y="2588577"/>
                    <a:pt x="312746" y="2584469"/>
                  </a:cubicBezTo>
                  <a:cubicBezTo>
                    <a:pt x="313123" y="2580172"/>
                    <a:pt x="311045" y="2577716"/>
                    <a:pt x="306418" y="2577338"/>
                  </a:cubicBezTo>
                  <a:close/>
                  <a:moveTo>
                    <a:pt x="2608270" y="2572428"/>
                  </a:moveTo>
                  <a:cubicBezTo>
                    <a:pt x="2608364" y="2583855"/>
                    <a:pt x="2612661" y="2598305"/>
                    <a:pt x="2607278" y="2605907"/>
                  </a:cubicBezTo>
                  <a:cubicBezTo>
                    <a:pt x="2602084" y="2613226"/>
                    <a:pt x="2586406" y="2606333"/>
                    <a:pt x="2575593" y="2608976"/>
                  </a:cubicBezTo>
                  <a:lnTo>
                    <a:pt x="2575594" y="2608973"/>
                  </a:lnTo>
                  <a:lnTo>
                    <a:pt x="2575546" y="2606332"/>
                  </a:lnTo>
                  <a:cubicBezTo>
                    <a:pt x="2575594" y="2573042"/>
                    <a:pt x="2575594" y="2573042"/>
                    <a:pt x="2608270" y="2572428"/>
                  </a:cubicBezTo>
                  <a:close/>
                  <a:moveTo>
                    <a:pt x="947582" y="2521382"/>
                  </a:moveTo>
                  <a:cubicBezTo>
                    <a:pt x="943237" y="2521335"/>
                    <a:pt x="940923" y="2524735"/>
                    <a:pt x="940830" y="2528418"/>
                  </a:cubicBezTo>
                  <a:cubicBezTo>
                    <a:pt x="940735" y="2532290"/>
                    <a:pt x="943097" y="2535124"/>
                    <a:pt x="947724" y="2534982"/>
                  </a:cubicBezTo>
                  <a:cubicBezTo>
                    <a:pt x="952162" y="2534840"/>
                    <a:pt x="954050" y="2532243"/>
                    <a:pt x="954901" y="2528276"/>
                  </a:cubicBezTo>
                  <a:cubicBezTo>
                    <a:pt x="953626" y="2524735"/>
                    <a:pt x="951832" y="2521429"/>
                    <a:pt x="947582" y="2521382"/>
                  </a:cubicBezTo>
                  <a:close/>
                  <a:moveTo>
                    <a:pt x="2575452" y="2507169"/>
                  </a:moveTo>
                  <a:cubicBezTo>
                    <a:pt x="2581874" y="2520107"/>
                    <a:pt x="2581686" y="2533046"/>
                    <a:pt x="2575499" y="2545984"/>
                  </a:cubicBezTo>
                  <a:cubicBezTo>
                    <a:pt x="2575499" y="2533046"/>
                    <a:pt x="2575499" y="2520107"/>
                    <a:pt x="2575452" y="2507169"/>
                  </a:cubicBezTo>
                  <a:close/>
                  <a:moveTo>
                    <a:pt x="2575452" y="2507169"/>
                  </a:moveTo>
                  <a:cubicBezTo>
                    <a:pt x="2577246" y="2507263"/>
                    <a:pt x="2579040" y="2507500"/>
                    <a:pt x="2580835" y="2507500"/>
                  </a:cubicBezTo>
                  <a:cubicBezTo>
                    <a:pt x="2611103" y="2507878"/>
                    <a:pt x="2610914" y="2507878"/>
                    <a:pt x="2608884" y="2537956"/>
                  </a:cubicBezTo>
                  <a:cubicBezTo>
                    <a:pt x="2608506" y="2543717"/>
                    <a:pt x="2606948" y="2545748"/>
                    <a:pt x="2601092" y="2545559"/>
                  </a:cubicBezTo>
                  <a:cubicBezTo>
                    <a:pt x="2592593" y="2545276"/>
                    <a:pt x="2584046" y="2545796"/>
                    <a:pt x="2575499" y="2545984"/>
                  </a:cubicBezTo>
                  <a:cubicBezTo>
                    <a:pt x="2581685" y="2533046"/>
                    <a:pt x="2581921" y="2520107"/>
                    <a:pt x="2575452" y="2507169"/>
                  </a:cubicBezTo>
                  <a:close/>
                  <a:moveTo>
                    <a:pt x="195731" y="2489792"/>
                  </a:moveTo>
                  <a:cubicBezTo>
                    <a:pt x="191766" y="2489745"/>
                    <a:pt x="188601" y="2492436"/>
                    <a:pt x="188365" y="2496213"/>
                  </a:cubicBezTo>
                  <a:cubicBezTo>
                    <a:pt x="188082" y="2500747"/>
                    <a:pt x="191435" y="2503863"/>
                    <a:pt x="195873" y="2503817"/>
                  </a:cubicBezTo>
                  <a:cubicBezTo>
                    <a:pt x="199746" y="2503769"/>
                    <a:pt x="201965" y="2500605"/>
                    <a:pt x="202626" y="2496403"/>
                  </a:cubicBezTo>
                  <a:cubicBezTo>
                    <a:pt x="201917" y="2492719"/>
                    <a:pt x="199840" y="2489839"/>
                    <a:pt x="195731" y="2489792"/>
                  </a:cubicBezTo>
                  <a:close/>
                  <a:moveTo>
                    <a:pt x="943509" y="2482944"/>
                  </a:moveTo>
                  <a:cubicBezTo>
                    <a:pt x="955255" y="2481717"/>
                    <a:pt x="967273" y="2485329"/>
                    <a:pt x="976622" y="2494372"/>
                  </a:cubicBezTo>
                  <a:cubicBezTo>
                    <a:pt x="985027" y="2502541"/>
                    <a:pt x="993102" y="2504666"/>
                    <a:pt x="1003963" y="2504477"/>
                  </a:cubicBezTo>
                  <a:cubicBezTo>
                    <a:pt x="1020585" y="2504241"/>
                    <a:pt x="1039567" y="2498905"/>
                    <a:pt x="1053309" y="2506508"/>
                  </a:cubicBezTo>
                  <a:cubicBezTo>
                    <a:pt x="1066436" y="2513779"/>
                    <a:pt x="1074227" y="2530685"/>
                    <a:pt x="1084286" y="2543434"/>
                  </a:cubicBezTo>
                  <a:cubicBezTo>
                    <a:pt x="1097130" y="2559725"/>
                    <a:pt x="1110493" y="2575686"/>
                    <a:pt x="1122486" y="2592637"/>
                  </a:cubicBezTo>
                  <a:cubicBezTo>
                    <a:pt x="1127965" y="2600429"/>
                    <a:pt x="1134009" y="2602129"/>
                    <a:pt x="1142792" y="2602129"/>
                  </a:cubicBezTo>
                  <a:cubicBezTo>
                    <a:pt x="1383370" y="2601940"/>
                    <a:pt x="1623912" y="2602035"/>
                    <a:pt x="1864499" y="2601751"/>
                  </a:cubicBezTo>
                  <a:cubicBezTo>
                    <a:pt x="1874321" y="2601704"/>
                    <a:pt x="1881310" y="2604442"/>
                    <a:pt x="1888393" y="2611148"/>
                  </a:cubicBezTo>
                  <a:cubicBezTo>
                    <a:pt x="1932072" y="2652466"/>
                    <a:pt x="1976224" y="2693264"/>
                    <a:pt x="2020044" y="2734441"/>
                  </a:cubicBezTo>
                  <a:cubicBezTo>
                    <a:pt x="2025002" y="2739068"/>
                    <a:pt x="2029913" y="2741241"/>
                    <a:pt x="2036807" y="2741147"/>
                  </a:cubicBezTo>
                  <a:cubicBezTo>
                    <a:pt x="2063959" y="2740768"/>
                    <a:pt x="2091111" y="2740768"/>
                    <a:pt x="2118216" y="2741147"/>
                  </a:cubicBezTo>
                  <a:cubicBezTo>
                    <a:pt x="2125487" y="2741241"/>
                    <a:pt x="2130493" y="2739116"/>
                    <a:pt x="2135687" y="2733780"/>
                  </a:cubicBezTo>
                  <a:cubicBezTo>
                    <a:pt x="2149428" y="2719566"/>
                    <a:pt x="2166569" y="2717677"/>
                    <a:pt x="2184371" y="2724336"/>
                  </a:cubicBezTo>
                  <a:cubicBezTo>
                    <a:pt x="2201890" y="2730900"/>
                    <a:pt x="2212184" y="2747615"/>
                    <a:pt x="2211995" y="2766834"/>
                  </a:cubicBezTo>
                  <a:cubicBezTo>
                    <a:pt x="2211806" y="2787422"/>
                    <a:pt x="2199388" y="2803383"/>
                    <a:pt x="2178941" y="2809380"/>
                  </a:cubicBezTo>
                  <a:cubicBezTo>
                    <a:pt x="2160006" y="2814904"/>
                    <a:pt x="2139701" y="2808105"/>
                    <a:pt x="2129690" y="2790822"/>
                  </a:cubicBezTo>
                  <a:cubicBezTo>
                    <a:pt x="2125015" y="2782842"/>
                    <a:pt x="2119916" y="2780953"/>
                    <a:pt x="2111510" y="2781095"/>
                  </a:cubicBezTo>
                  <a:cubicBezTo>
                    <a:pt x="2082138" y="2781520"/>
                    <a:pt x="2052721" y="2781001"/>
                    <a:pt x="2023349" y="2781426"/>
                  </a:cubicBezTo>
                  <a:cubicBezTo>
                    <a:pt x="2015558" y="2781520"/>
                    <a:pt x="2010081" y="2779159"/>
                    <a:pt x="2004367" y="2773776"/>
                  </a:cubicBezTo>
                  <a:cubicBezTo>
                    <a:pt x="1959932" y="2731985"/>
                    <a:pt x="1914978" y="2690667"/>
                    <a:pt x="1870496" y="2648878"/>
                  </a:cubicBezTo>
                  <a:cubicBezTo>
                    <a:pt x="1864074" y="2642880"/>
                    <a:pt x="1857606" y="2640614"/>
                    <a:pt x="1848869" y="2640614"/>
                  </a:cubicBezTo>
                  <a:cubicBezTo>
                    <a:pt x="1607384" y="2640802"/>
                    <a:pt x="1365945" y="2640708"/>
                    <a:pt x="1124470" y="2640992"/>
                  </a:cubicBezTo>
                  <a:cubicBezTo>
                    <a:pt x="1114554" y="2640992"/>
                    <a:pt x="1107801" y="2638677"/>
                    <a:pt x="1101663" y="2630509"/>
                  </a:cubicBezTo>
                  <a:cubicBezTo>
                    <a:pt x="1081876" y="2604160"/>
                    <a:pt x="1060958" y="2578613"/>
                    <a:pt x="1041126" y="2552312"/>
                  </a:cubicBezTo>
                  <a:cubicBezTo>
                    <a:pt x="1035932" y="2545417"/>
                    <a:pt x="1030831" y="2541781"/>
                    <a:pt x="1022096" y="2542868"/>
                  </a:cubicBezTo>
                  <a:cubicBezTo>
                    <a:pt x="1016288" y="2543623"/>
                    <a:pt x="1010337" y="2543434"/>
                    <a:pt x="1004482" y="2542914"/>
                  </a:cubicBezTo>
                  <a:cubicBezTo>
                    <a:pt x="995747" y="2542159"/>
                    <a:pt x="990174" y="2544284"/>
                    <a:pt x="985169" y="2552925"/>
                  </a:cubicBezTo>
                  <a:cubicBezTo>
                    <a:pt x="972325" y="2575025"/>
                    <a:pt x="942624" y="2580077"/>
                    <a:pt x="921280" y="2565156"/>
                  </a:cubicBezTo>
                  <a:cubicBezTo>
                    <a:pt x="900502" y="2550612"/>
                    <a:pt x="896158" y="2520343"/>
                    <a:pt x="912024" y="2500558"/>
                  </a:cubicBezTo>
                  <a:cubicBezTo>
                    <a:pt x="920288" y="2490240"/>
                    <a:pt x="931763" y="2484172"/>
                    <a:pt x="943509" y="2482944"/>
                  </a:cubicBezTo>
                  <a:close/>
                  <a:moveTo>
                    <a:pt x="543891" y="2482378"/>
                  </a:moveTo>
                  <a:cubicBezTo>
                    <a:pt x="539736" y="2482236"/>
                    <a:pt x="537186" y="2484503"/>
                    <a:pt x="537280" y="2488989"/>
                  </a:cubicBezTo>
                  <a:cubicBezTo>
                    <a:pt x="537375" y="2493286"/>
                    <a:pt x="539878" y="2495883"/>
                    <a:pt x="543845" y="2495836"/>
                  </a:cubicBezTo>
                  <a:cubicBezTo>
                    <a:pt x="547764" y="2495741"/>
                    <a:pt x="550125" y="2492861"/>
                    <a:pt x="551068" y="2488564"/>
                  </a:cubicBezTo>
                  <a:cubicBezTo>
                    <a:pt x="550361" y="2484880"/>
                    <a:pt x="547810" y="2482519"/>
                    <a:pt x="543891" y="2482378"/>
                  </a:cubicBezTo>
                  <a:close/>
                  <a:moveTo>
                    <a:pt x="661051" y="2476995"/>
                  </a:moveTo>
                  <a:cubicBezTo>
                    <a:pt x="656895" y="2477278"/>
                    <a:pt x="654252" y="2479120"/>
                    <a:pt x="654157" y="2483606"/>
                  </a:cubicBezTo>
                  <a:cubicBezTo>
                    <a:pt x="654061" y="2488091"/>
                    <a:pt x="656755" y="2490500"/>
                    <a:pt x="660626" y="2490642"/>
                  </a:cubicBezTo>
                  <a:cubicBezTo>
                    <a:pt x="664592" y="2490783"/>
                    <a:pt x="667425" y="2488139"/>
                    <a:pt x="667709" y="2483984"/>
                  </a:cubicBezTo>
                  <a:cubicBezTo>
                    <a:pt x="667993" y="2479544"/>
                    <a:pt x="664971" y="2477703"/>
                    <a:pt x="661051" y="2476995"/>
                  </a:cubicBezTo>
                  <a:close/>
                  <a:moveTo>
                    <a:pt x="4104215" y="2461600"/>
                  </a:moveTo>
                  <a:cubicBezTo>
                    <a:pt x="4099304" y="2460562"/>
                    <a:pt x="4096423" y="2463584"/>
                    <a:pt x="4095716" y="2467786"/>
                  </a:cubicBezTo>
                  <a:cubicBezTo>
                    <a:pt x="4095055" y="2471706"/>
                    <a:pt x="4097510" y="2474444"/>
                    <a:pt x="4101665" y="2474965"/>
                  </a:cubicBezTo>
                  <a:cubicBezTo>
                    <a:pt x="4105726" y="2475484"/>
                    <a:pt x="4108465" y="2473784"/>
                    <a:pt x="4109740" y="2468070"/>
                  </a:cubicBezTo>
                  <a:cubicBezTo>
                    <a:pt x="4109031" y="2466086"/>
                    <a:pt x="4108370" y="2462498"/>
                    <a:pt x="4104215" y="2461600"/>
                  </a:cubicBezTo>
                  <a:close/>
                  <a:moveTo>
                    <a:pt x="195212" y="2451354"/>
                  </a:moveTo>
                  <a:cubicBezTo>
                    <a:pt x="220240" y="2451118"/>
                    <a:pt x="240875" y="2471706"/>
                    <a:pt x="240780" y="2496875"/>
                  </a:cubicBezTo>
                  <a:cubicBezTo>
                    <a:pt x="240686" y="2521854"/>
                    <a:pt x="219625" y="2542774"/>
                    <a:pt x="194976" y="2542349"/>
                  </a:cubicBezTo>
                  <a:cubicBezTo>
                    <a:pt x="170280" y="2541923"/>
                    <a:pt x="149220" y="2520296"/>
                    <a:pt x="149833" y="2495978"/>
                  </a:cubicBezTo>
                  <a:cubicBezTo>
                    <a:pt x="150447" y="2471612"/>
                    <a:pt x="170799" y="2451590"/>
                    <a:pt x="195212" y="2451354"/>
                  </a:cubicBezTo>
                  <a:close/>
                  <a:moveTo>
                    <a:pt x="2607798" y="2442287"/>
                  </a:moveTo>
                  <a:cubicBezTo>
                    <a:pt x="2603784" y="2446018"/>
                    <a:pt x="2598778" y="2446537"/>
                    <a:pt x="2593820" y="2446159"/>
                  </a:cubicBezTo>
                  <a:cubicBezTo>
                    <a:pt x="2588083" y="2445734"/>
                    <a:pt x="2584270" y="2446926"/>
                    <a:pt x="2581985" y="2449559"/>
                  </a:cubicBezTo>
                  <a:lnTo>
                    <a:pt x="2581976" y="2449600"/>
                  </a:lnTo>
                  <a:lnTo>
                    <a:pt x="2593820" y="2446207"/>
                  </a:lnTo>
                  <a:cubicBezTo>
                    <a:pt x="2598778" y="2446585"/>
                    <a:pt x="2603784" y="2446065"/>
                    <a:pt x="2607797" y="2442382"/>
                  </a:cubicBezTo>
                  <a:cubicBezTo>
                    <a:pt x="2607939" y="2453526"/>
                    <a:pt x="2612283" y="2467504"/>
                    <a:pt x="2607136" y="2475059"/>
                  </a:cubicBezTo>
                  <a:cubicBezTo>
                    <a:pt x="2601469" y="2483417"/>
                    <a:pt x="2586359" y="2475956"/>
                    <a:pt x="2575593" y="2478458"/>
                  </a:cubicBezTo>
                  <a:cubicBezTo>
                    <a:pt x="2579465" y="2473454"/>
                    <a:pt x="2579748" y="2467504"/>
                    <a:pt x="2579323" y="2461648"/>
                  </a:cubicBezTo>
                  <a:lnTo>
                    <a:pt x="2580115" y="2458018"/>
                  </a:lnTo>
                  <a:lnTo>
                    <a:pt x="2579323" y="2461600"/>
                  </a:lnTo>
                  <a:cubicBezTo>
                    <a:pt x="2579748" y="2467456"/>
                    <a:pt x="2579465" y="2473405"/>
                    <a:pt x="2575593" y="2478411"/>
                  </a:cubicBezTo>
                  <a:cubicBezTo>
                    <a:pt x="2575545" y="2477514"/>
                    <a:pt x="2575499" y="2476617"/>
                    <a:pt x="2575499" y="2475720"/>
                  </a:cubicBezTo>
                  <a:cubicBezTo>
                    <a:pt x="2575215" y="2442476"/>
                    <a:pt x="2575215" y="2442476"/>
                    <a:pt x="2607798" y="2442287"/>
                  </a:cubicBezTo>
                  <a:close/>
                  <a:moveTo>
                    <a:pt x="4110873" y="2423540"/>
                  </a:moveTo>
                  <a:cubicBezTo>
                    <a:pt x="4134247" y="2427791"/>
                    <a:pt x="4153183" y="2451353"/>
                    <a:pt x="4146477" y="2474114"/>
                  </a:cubicBezTo>
                  <a:cubicBezTo>
                    <a:pt x="4140481" y="2494419"/>
                    <a:pt x="4154128" y="2502352"/>
                    <a:pt x="4163005" y="2514110"/>
                  </a:cubicBezTo>
                  <a:cubicBezTo>
                    <a:pt x="4167349" y="2519871"/>
                    <a:pt x="4173346" y="2515763"/>
                    <a:pt x="4178115" y="2514960"/>
                  </a:cubicBezTo>
                  <a:cubicBezTo>
                    <a:pt x="4195870" y="2511984"/>
                    <a:pt x="4213625" y="2508726"/>
                    <a:pt x="4231002" y="2504194"/>
                  </a:cubicBezTo>
                  <a:cubicBezTo>
                    <a:pt x="4238982" y="2502116"/>
                    <a:pt x="4243327" y="2504430"/>
                    <a:pt x="4248191" y="2510002"/>
                  </a:cubicBezTo>
                  <a:cubicBezTo>
                    <a:pt x="4290737" y="2558591"/>
                    <a:pt x="4333518" y="2607040"/>
                    <a:pt x="4376205" y="2655535"/>
                  </a:cubicBezTo>
                  <a:cubicBezTo>
                    <a:pt x="4404254" y="2687456"/>
                    <a:pt x="4432445" y="2719188"/>
                    <a:pt x="4460163" y="2751393"/>
                  </a:cubicBezTo>
                  <a:cubicBezTo>
                    <a:pt x="4464697" y="2756682"/>
                    <a:pt x="4469561" y="2757106"/>
                    <a:pt x="4475557" y="2757106"/>
                  </a:cubicBezTo>
                  <a:cubicBezTo>
                    <a:pt x="4532978" y="2757012"/>
                    <a:pt x="4590398" y="2757012"/>
                    <a:pt x="4647817" y="2757060"/>
                  </a:cubicBezTo>
                  <a:cubicBezTo>
                    <a:pt x="4654145" y="2757106"/>
                    <a:pt x="4660473" y="2757437"/>
                    <a:pt x="4666801" y="2757626"/>
                  </a:cubicBezTo>
                  <a:cubicBezTo>
                    <a:pt x="4675064" y="2764614"/>
                    <a:pt x="4681864" y="2772359"/>
                    <a:pt x="4677236" y="2784070"/>
                  </a:cubicBezTo>
                  <a:cubicBezTo>
                    <a:pt x="4672420" y="2796300"/>
                    <a:pt x="4661653" y="2797008"/>
                    <a:pt x="4650462" y="2797245"/>
                  </a:cubicBezTo>
                  <a:cubicBezTo>
                    <a:pt x="4641207" y="2797433"/>
                    <a:pt x="4631715" y="2795261"/>
                    <a:pt x="4622649" y="2798991"/>
                  </a:cubicBezTo>
                  <a:cubicBezTo>
                    <a:pt x="4617644" y="2796017"/>
                    <a:pt x="4612072" y="2797291"/>
                    <a:pt x="4606735" y="2797291"/>
                  </a:cubicBezTo>
                  <a:cubicBezTo>
                    <a:pt x="4557438" y="2797149"/>
                    <a:pt x="4508186" y="2797008"/>
                    <a:pt x="4458888" y="2797385"/>
                  </a:cubicBezTo>
                  <a:cubicBezTo>
                    <a:pt x="4450861" y="2797433"/>
                    <a:pt x="4445573" y="2794788"/>
                    <a:pt x="4440425" y="2788886"/>
                  </a:cubicBezTo>
                  <a:cubicBezTo>
                    <a:pt x="4371341" y="2710028"/>
                    <a:pt x="4302022" y="2631405"/>
                    <a:pt x="4232938" y="2552547"/>
                  </a:cubicBezTo>
                  <a:cubicBezTo>
                    <a:pt x="4228216" y="2547164"/>
                    <a:pt x="4224344" y="2545559"/>
                    <a:pt x="4216883" y="2547447"/>
                  </a:cubicBezTo>
                  <a:cubicBezTo>
                    <a:pt x="4199033" y="2552028"/>
                    <a:pt x="4180712" y="2554766"/>
                    <a:pt x="4162674" y="2558639"/>
                  </a:cubicBezTo>
                  <a:cubicBezTo>
                    <a:pt x="4155024" y="2560291"/>
                    <a:pt x="4148838" y="2559725"/>
                    <a:pt x="4143833" y="2552689"/>
                  </a:cubicBezTo>
                  <a:cubicBezTo>
                    <a:pt x="4139394" y="2546456"/>
                    <a:pt x="4134059" y="2540837"/>
                    <a:pt x="4128958" y="2535123"/>
                  </a:cubicBezTo>
                  <a:cubicBezTo>
                    <a:pt x="4118806" y="2523696"/>
                    <a:pt x="4110448" y="2512551"/>
                    <a:pt x="4091418" y="2511465"/>
                  </a:cubicBezTo>
                  <a:cubicBezTo>
                    <a:pt x="4068894" y="2510190"/>
                    <a:pt x="4053217" y="2482472"/>
                    <a:pt x="4057986" y="2460703"/>
                  </a:cubicBezTo>
                  <a:cubicBezTo>
                    <a:pt x="4063558" y="2435110"/>
                    <a:pt x="4086366" y="2419055"/>
                    <a:pt x="4110873" y="2423540"/>
                  </a:cubicBezTo>
                  <a:close/>
                  <a:moveTo>
                    <a:pt x="44342" y="2394925"/>
                  </a:moveTo>
                  <a:cubicBezTo>
                    <a:pt x="40659" y="2395209"/>
                    <a:pt x="38109" y="2397806"/>
                    <a:pt x="38298" y="2402197"/>
                  </a:cubicBezTo>
                  <a:cubicBezTo>
                    <a:pt x="38534" y="2406636"/>
                    <a:pt x="41650" y="2407958"/>
                    <a:pt x="45097" y="2409091"/>
                  </a:cubicBezTo>
                  <a:cubicBezTo>
                    <a:pt x="48497" y="2407816"/>
                    <a:pt x="51850" y="2406447"/>
                    <a:pt x="51850" y="2402056"/>
                  </a:cubicBezTo>
                  <a:cubicBezTo>
                    <a:pt x="51850" y="2397144"/>
                    <a:pt x="48733" y="2394595"/>
                    <a:pt x="44342" y="2394925"/>
                  </a:cubicBezTo>
                  <a:close/>
                  <a:moveTo>
                    <a:pt x="4340601" y="2390676"/>
                  </a:moveTo>
                  <a:cubicBezTo>
                    <a:pt x="4336445" y="2390534"/>
                    <a:pt x="4333801" y="2392659"/>
                    <a:pt x="4333660" y="2397050"/>
                  </a:cubicBezTo>
                  <a:cubicBezTo>
                    <a:pt x="4333518" y="2401348"/>
                    <a:pt x="4336021" y="2403520"/>
                    <a:pt x="4339940" y="2404229"/>
                  </a:cubicBezTo>
                  <a:cubicBezTo>
                    <a:pt x="4344189" y="2403898"/>
                    <a:pt x="4346786" y="2401678"/>
                    <a:pt x="4347023" y="2397570"/>
                  </a:cubicBezTo>
                  <a:cubicBezTo>
                    <a:pt x="4347353" y="2393225"/>
                    <a:pt x="4344709" y="2390864"/>
                    <a:pt x="4340601" y="2390676"/>
                  </a:cubicBezTo>
                  <a:close/>
                  <a:moveTo>
                    <a:pt x="868862" y="2387181"/>
                  </a:moveTo>
                  <a:cubicBezTo>
                    <a:pt x="864848" y="2387133"/>
                    <a:pt x="861685" y="2389258"/>
                    <a:pt x="861449" y="2393131"/>
                  </a:cubicBezTo>
                  <a:cubicBezTo>
                    <a:pt x="861166" y="2397569"/>
                    <a:pt x="864282" y="2400780"/>
                    <a:pt x="868721" y="2400828"/>
                  </a:cubicBezTo>
                  <a:cubicBezTo>
                    <a:pt x="872640" y="2400875"/>
                    <a:pt x="874671" y="2397569"/>
                    <a:pt x="875662" y="2393603"/>
                  </a:cubicBezTo>
                  <a:cubicBezTo>
                    <a:pt x="874953" y="2390061"/>
                    <a:pt x="873112" y="2387228"/>
                    <a:pt x="868862" y="2387181"/>
                  </a:cubicBezTo>
                  <a:close/>
                  <a:moveTo>
                    <a:pt x="1195243" y="2377642"/>
                  </a:moveTo>
                  <a:lnTo>
                    <a:pt x="1195243" y="2377643"/>
                  </a:lnTo>
                  <a:cubicBezTo>
                    <a:pt x="1195148" y="2380877"/>
                    <a:pt x="1195916" y="2384572"/>
                    <a:pt x="1195568" y="2387937"/>
                  </a:cubicBezTo>
                  <a:lnTo>
                    <a:pt x="1189272" y="2396152"/>
                  </a:lnTo>
                  <a:lnTo>
                    <a:pt x="1195586" y="2387936"/>
                  </a:lnTo>
                  <a:close/>
                  <a:moveTo>
                    <a:pt x="1580564" y="2377639"/>
                  </a:moveTo>
                  <a:lnTo>
                    <a:pt x="1580563" y="2377643"/>
                  </a:lnTo>
                  <a:lnTo>
                    <a:pt x="1580898" y="2387897"/>
                  </a:lnTo>
                  <a:lnTo>
                    <a:pt x="1580899" y="2387896"/>
                  </a:lnTo>
                  <a:close/>
                  <a:moveTo>
                    <a:pt x="2450553" y="2374810"/>
                  </a:moveTo>
                  <a:cubicBezTo>
                    <a:pt x="2456030" y="2380807"/>
                    <a:pt x="2454945" y="2388315"/>
                    <a:pt x="2454945" y="2395446"/>
                  </a:cubicBezTo>
                  <a:cubicBezTo>
                    <a:pt x="2455039" y="2562181"/>
                    <a:pt x="2455039" y="2728916"/>
                    <a:pt x="2454992" y="2895652"/>
                  </a:cubicBezTo>
                  <a:cubicBezTo>
                    <a:pt x="2454992" y="2906961"/>
                    <a:pt x="2454957" y="2912604"/>
                    <a:pt x="2452165" y="2915455"/>
                  </a:cubicBezTo>
                  <a:lnTo>
                    <a:pt x="2448841" y="2915979"/>
                  </a:lnTo>
                  <a:lnTo>
                    <a:pt x="2450503" y="2910707"/>
                  </a:lnTo>
                  <a:cubicBezTo>
                    <a:pt x="2450683" y="2908036"/>
                    <a:pt x="2450601" y="2904341"/>
                    <a:pt x="2450601" y="2899241"/>
                  </a:cubicBezTo>
                  <a:cubicBezTo>
                    <a:pt x="2450601" y="2724384"/>
                    <a:pt x="2450553" y="2549573"/>
                    <a:pt x="2450553" y="2374810"/>
                  </a:cubicBezTo>
                  <a:close/>
                  <a:moveTo>
                    <a:pt x="2377267" y="2374668"/>
                  </a:moveTo>
                  <a:cubicBezTo>
                    <a:pt x="2401680" y="2373866"/>
                    <a:pt x="2426093" y="2374715"/>
                    <a:pt x="2450506" y="2374809"/>
                  </a:cubicBezTo>
                  <a:cubicBezTo>
                    <a:pt x="2450506" y="2549667"/>
                    <a:pt x="2450554" y="2724478"/>
                    <a:pt x="2450554" y="2899288"/>
                  </a:cubicBezTo>
                  <a:cubicBezTo>
                    <a:pt x="2450554" y="2904388"/>
                    <a:pt x="2450640" y="2908083"/>
                    <a:pt x="2450463" y="2910754"/>
                  </a:cubicBezTo>
                  <a:lnTo>
                    <a:pt x="2448826" y="2915982"/>
                  </a:lnTo>
                  <a:lnTo>
                    <a:pt x="2448841" y="2915979"/>
                  </a:lnTo>
                  <a:lnTo>
                    <a:pt x="2448824" y="2916034"/>
                  </a:lnTo>
                  <a:lnTo>
                    <a:pt x="2448809" y="2916035"/>
                  </a:lnTo>
                  <a:lnTo>
                    <a:pt x="2448795" y="2916081"/>
                  </a:lnTo>
                  <a:lnTo>
                    <a:pt x="2447502" y="2916190"/>
                  </a:lnTo>
                  <a:lnTo>
                    <a:pt x="2432799" y="2918507"/>
                  </a:lnTo>
                  <a:lnTo>
                    <a:pt x="2423743" y="2919422"/>
                  </a:lnTo>
                  <a:lnTo>
                    <a:pt x="2423402" y="2919499"/>
                  </a:lnTo>
                  <a:cubicBezTo>
                    <a:pt x="2405836" y="2919216"/>
                    <a:pt x="2388175" y="2921671"/>
                    <a:pt x="2370751" y="2917420"/>
                  </a:cubicBezTo>
                  <a:cubicBezTo>
                    <a:pt x="2342938" y="2910621"/>
                    <a:pt x="2323908" y="2887719"/>
                    <a:pt x="2323153" y="2859056"/>
                  </a:cubicBezTo>
                  <a:cubicBezTo>
                    <a:pt x="2322728" y="2842765"/>
                    <a:pt x="2322492" y="2826475"/>
                    <a:pt x="2323199" y="2810230"/>
                  </a:cubicBezTo>
                  <a:cubicBezTo>
                    <a:pt x="2323578" y="2801069"/>
                    <a:pt x="2321358" y="2796395"/>
                    <a:pt x="2311489" y="2798331"/>
                  </a:cubicBezTo>
                  <a:cubicBezTo>
                    <a:pt x="2300298" y="2800503"/>
                    <a:pt x="2297182" y="2795120"/>
                    <a:pt x="2298645" y="2785015"/>
                  </a:cubicBezTo>
                  <a:cubicBezTo>
                    <a:pt x="2299023" y="2782370"/>
                    <a:pt x="2299023" y="2779537"/>
                    <a:pt x="2298645" y="2776892"/>
                  </a:cubicBezTo>
                  <a:cubicBezTo>
                    <a:pt x="2297087" y="2765466"/>
                    <a:pt x="2300014" y="2758619"/>
                    <a:pt x="2313425" y="2760884"/>
                  </a:cubicBezTo>
                  <a:cubicBezTo>
                    <a:pt x="2325986" y="2762963"/>
                    <a:pt x="2322398" y="2753519"/>
                    <a:pt x="2323058" y="2747002"/>
                  </a:cubicBezTo>
                  <a:cubicBezTo>
                    <a:pt x="2323860" y="2739069"/>
                    <a:pt x="2322444" y="2733403"/>
                    <a:pt x="2312575" y="2735480"/>
                  </a:cubicBezTo>
                  <a:cubicBezTo>
                    <a:pt x="2299589" y="2738219"/>
                    <a:pt x="2297040" y="2731561"/>
                    <a:pt x="2298550" y="2720605"/>
                  </a:cubicBezTo>
                  <a:cubicBezTo>
                    <a:pt x="2298976" y="2717489"/>
                    <a:pt x="2298976" y="2714231"/>
                    <a:pt x="2298550" y="2711115"/>
                  </a:cubicBezTo>
                  <a:cubicBezTo>
                    <a:pt x="2297134" y="2701056"/>
                    <a:pt x="2300062" y="2695343"/>
                    <a:pt x="2311348" y="2697656"/>
                  </a:cubicBezTo>
                  <a:cubicBezTo>
                    <a:pt x="2323011" y="2700017"/>
                    <a:pt x="2322775" y="2693076"/>
                    <a:pt x="2323199" y="2684482"/>
                  </a:cubicBezTo>
                  <a:cubicBezTo>
                    <a:pt x="2323672" y="2674849"/>
                    <a:pt x="2320744" y="2671118"/>
                    <a:pt x="2311253" y="2672818"/>
                  </a:cubicBezTo>
                  <a:cubicBezTo>
                    <a:pt x="2301573" y="2674566"/>
                    <a:pt x="2296756" y="2671355"/>
                    <a:pt x="2298504" y="2660683"/>
                  </a:cubicBezTo>
                  <a:cubicBezTo>
                    <a:pt x="2299165" y="2656716"/>
                    <a:pt x="2299165" y="2652467"/>
                    <a:pt x="2298504" y="2648500"/>
                  </a:cubicBezTo>
                  <a:cubicBezTo>
                    <a:pt x="2296567" y="2636979"/>
                    <a:pt x="2301337" y="2632822"/>
                    <a:pt x="2312433" y="2634900"/>
                  </a:cubicBezTo>
                  <a:cubicBezTo>
                    <a:pt x="2323956" y="2637073"/>
                    <a:pt x="2322728" y="2629517"/>
                    <a:pt x="2323011" y="2621962"/>
                  </a:cubicBezTo>
                  <a:cubicBezTo>
                    <a:pt x="2323341" y="2613509"/>
                    <a:pt x="2322398" y="2607560"/>
                    <a:pt x="2311772" y="2609401"/>
                  </a:cubicBezTo>
                  <a:cubicBezTo>
                    <a:pt x="2301384" y="2611196"/>
                    <a:pt x="2296615" y="2607465"/>
                    <a:pt x="2298409" y="2596416"/>
                  </a:cubicBezTo>
                  <a:cubicBezTo>
                    <a:pt x="2299070" y="2592449"/>
                    <a:pt x="2299117" y="2588199"/>
                    <a:pt x="2298409" y="2584233"/>
                  </a:cubicBezTo>
                  <a:cubicBezTo>
                    <a:pt x="2296521" y="2573513"/>
                    <a:pt x="2301431" y="2570397"/>
                    <a:pt x="2311064" y="2572191"/>
                  </a:cubicBezTo>
                  <a:cubicBezTo>
                    <a:pt x="2322634" y="2574364"/>
                    <a:pt x="2322680" y="2567611"/>
                    <a:pt x="2322963" y="2558876"/>
                  </a:cubicBezTo>
                  <a:cubicBezTo>
                    <a:pt x="2323247" y="2549242"/>
                    <a:pt x="2321311" y="2543907"/>
                    <a:pt x="2310545" y="2546032"/>
                  </a:cubicBezTo>
                  <a:cubicBezTo>
                    <a:pt x="2299967" y="2548109"/>
                    <a:pt x="2296898" y="2543198"/>
                    <a:pt x="2298409" y="2533470"/>
                  </a:cubicBezTo>
                  <a:cubicBezTo>
                    <a:pt x="2298834" y="2530827"/>
                    <a:pt x="2298882" y="2527993"/>
                    <a:pt x="2298409" y="2525348"/>
                  </a:cubicBezTo>
                  <a:cubicBezTo>
                    <a:pt x="2296095" y="2512930"/>
                    <a:pt x="2300298" y="2507641"/>
                    <a:pt x="2313661" y="2508396"/>
                  </a:cubicBezTo>
                  <a:cubicBezTo>
                    <a:pt x="2329952" y="2509294"/>
                    <a:pt x="2320177" y="2496167"/>
                    <a:pt x="2322161" y="2489650"/>
                  </a:cubicBezTo>
                  <a:cubicBezTo>
                    <a:pt x="2324238" y="2482802"/>
                    <a:pt x="2321264" y="2477940"/>
                    <a:pt x="2313048" y="2479498"/>
                  </a:cubicBezTo>
                  <a:cubicBezTo>
                    <a:pt x="2299731" y="2482001"/>
                    <a:pt x="2296756" y="2475342"/>
                    <a:pt x="2298125" y="2463868"/>
                  </a:cubicBezTo>
                  <a:cubicBezTo>
                    <a:pt x="2298598" y="2459853"/>
                    <a:pt x="2298550" y="2455698"/>
                    <a:pt x="2298079" y="2451685"/>
                  </a:cubicBezTo>
                  <a:cubicBezTo>
                    <a:pt x="2297182" y="2444177"/>
                    <a:pt x="2299873" y="2440541"/>
                    <a:pt x="2307664" y="2442052"/>
                  </a:cubicBezTo>
                  <a:cubicBezTo>
                    <a:pt x="2319895" y="2444460"/>
                    <a:pt x="2322398" y="2438794"/>
                    <a:pt x="2323011" y="2427414"/>
                  </a:cubicBezTo>
                  <a:cubicBezTo>
                    <a:pt x="2324427" y="2399695"/>
                    <a:pt x="2349360" y="2375612"/>
                    <a:pt x="2377267" y="2374668"/>
                  </a:cubicBezTo>
                  <a:close/>
                  <a:moveTo>
                    <a:pt x="1208229" y="2364751"/>
                  </a:moveTo>
                  <a:cubicBezTo>
                    <a:pt x="1203601" y="2364681"/>
                    <a:pt x="1200414" y="2365625"/>
                    <a:pt x="1198354" y="2367727"/>
                  </a:cubicBezTo>
                  <a:lnTo>
                    <a:pt x="1195290" y="2377493"/>
                  </a:lnTo>
                  <a:lnTo>
                    <a:pt x="1198354" y="2367744"/>
                  </a:lnTo>
                  <a:cubicBezTo>
                    <a:pt x="1200414" y="2365648"/>
                    <a:pt x="1203601" y="2364704"/>
                    <a:pt x="1208229" y="2364751"/>
                  </a:cubicBezTo>
                  <a:close/>
                  <a:moveTo>
                    <a:pt x="1270182" y="2363712"/>
                  </a:moveTo>
                  <a:cubicBezTo>
                    <a:pt x="1285623" y="2365554"/>
                    <a:pt x="1301017" y="2365506"/>
                    <a:pt x="1316458" y="2363712"/>
                  </a:cubicBezTo>
                  <a:cubicBezTo>
                    <a:pt x="1315607" y="2375281"/>
                    <a:pt x="1321463" y="2390722"/>
                    <a:pt x="1314238" y="2397381"/>
                  </a:cubicBezTo>
                  <a:cubicBezTo>
                    <a:pt x="1306541" y="2404511"/>
                    <a:pt x="1291148" y="2398703"/>
                    <a:pt x="1279153" y="2399694"/>
                  </a:cubicBezTo>
                  <a:cubicBezTo>
                    <a:pt x="1272070" y="2400261"/>
                    <a:pt x="1269615" y="2397853"/>
                    <a:pt x="1270087" y="2390675"/>
                  </a:cubicBezTo>
                  <a:cubicBezTo>
                    <a:pt x="1270654" y="2381751"/>
                    <a:pt x="1270182" y="2372731"/>
                    <a:pt x="1270182" y="2363712"/>
                  </a:cubicBezTo>
                  <a:close/>
                  <a:moveTo>
                    <a:pt x="1422279" y="2363571"/>
                  </a:moveTo>
                  <a:cubicBezTo>
                    <a:pt x="1437626" y="2365696"/>
                    <a:pt x="1453020" y="2365413"/>
                    <a:pt x="1468508" y="2363807"/>
                  </a:cubicBezTo>
                  <a:cubicBezTo>
                    <a:pt x="1468461" y="2364704"/>
                    <a:pt x="1468461" y="2365602"/>
                    <a:pt x="1468461" y="2366499"/>
                  </a:cubicBezTo>
                  <a:cubicBezTo>
                    <a:pt x="1468366" y="2402623"/>
                    <a:pt x="1465580" y="2404795"/>
                    <a:pt x="1428465" y="2399789"/>
                  </a:cubicBezTo>
                  <a:cubicBezTo>
                    <a:pt x="1422657" y="2398986"/>
                    <a:pt x="1422279" y="2396343"/>
                    <a:pt x="1422327" y="2391903"/>
                  </a:cubicBezTo>
                  <a:cubicBezTo>
                    <a:pt x="1422421" y="2382459"/>
                    <a:pt x="1422327" y="2373015"/>
                    <a:pt x="1422279" y="2363571"/>
                  </a:cubicBezTo>
                  <a:close/>
                  <a:moveTo>
                    <a:pt x="1346255" y="2363571"/>
                  </a:moveTo>
                  <a:cubicBezTo>
                    <a:pt x="1361649" y="2365696"/>
                    <a:pt x="1377042" y="2365460"/>
                    <a:pt x="1392484" y="2363807"/>
                  </a:cubicBezTo>
                  <a:cubicBezTo>
                    <a:pt x="1392484" y="2364704"/>
                    <a:pt x="1392437" y="2365602"/>
                    <a:pt x="1392437" y="2366499"/>
                  </a:cubicBezTo>
                  <a:cubicBezTo>
                    <a:pt x="1392342" y="2402670"/>
                    <a:pt x="1389650" y="2404747"/>
                    <a:pt x="1352488" y="2399789"/>
                  </a:cubicBezTo>
                  <a:cubicBezTo>
                    <a:pt x="1346680" y="2398986"/>
                    <a:pt x="1346255" y="2396389"/>
                    <a:pt x="1346303" y="2391903"/>
                  </a:cubicBezTo>
                  <a:cubicBezTo>
                    <a:pt x="1346397" y="2382459"/>
                    <a:pt x="1346303" y="2373015"/>
                    <a:pt x="1346255" y="2363571"/>
                  </a:cubicBezTo>
                  <a:close/>
                  <a:moveTo>
                    <a:pt x="1699606" y="2361068"/>
                  </a:moveTo>
                  <a:cubicBezTo>
                    <a:pt x="1699416" y="2371362"/>
                    <a:pt x="1698850" y="2381704"/>
                    <a:pt x="1699133" y="2392045"/>
                  </a:cubicBezTo>
                  <a:cubicBezTo>
                    <a:pt x="1699275" y="2397947"/>
                    <a:pt x="1697245" y="2400355"/>
                    <a:pt x="1691436" y="2399599"/>
                  </a:cubicBezTo>
                  <a:cubicBezTo>
                    <a:pt x="1690964" y="2399553"/>
                    <a:pt x="1690492" y="2399647"/>
                    <a:pt x="1690067" y="2399599"/>
                  </a:cubicBezTo>
                  <a:cubicBezTo>
                    <a:pt x="1678073" y="2398938"/>
                    <a:pt x="1662679" y="2404511"/>
                    <a:pt x="1654982" y="2397380"/>
                  </a:cubicBezTo>
                  <a:cubicBezTo>
                    <a:pt x="1647757" y="2390770"/>
                    <a:pt x="1653612" y="2375282"/>
                    <a:pt x="1652763" y="2363712"/>
                  </a:cubicBezTo>
                  <a:cubicBezTo>
                    <a:pt x="1668487" y="2365035"/>
                    <a:pt x="1684353" y="2368103"/>
                    <a:pt x="1699606" y="2361068"/>
                  </a:cubicBezTo>
                  <a:close/>
                  <a:moveTo>
                    <a:pt x="1603565" y="2360668"/>
                  </a:moveTo>
                  <a:lnTo>
                    <a:pt x="1620242" y="2363813"/>
                  </a:lnTo>
                  <a:lnTo>
                    <a:pt x="1620417" y="2363807"/>
                  </a:lnTo>
                  <a:lnTo>
                    <a:pt x="1620416" y="2363846"/>
                  </a:lnTo>
                  <a:lnTo>
                    <a:pt x="1620465" y="2363855"/>
                  </a:lnTo>
                  <a:lnTo>
                    <a:pt x="1620416" y="2363857"/>
                  </a:lnTo>
                  <a:lnTo>
                    <a:pt x="1619792" y="2385562"/>
                  </a:lnTo>
                  <a:cubicBezTo>
                    <a:pt x="1617982" y="2401368"/>
                    <a:pt x="1610819" y="2401005"/>
                    <a:pt x="1582168" y="2399553"/>
                  </a:cubicBezTo>
                  <a:cubicBezTo>
                    <a:pt x="1580776" y="2399459"/>
                    <a:pt x="1579146" y="2399766"/>
                    <a:pt x="1577736" y="2399530"/>
                  </a:cubicBezTo>
                  <a:lnTo>
                    <a:pt x="1574633" y="2396269"/>
                  </a:lnTo>
                  <a:lnTo>
                    <a:pt x="1574613" y="2396295"/>
                  </a:lnTo>
                  <a:lnTo>
                    <a:pt x="1574621" y="2396256"/>
                  </a:lnTo>
                  <a:lnTo>
                    <a:pt x="1574613" y="2396248"/>
                  </a:lnTo>
                  <a:lnTo>
                    <a:pt x="1574626" y="2396231"/>
                  </a:lnTo>
                  <a:lnTo>
                    <a:pt x="1577115" y="2383871"/>
                  </a:lnTo>
                  <a:cubicBezTo>
                    <a:pt x="1577033" y="2379662"/>
                    <a:pt x="1576431" y="2375424"/>
                    <a:pt x="1576501" y="2371269"/>
                  </a:cubicBezTo>
                  <a:cubicBezTo>
                    <a:pt x="1576643" y="2363996"/>
                    <a:pt x="1578580" y="2360031"/>
                    <a:pt x="1586418" y="2361022"/>
                  </a:cubicBezTo>
                  <a:cubicBezTo>
                    <a:pt x="1592061" y="2361730"/>
                    <a:pt x="1597834" y="2360904"/>
                    <a:pt x="1603565" y="2360668"/>
                  </a:cubicBezTo>
                  <a:close/>
                  <a:moveTo>
                    <a:pt x="1527593" y="2360655"/>
                  </a:moveTo>
                  <a:cubicBezTo>
                    <a:pt x="1533330" y="2360408"/>
                    <a:pt x="1539032" y="2360738"/>
                    <a:pt x="1544533" y="2363760"/>
                  </a:cubicBezTo>
                  <a:cubicBezTo>
                    <a:pt x="1535608" y="2365932"/>
                    <a:pt x="1526589" y="2364799"/>
                    <a:pt x="1517617" y="2364705"/>
                  </a:cubicBezTo>
                  <a:cubicBezTo>
                    <a:pt x="1512990" y="2364657"/>
                    <a:pt x="1509803" y="2365601"/>
                    <a:pt x="1507742" y="2367697"/>
                  </a:cubicBezTo>
                  <a:lnTo>
                    <a:pt x="1507729" y="2367739"/>
                  </a:lnTo>
                  <a:lnTo>
                    <a:pt x="1517570" y="2364751"/>
                  </a:lnTo>
                  <a:cubicBezTo>
                    <a:pt x="1526495" y="2364846"/>
                    <a:pt x="1535561" y="2365979"/>
                    <a:pt x="1544440" y="2363854"/>
                  </a:cubicBezTo>
                  <a:cubicBezTo>
                    <a:pt x="1544392" y="2401536"/>
                    <a:pt x="1544392" y="2401536"/>
                    <a:pt x="1506143" y="2399600"/>
                  </a:cubicBezTo>
                  <a:cubicBezTo>
                    <a:pt x="1503310" y="2399459"/>
                    <a:pt x="1499579" y="2400875"/>
                    <a:pt x="1498588" y="2396295"/>
                  </a:cubicBezTo>
                  <a:lnTo>
                    <a:pt x="1498639" y="2396228"/>
                  </a:lnTo>
                  <a:lnTo>
                    <a:pt x="1501138" y="2383864"/>
                  </a:lnTo>
                  <a:cubicBezTo>
                    <a:pt x="1501043" y="2379661"/>
                    <a:pt x="1500429" y="2375423"/>
                    <a:pt x="1500523" y="2371268"/>
                  </a:cubicBezTo>
                  <a:cubicBezTo>
                    <a:pt x="1500665" y="2363996"/>
                    <a:pt x="1502602" y="2360029"/>
                    <a:pt x="1510440" y="2361021"/>
                  </a:cubicBezTo>
                  <a:cubicBezTo>
                    <a:pt x="1516083" y="2361729"/>
                    <a:pt x="1521856" y="2360903"/>
                    <a:pt x="1527593" y="2360655"/>
                  </a:cubicBezTo>
                  <a:close/>
                  <a:moveTo>
                    <a:pt x="1676078" y="2360637"/>
                  </a:moveTo>
                  <a:cubicBezTo>
                    <a:pt x="1683928" y="2360926"/>
                    <a:pt x="1691814" y="2361800"/>
                    <a:pt x="1699606" y="2361068"/>
                  </a:cubicBezTo>
                  <a:cubicBezTo>
                    <a:pt x="1684353" y="2368103"/>
                    <a:pt x="1668487" y="2365034"/>
                    <a:pt x="1652763" y="2363712"/>
                  </a:cubicBezTo>
                  <a:cubicBezTo>
                    <a:pt x="1660413" y="2360642"/>
                    <a:pt x="1668228" y="2360347"/>
                    <a:pt x="1676078" y="2360637"/>
                  </a:cubicBezTo>
                  <a:close/>
                  <a:moveTo>
                    <a:pt x="1215619" y="2360484"/>
                  </a:moveTo>
                  <a:cubicBezTo>
                    <a:pt x="1222229" y="2360266"/>
                    <a:pt x="1228793" y="2360785"/>
                    <a:pt x="1235191" y="2363854"/>
                  </a:cubicBezTo>
                  <a:lnTo>
                    <a:pt x="1235145" y="2363856"/>
                  </a:lnTo>
                  <a:lnTo>
                    <a:pt x="1236490" y="2382459"/>
                  </a:lnTo>
                  <a:cubicBezTo>
                    <a:pt x="1236938" y="2388574"/>
                    <a:pt x="1236584" y="2394075"/>
                    <a:pt x="1233020" y="2397380"/>
                  </a:cubicBezTo>
                  <a:cubicBezTo>
                    <a:pt x="1225322" y="2404463"/>
                    <a:pt x="1210023" y="2399080"/>
                    <a:pt x="1198076" y="2399458"/>
                  </a:cubicBezTo>
                  <a:cubicBezTo>
                    <a:pt x="1196541" y="2399506"/>
                    <a:pt x="1194676" y="2400013"/>
                    <a:pt x="1193018" y="2399854"/>
                  </a:cubicBezTo>
                  <a:lnTo>
                    <a:pt x="1189199" y="2396247"/>
                  </a:lnTo>
                  <a:lnTo>
                    <a:pt x="1191536" y="2383179"/>
                  </a:lnTo>
                  <a:cubicBezTo>
                    <a:pt x="1191407" y="2378752"/>
                    <a:pt x="1190852" y="2374290"/>
                    <a:pt x="1191324" y="2369899"/>
                  </a:cubicBezTo>
                  <a:cubicBezTo>
                    <a:pt x="1191702" y="2366404"/>
                    <a:pt x="1190899" y="2361446"/>
                    <a:pt x="1195763" y="2361541"/>
                  </a:cubicBezTo>
                  <a:cubicBezTo>
                    <a:pt x="1202350" y="2361659"/>
                    <a:pt x="1209008" y="2360703"/>
                    <a:pt x="1215619" y="2360484"/>
                  </a:cubicBezTo>
                  <a:close/>
                  <a:moveTo>
                    <a:pt x="1369381" y="2360424"/>
                  </a:moveTo>
                  <a:cubicBezTo>
                    <a:pt x="1377078" y="2360383"/>
                    <a:pt x="1384763" y="2361422"/>
                    <a:pt x="1392437" y="2363759"/>
                  </a:cubicBezTo>
                  <a:cubicBezTo>
                    <a:pt x="1377042" y="2365412"/>
                    <a:pt x="1361649" y="2365694"/>
                    <a:pt x="1346255" y="2363570"/>
                  </a:cubicBezTo>
                  <a:cubicBezTo>
                    <a:pt x="1353976" y="2361587"/>
                    <a:pt x="1361684" y="2360465"/>
                    <a:pt x="1369381" y="2360424"/>
                  </a:cubicBezTo>
                  <a:close/>
                  <a:moveTo>
                    <a:pt x="1445370" y="2360407"/>
                  </a:moveTo>
                  <a:cubicBezTo>
                    <a:pt x="1453066" y="2360360"/>
                    <a:pt x="1460764" y="2361398"/>
                    <a:pt x="1468461" y="2363759"/>
                  </a:cubicBezTo>
                  <a:cubicBezTo>
                    <a:pt x="1453066" y="2365459"/>
                    <a:pt x="1437673" y="2365696"/>
                    <a:pt x="1422279" y="2363571"/>
                  </a:cubicBezTo>
                  <a:cubicBezTo>
                    <a:pt x="1429976" y="2361588"/>
                    <a:pt x="1437673" y="2360454"/>
                    <a:pt x="1445370" y="2360407"/>
                  </a:cubicBezTo>
                  <a:close/>
                  <a:moveTo>
                    <a:pt x="44862" y="2356204"/>
                  </a:moveTo>
                  <a:cubicBezTo>
                    <a:pt x="69842" y="2356157"/>
                    <a:pt x="90099" y="2376698"/>
                    <a:pt x="90004" y="2401960"/>
                  </a:cubicBezTo>
                  <a:cubicBezTo>
                    <a:pt x="89957" y="2427224"/>
                    <a:pt x="69227" y="2447860"/>
                    <a:pt x="44436" y="2447387"/>
                  </a:cubicBezTo>
                  <a:cubicBezTo>
                    <a:pt x="19080" y="2446867"/>
                    <a:pt x="-234" y="2426657"/>
                    <a:pt x="2" y="2400875"/>
                  </a:cubicBezTo>
                  <a:cubicBezTo>
                    <a:pt x="286" y="2376179"/>
                    <a:pt x="20308" y="2356252"/>
                    <a:pt x="44862" y="2356204"/>
                  </a:cubicBezTo>
                  <a:close/>
                  <a:moveTo>
                    <a:pt x="4342389" y="2351972"/>
                  </a:moveTo>
                  <a:cubicBezTo>
                    <a:pt x="4348434" y="2352191"/>
                    <a:pt x="4354495" y="2353620"/>
                    <a:pt x="4360197" y="2356394"/>
                  </a:cubicBezTo>
                  <a:cubicBezTo>
                    <a:pt x="4383619" y="2367773"/>
                    <a:pt x="4392685" y="2396626"/>
                    <a:pt x="4379085" y="2419763"/>
                  </a:cubicBezTo>
                  <a:cubicBezTo>
                    <a:pt x="4375072" y="2426563"/>
                    <a:pt x="4375497" y="2430105"/>
                    <a:pt x="4380502" y="2435677"/>
                  </a:cubicBezTo>
                  <a:cubicBezTo>
                    <a:pt x="4443589" y="2505941"/>
                    <a:pt x="4506439" y="2576347"/>
                    <a:pt x="4569242" y="2646846"/>
                  </a:cubicBezTo>
                  <a:cubicBezTo>
                    <a:pt x="4573634" y="2651758"/>
                    <a:pt x="4577837" y="2654922"/>
                    <a:pt x="4585156" y="2654922"/>
                  </a:cubicBezTo>
                  <a:cubicBezTo>
                    <a:pt x="4687766" y="2654638"/>
                    <a:pt x="4790329" y="2654732"/>
                    <a:pt x="4892939" y="2654686"/>
                  </a:cubicBezTo>
                  <a:cubicBezTo>
                    <a:pt x="4896103" y="2654686"/>
                    <a:pt x="4899220" y="2654167"/>
                    <a:pt x="4902383" y="2653883"/>
                  </a:cubicBezTo>
                  <a:cubicBezTo>
                    <a:pt x="4907105" y="2655299"/>
                    <a:pt x="4912300" y="2655913"/>
                    <a:pt x="4916549" y="2658227"/>
                  </a:cubicBezTo>
                  <a:cubicBezTo>
                    <a:pt x="4925333" y="2662996"/>
                    <a:pt x="4927457" y="2671449"/>
                    <a:pt x="4925002" y="2680421"/>
                  </a:cubicBezTo>
                  <a:cubicBezTo>
                    <a:pt x="4922311" y="2690431"/>
                    <a:pt x="4914707" y="2694634"/>
                    <a:pt x="4904508" y="2694634"/>
                  </a:cubicBezTo>
                  <a:cubicBezTo>
                    <a:pt x="4864323" y="2694587"/>
                    <a:pt x="4824092" y="2694587"/>
                    <a:pt x="4783860" y="2694681"/>
                  </a:cubicBezTo>
                  <a:cubicBezTo>
                    <a:pt x="4778949" y="2694728"/>
                    <a:pt x="4774037" y="2695531"/>
                    <a:pt x="4769127" y="2695956"/>
                  </a:cubicBezTo>
                  <a:cubicBezTo>
                    <a:pt x="4757936" y="2693359"/>
                    <a:pt x="4746603" y="2694823"/>
                    <a:pt x="4735364" y="2694776"/>
                  </a:cubicBezTo>
                  <a:cubicBezTo>
                    <a:pt x="4680211" y="2694587"/>
                    <a:pt x="4625104" y="2694540"/>
                    <a:pt x="4569951" y="2694870"/>
                  </a:cubicBezTo>
                  <a:cubicBezTo>
                    <a:pt x="4562017" y="2694917"/>
                    <a:pt x="4556729" y="2692556"/>
                    <a:pt x="4551440" y="2686606"/>
                  </a:cubicBezTo>
                  <a:cubicBezTo>
                    <a:pt x="4481223" y="2607607"/>
                    <a:pt x="4410723" y="2528843"/>
                    <a:pt x="4340412" y="2449937"/>
                  </a:cubicBezTo>
                  <a:cubicBezTo>
                    <a:pt x="4336067" y="2445074"/>
                    <a:pt x="4331345" y="2441863"/>
                    <a:pt x="4325113" y="2439644"/>
                  </a:cubicBezTo>
                  <a:cubicBezTo>
                    <a:pt x="4299849" y="2430530"/>
                    <a:pt x="4288092" y="2403094"/>
                    <a:pt x="4298669" y="2378965"/>
                  </a:cubicBezTo>
                  <a:cubicBezTo>
                    <a:pt x="4306283" y="2361541"/>
                    <a:pt x="4324257" y="2351315"/>
                    <a:pt x="4342389" y="2351972"/>
                  </a:cubicBezTo>
                  <a:close/>
                  <a:moveTo>
                    <a:pt x="868012" y="2348460"/>
                  </a:moveTo>
                  <a:cubicBezTo>
                    <a:pt x="892802" y="2348130"/>
                    <a:pt x="913958" y="2368954"/>
                    <a:pt x="914005" y="2393744"/>
                  </a:cubicBezTo>
                  <a:cubicBezTo>
                    <a:pt x="914005" y="2418347"/>
                    <a:pt x="892756" y="2439596"/>
                    <a:pt x="868201" y="2439407"/>
                  </a:cubicBezTo>
                  <a:cubicBezTo>
                    <a:pt x="844213" y="2439265"/>
                    <a:pt x="823484" y="2418771"/>
                    <a:pt x="822822" y="2394642"/>
                  </a:cubicBezTo>
                  <a:cubicBezTo>
                    <a:pt x="822161" y="2370134"/>
                    <a:pt x="843033" y="2348791"/>
                    <a:pt x="868012" y="2348460"/>
                  </a:cubicBezTo>
                  <a:close/>
                  <a:moveTo>
                    <a:pt x="4466255" y="2303600"/>
                  </a:moveTo>
                  <a:cubicBezTo>
                    <a:pt x="4461675" y="2303884"/>
                    <a:pt x="4459691" y="2306906"/>
                    <a:pt x="4460258" y="2310825"/>
                  </a:cubicBezTo>
                  <a:cubicBezTo>
                    <a:pt x="4460778" y="2314508"/>
                    <a:pt x="4463375" y="2317861"/>
                    <a:pt x="4467672" y="2317059"/>
                  </a:cubicBezTo>
                  <a:cubicBezTo>
                    <a:pt x="4471402" y="2316397"/>
                    <a:pt x="4474330" y="2313564"/>
                    <a:pt x="4473905" y="2309456"/>
                  </a:cubicBezTo>
                  <a:cubicBezTo>
                    <a:pt x="4473480" y="2305348"/>
                    <a:pt x="4470506" y="2303317"/>
                    <a:pt x="4466255" y="2303600"/>
                  </a:cubicBezTo>
                  <a:close/>
                  <a:moveTo>
                    <a:pt x="1811234" y="2284476"/>
                  </a:moveTo>
                  <a:cubicBezTo>
                    <a:pt x="1806937" y="2284004"/>
                    <a:pt x="1804246" y="2286176"/>
                    <a:pt x="1804151" y="2290521"/>
                  </a:cubicBezTo>
                  <a:cubicBezTo>
                    <a:pt x="1804057" y="2294534"/>
                    <a:pt x="1806229" y="2297131"/>
                    <a:pt x="1810149" y="2298075"/>
                  </a:cubicBezTo>
                  <a:cubicBezTo>
                    <a:pt x="1814256" y="2297508"/>
                    <a:pt x="1817137" y="2295195"/>
                    <a:pt x="1817656" y="2291418"/>
                  </a:cubicBezTo>
                  <a:cubicBezTo>
                    <a:pt x="1818223" y="2287215"/>
                    <a:pt x="1815201" y="2284901"/>
                    <a:pt x="1811234" y="2284476"/>
                  </a:cubicBezTo>
                  <a:close/>
                  <a:moveTo>
                    <a:pt x="195166" y="2284335"/>
                  </a:moveTo>
                  <a:cubicBezTo>
                    <a:pt x="191105" y="2284572"/>
                    <a:pt x="188129" y="2287027"/>
                    <a:pt x="188318" y="2290852"/>
                  </a:cubicBezTo>
                  <a:cubicBezTo>
                    <a:pt x="188554" y="2295101"/>
                    <a:pt x="191718" y="2298407"/>
                    <a:pt x="196252" y="2297935"/>
                  </a:cubicBezTo>
                  <a:cubicBezTo>
                    <a:pt x="200029" y="2297557"/>
                    <a:pt x="202059" y="2294346"/>
                    <a:pt x="202390" y="2290663"/>
                  </a:cubicBezTo>
                  <a:cubicBezTo>
                    <a:pt x="201634" y="2286412"/>
                    <a:pt x="199415" y="2284099"/>
                    <a:pt x="195166" y="2284335"/>
                  </a:cubicBezTo>
                  <a:close/>
                  <a:moveTo>
                    <a:pt x="2521855" y="2282729"/>
                  </a:moveTo>
                  <a:cubicBezTo>
                    <a:pt x="2517416" y="2283248"/>
                    <a:pt x="2514017" y="2285939"/>
                    <a:pt x="2513639" y="2290095"/>
                  </a:cubicBezTo>
                  <a:cubicBezTo>
                    <a:pt x="2513167" y="2295147"/>
                    <a:pt x="2516331" y="2298501"/>
                    <a:pt x="2521714" y="2298501"/>
                  </a:cubicBezTo>
                  <a:cubicBezTo>
                    <a:pt x="2526530" y="2298501"/>
                    <a:pt x="2529080" y="2295762"/>
                    <a:pt x="2529222" y="2290992"/>
                  </a:cubicBezTo>
                  <a:cubicBezTo>
                    <a:pt x="2529363" y="2286034"/>
                    <a:pt x="2526058" y="2284004"/>
                    <a:pt x="2521855" y="2282729"/>
                  </a:cubicBezTo>
                  <a:close/>
                  <a:moveTo>
                    <a:pt x="1019026" y="2276543"/>
                  </a:moveTo>
                  <a:cubicBezTo>
                    <a:pt x="1014776" y="2276449"/>
                    <a:pt x="1012273" y="2278857"/>
                    <a:pt x="1012321" y="2283202"/>
                  </a:cubicBezTo>
                  <a:cubicBezTo>
                    <a:pt x="1012321" y="2287451"/>
                    <a:pt x="1014964" y="2290001"/>
                    <a:pt x="1018979" y="2290048"/>
                  </a:cubicBezTo>
                  <a:cubicBezTo>
                    <a:pt x="1023087" y="2290048"/>
                    <a:pt x="1025306" y="2287168"/>
                    <a:pt x="1026062" y="2282729"/>
                  </a:cubicBezTo>
                  <a:cubicBezTo>
                    <a:pt x="1025495" y="2279046"/>
                    <a:pt x="1023087" y="2276638"/>
                    <a:pt x="1019026" y="2276543"/>
                  </a:cubicBezTo>
                  <a:close/>
                  <a:moveTo>
                    <a:pt x="4625860" y="2271585"/>
                  </a:moveTo>
                  <a:cubicBezTo>
                    <a:pt x="4621564" y="2271207"/>
                    <a:pt x="4619107" y="2273568"/>
                    <a:pt x="4618730" y="2277771"/>
                  </a:cubicBezTo>
                  <a:cubicBezTo>
                    <a:pt x="4618352" y="2282021"/>
                    <a:pt x="4620525" y="2284618"/>
                    <a:pt x="4624822" y="2284949"/>
                  </a:cubicBezTo>
                  <a:cubicBezTo>
                    <a:pt x="4629024" y="2285279"/>
                    <a:pt x="4631479" y="2283060"/>
                    <a:pt x="4632140" y="2278999"/>
                  </a:cubicBezTo>
                  <a:cubicBezTo>
                    <a:pt x="4632046" y="2274655"/>
                    <a:pt x="4630015" y="2272010"/>
                    <a:pt x="4625860" y="2271585"/>
                  </a:cubicBezTo>
                  <a:close/>
                  <a:moveTo>
                    <a:pt x="678943" y="2268515"/>
                  </a:moveTo>
                  <a:cubicBezTo>
                    <a:pt x="674410" y="2268279"/>
                    <a:pt x="671576" y="2270593"/>
                    <a:pt x="671434" y="2274465"/>
                  </a:cubicBezTo>
                  <a:cubicBezTo>
                    <a:pt x="671198" y="2278856"/>
                    <a:pt x="673937" y="2282020"/>
                    <a:pt x="678660" y="2282020"/>
                  </a:cubicBezTo>
                  <a:cubicBezTo>
                    <a:pt x="682909" y="2282020"/>
                    <a:pt x="685176" y="2278668"/>
                    <a:pt x="685223" y="2275126"/>
                  </a:cubicBezTo>
                  <a:cubicBezTo>
                    <a:pt x="685270" y="2271537"/>
                    <a:pt x="683193" y="2268327"/>
                    <a:pt x="678943" y="2268515"/>
                  </a:cubicBezTo>
                  <a:close/>
                  <a:moveTo>
                    <a:pt x="4472004" y="2265310"/>
                  </a:moveTo>
                  <a:cubicBezTo>
                    <a:pt x="4483786" y="2266591"/>
                    <a:pt x="4495012" y="2272198"/>
                    <a:pt x="4502473" y="2281784"/>
                  </a:cubicBezTo>
                  <a:cubicBezTo>
                    <a:pt x="4518339" y="2302184"/>
                    <a:pt x="4514373" y="2330894"/>
                    <a:pt x="4493737" y="2346665"/>
                  </a:cubicBezTo>
                  <a:cubicBezTo>
                    <a:pt x="4489771" y="2349688"/>
                    <a:pt x="4482263" y="2349923"/>
                    <a:pt x="4483302" y="2357384"/>
                  </a:cubicBezTo>
                  <a:cubicBezTo>
                    <a:pt x="4485143" y="2370417"/>
                    <a:pt x="4477871" y="2384867"/>
                    <a:pt x="4488071" y="2396436"/>
                  </a:cubicBezTo>
                  <a:cubicBezTo>
                    <a:pt x="4529011" y="2442901"/>
                    <a:pt x="4570329" y="2488941"/>
                    <a:pt x="4611175" y="2535406"/>
                  </a:cubicBezTo>
                  <a:cubicBezTo>
                    <a:pt x="4616039" y="2540931"/>
                    <a:pt x="4621421" y="2540128"/>
                    <a:pt x="4627088" y="2540128"/>
                  </a:cubicBezTo>
                  <a:cubicBezTo>
                    <a:pt x="4749107" y="2540175"/>
                    <a:pt x="4871124" y="2540175"/>
                    <a:pt x="4993142" y="2540175"/>
                  </a:cubicBezTo>
                  <a:cubicBezTo>
                    <a:pt x="5000367" y="2540175"/>
                    <a:pt x="5007592" y="2540316"/>
                    <a:pt x="5014817" y="2540364"/>
                  </a:cubicBezTo>
                  <a:cubicBezTo>
                    <a:pt x="5023410" y="2546739"/>
                    <a:pt x="5031344" y="2553680"/>
                    <a:pt x="5027188" y="2565864"/>
                  </a:cubicBezTo>
                  <a:cubicBezTo>
                    <a:pt x="5022985" y="2578376"/>
                    <a:pt x="5012549" y="2580312"/>
                    <a:pt x="5001028" y="2580218"/>
                  </a:cubicBezTo>
                  <a:cubicBezTo>
                    <a:pt x="4981242" y="2580076"/>
                    <a:pt x="4961410" y="2580076"/>
                    <a:pt x="4941577" y="2580266"/>
                  </a:cubicBezTo>
                  <a:cubicBezTo>
                    <a:pt x="4937375" y="2580312"/>
                    <a:pt x="4932321" y="2578471"/>
                    <a:pt x="4929630" y="2583901"/>
                  </a:cubicBezTo>
                  <a:cubicBezTo>
                    <a:pt x="4925711" y="2578282"/>
                    <a:pt x="4919855" y="2580454"/>
                    <a:pt x="4914756" y="2580454"/>
                  </a:cubicBezTo>
                  <a:cubicBezTo>
                    <a:pt x="4813515" y="2580360"/>
                    <a:pt x="4712321" y="2580266"/>
                    <a:pt x="4611080" y="2580596"/>
                  </a:cubicBezTo>
                  <a:cubicBezTo>
                    <a:pt x="4601542" y="2580643"/>
                    <a:pt x="4595592" y="2577573"/>
                    <a:pt x="4589359" y="2570490"/>
                  </a:cubicBezTo>
                  <a:cubicBezTo>
                    <a:pt x="4543461" y="2518170"/>
                    <a:pt x="4497184" y="2466275"/>
                    <a:pt x="4450767" y="2414474"/>
                  </a:cubicBezTo>
                  <a:cubicBezTo>
                    <a:pt x="4446233" y="2409374"/>
                    <a:pt x="4443826" y="2404464"/>
                    <a:pt x="4444251" y="2397617"/>
                  </a:cubicBezTo>
                  <a:cubicBezTo>
                    <a:pt x="4444770" y="2389967"/>
                    <a:pt x="4444156" y="2382222"/>
                    <a:pt x="4444439" y="2374572"/>
                  </a:cubicBezTo>
                  <a:cubicBezTo>
                    <a:pt x="4444958" y="2360548"/>
                    <a:pt x="4443872" y="2348837"/>
                    <a:pt x="4431879" y="2337363"/>
                  </a:cubicBezTo>
                  <a:cubicBezTo>
                    <a:pt x="4414691" y="2320883"/>
                    <a:pt x="4419507" y="2289718"/>
                    <a:pt x="4438206" y="2274796"/>
                  </a:cubicBezTo>
                  <a:cubicBezTo>
                    <a:pt x="4447886" y="2267075"/>
                    <a:pt x="4460222" y="2264029"/>
                    <a:pt x="4472004" y="2265310"/>
                  </a:cubicBezTo>
                  <a:close/>
                  <a:moveTo>
                    <a:pt x="1807410" y="2246133"/>
                  </a:moveTo>
                  <a:cubicBezTo>
                    <a:pt x="1826298" y="2244811"/>
                    <a:pt x="1840984" y="2252413"/>
                    <a:pt x="1850050" y="2268988"/>
                  </a:cubicBezTo>
                  <a:cubicBezTo>
                    <a:pt x="1853213" y="2274843"/>
                    <a:pt x="1856850" y="2276118"/>
                    <a:pt x="1862799" y="2276118"/>
                  </a:cubicBezTo>
                  <a:cubicBezTo>
                    <a:pt x="2065280" y="2276023"/>
                    <a:pt x="2267762" y="2275976"/>
                    <a:pt x="2470244" y="2276165"/>
                  </a:cubicBezTo>
                  <a:cubicBezTo>
                    <a:pt x="2477091" y="2276165"/>
                    <a:pt x="2480301" y="2273757"/>
                    <a:pt x="2483796" y="2268043"/>
                  </a:cubicBezTo>
                  <a:cubicBezTo>
                    <a:pt x="2494893" y="2249958"/>
                    <a:pt x="2514961" y="2242544"/>
                    <a:pt x="2534039" y="2248305"/>
                  </a:cubicBezTo>
                  <a:cubicBezTo>
                    <a:pt x="2553305" y="2254161"/>
                    <a:pt x="2565487" y="2270498"/>
                    <a:pt x="2565629" y="2290661"/>
                  </a:cubicBezTo>
                  <a:cubicBezTo>
                    <a:pt x="2565723" y="2310117"/>
                    <a:pt x="2553682" y="2327305"/>
                    <a:pt x="2535881" y="2333065"/>
                  </a:cubicBezTo>
                  <a:cubicBezTo>
                    <a:pt x="2516142" y="2339441"/>
                    <a:pt x="2495412" y="2332358"/>
                    <a:pt x="2484032" y="2314131"/>
                  </a:cubicBezTo>
                  <a:cubicBezTo>
                    <a:pt x="2480396" y="2308322"/>
                    <a:pt x="2476854" y="2306387"/>
                    <a:pt x="2470244" y="2306387"/>
                  </a:cubicBezTo>
                  <a:cubicBezTo>
                    <a:pt x="2267715" y="2306575"/>
                    <a:pt x="2065234" y="2306528"/>
                    <a:pt x="1862752" y="2306528"/>
                  </a:cubicBezTo>
                  <a:cubicBezTo>
                    <a:pt x="1857888" y="2306528"/>
                    <a:pt x="1853638" y="2306150"/>
                    <a:pt x="1850428" y="2312052"/>
                  </a:cubicBezTo>
                  <a:cubicBezTo>
                    <a:pt x="1840888" y="2329477"/>
                    <a:pt x="1825400" y="2338401"/>
                    <a:pt x="1805615" y="2335946"/>
                  </a:cubicBezTo>
                  <a:cubicBezTo>
                    <a:pt x="1795581" y="2334695"/>
                    <a:pt x="1787211" y="2331082"/>
                    <a:pt x="1780653" y="2325292"/>
                  </a:cubicBezTo>
                  <a:lnTo>
                    <a:pt x="1766564" y="2301570"/>
                  </a:lnTo>
                  <a:lnTo>
                    <a:pt x="1766564" y="2301570"/>
                  </a:lnTo>
                  <a:lnTo>
                    <a:pt x="1766564" y="2301569"/>
                  </a:lnTo>
                  <a:lnTo>
                    <a:pt x="1766735" y="2287516"/>
                  </a:lnTo>
                  <a:cubicBezTo>
                    <a:pt x="1766753" y="2282835"/>
                    <a:pt x="1767154" y="2278196"/>
                    <a:pt x="1769208" y="2273710"/>
                  </a:cubicBezTo>
                  <a:cubicBezTo>
                    <a:pt x="1770554" y="2278527"/>
                    <a:pt x="1771404" y="2283296"/>
                    <a:pt x="1771162" y="2287959"/>
                  </a:cubicBezTo>
                  <a:lnTo>
                    <a:pt x="1766881" y="2300632"/>
                  </a:lnTo>
                  <a:lnTo>
                    <a:pt x="1771168" y="2287952"/>
                  </a:lnTo>
                  <a:cubicBezTo>
                    <a:pt x="1771416" y="2283283"/>
                    <a:pt x="1770578" y="2278502"/>
                    <a:pt x="1769255" y="2273662"/>
                  </a:cubicBezTo>
                  <a:cubicBezTo>
                    <a:pt x="1776056" y="2256332"/>
                    <a:pt x="1789182" y="2247455"/>
                    <a:pt x="1807410" y="2246133"/>
                  </a:cubicBezTo>
                  <a:close/>
                  <a:moveTo>
                    <a:pt x="196015" y="2246039"/>
                  </a:moveTo>
                  <a:cubicBezTo>
                    <a:pt x="221609" y="2246275"/>
                    <a:pt x="241395" y="2266533"/>
                    <a:pt x="240828" y="2291891"/>
                  </a:cubicBezTo>
                  <a:cubicBezTo>
                    <a:pt x="240261" y="2316209"/>
                    <a:pt x="219767" y="2336419"/>
                    <a:pt x="195543" y="2336466"/>
                  </a:cubicBezTo>
                  <a:cubicBezTo>
                    <a:pt x="170941" y="2336514"/>
                    <a:pt x="149644" y="2315170"/>
                    <a:pt x="149881" y="2290710"/>
                  </a:cubicBezTo>
                  <a:cubicBezTo>
                    <a:pt x="150069" y="2265588"/>
                    <a:pt x="170516" y="2245803"/>
                    <a:pt x="196015" y="2246039"/>
                  </a:cubicBezTo>
                  <a:close/>
                  <a:moveTo>
                    <a:pt x="1019250" y="2237852"/>
                  </a:moveTo>
                  <a:cubicBezTo>
                    <a:pt x="1030560" y="2237952"/>
                    <a:pt x="1041834" y="2242214"/>
                    <a:pt x="1050333" y="2250619"/>
                  </a:cubicBezTo>
                  <a:cubicBezTo>
                    <a:pt x="1068136" y="2268185"/>
                    <a:pt x="1070072" y="2297131"/>
                    <a:pt x="1051608" y="2313517"/>
                  </a:cubicBezTo>
                  <a:cubicBezTo>
                    <a:pt x="1040937" y="2323008"/>
                    <a:pt x="1040370" y="2332688"/>
                    <a:pt x="1039143" y="2344777"/>
                  </a:cubicBezTo>
                  <a:cubicBezTo>
                    <a:pt x="1037489" y="2361729"/>
                    <a:pt x="1044714" y="2371834"/>
                    <a:pt x="1057086" y="2382033"/>
                  </a:cubicBezTo>
                  <a:cubicBezTo>
                    <a:pt x="1097885" y="2415608"/>
                    <a:pt x="1137975" y="2450126"/>
                    <a:pt x="1177971" y="2484645"/>
                  </a:cubicBezTo>
                  <a:cubicBezTo>
                    <a:pt x="1184062" y="2489933"/>
                    <a:pt x="1190190" y="2490972"/>
                    <a:pt x="1197652" y="2490972"/>
                  </a:cubicBezTo>
                  <a:cubicBezTo>
                    <a:pt x="1450375" y="2490877"/>
                    <a:pt x="1703147" y="2490972"/>
                    <a:pt x="1955871" y="2490689"/>
                  </a:cubicBezTo>
                  <a:cubicBezTo>
                    <a:pt x="1966118" y="2490689"/>
                    <a:pt x="1973862" y="2493191"/>
                    <a:pt x="1980993" y="2500557"/>
                  </a:cubicBezTo>
                  <a:cubicBezTo>
                    <a:pt x="1990389" y="2510332"/>
                    <a:pt x="2000872" y="2519021"/>
                    <a:pt x="2010694" y="2528370"/>
                  </a:cubicBezTo>
                  <a:cubicBezTo>
                    <a:pt x="2022215" y="2539420"/>
                    <a:pt x="2032179" y="2548676"/>
                    <a:pt x="2051728" y="2547731"/>
                  </a:cubicBezTo>
                  <a:cubicBezTo>
                    <a:pt x="2078833" y="2546457"/>
                    <a:pt x="2095644" y="2570774"/>
                    <a:pt x="2092668" y="2598635"/>
                  </a:cubicBezTo>
                  <a:cubicBezTo>
                    <a:pt x="2090307" y="2621017"/>
                    <a:pt x="2067312" y="2639622"/>
                    <a:pt x="2044882" y="2637261"/>
                  </a:cubicBezTo>
                  <a:cubicBezTo>
                    <a:pt x="2018438" y="2634428"/>
                    <a:pt x="1999314" y="2611385"/>
                    <a:pt x="2003469" y="2585318"/>
                  </a:cubicBezTo>
                  <a:cubicBezTo>
                    <a:pt x="2004649" y="2578094"/>
                    <a:pt x="2003091" y="2574411"/>
                    <a:pt x="1997992" y="2570680"/>
                  </a:cubicBezTo>
                  <a:cubicBezTo>
                    <a:pt x="1996528" y="2569594"/>
                    <a:pt x="1995017" y="2568461"/>
                    <a:pt x="1993978" y="2567044"/>
                  </a:cubicBezTo>
                  <a:cubicBezTo>
                    <a:pt x="1969612" y="2533943"/>
                    <a:pt x="1936652" y="2528040"/>
                    <a:pt x="1896987" y="2528937"/>
                  </a:cubicBezTo>
                  <a:cubicBezTo>
                    <a:pt x="1785357" y="2531487"/>
                    <a:pt x="1673634" y="2529834"/>
                    <a:pt x="1561957" y="2529834"/>
                  </a:cubicBezTo>
                  <a:cubicBezTo>
                    <a:pt x="1436304" y="2529834"/>
                    <a:pt x="1310603" y="2529740"/>
                    <a:pt x="1184912" y="2530023"/>
                  </a:cubicBezTo>
                  <a:cubicBezTo>
                    <a:pt x="1174854" y="2530023"/>
                    <a:pt x="1167299" y="2527568"/>
                    <a:pt x="1159460" y="2520815"/>
                  </a:cubicBezTo>
                  <a:cubicBezTo>
                    <a:pt x="1109218" y="2477420"/>
                    <a:pt x="1058503" y="2434543"/>
                    <a:pt x="1007646" y="2391809"/>
                  </a:cubicBezTo>
                  <a:cubicBezTo>
                    <a:pt x="1001885" y="2386945"/>
                    <a:pt x="998863" y="2382270"/>
                    <a:pt x="999524" y="2374668"/>
                  </a:cubicBezTo>
                  <a:cubicBezTo>
                    <a:pt x="1000138" y="2367915"/>
                    <a:pt x="999713" y="2361115"/>
                    <a:pt x="999665" y="2354316"/>
                  </a:cubicBezTo>
                  <a:cubicBezTo>
                    <a:pt x="999571" y="2338591"/>
                    <a:pt x="1001177" y="2324424"/>
                    <a:pt x="985075" y="2311676"/>
                  </a:cubicBezTo>
                  <a:cubicBezTo>
                    <a:pt x="966753" y="2297179"/>
                    <a:pt x="970484" y="2266674"/>
                    <a:pt x="987955" y="2250052"/>
                  </a:cubicBezTo>
                  <a:cubicBezTo>
                    <a:pt x="996596" y="2241812"/>
                    <a:pt x="1007941" y="2237752"/>
                    <a:pt x="1019250" y="2237852"/>
                  </a:cubicBezTo>
                  <a:close/>
                  <a:moveTo>
                    <a:pt x="4632129" y="2233744"/>
                  </a:moveTo>
                  <a:cubicBezTo>
                    <a:pt x="4643615" y="2235509"/>
                    <a:pt x="4654429" y="2241459"/>
                    <a:pt x="4661559" y="2251139"/>
                  </a:cubicBezTo>
                  <a:cubicBezTo>
                    <a:pt x="4676811" y="2271774"/>
                    <a:pt x="4672514" y="2301381"/>
                    <a:pt x="4650699" y="2315359"/>
                  </a:cubicBezTo>
                  <a:cubicBezTo>
                    <a:pt x="4642293" y="2320742"/>
                    <a:pt x="4641868" y="2326645"/>
                    <a:pt x="4640877" y="2335002"/>
                  </a:cubicBezTo>
                  <a:cubicBezTo>
                    <a:pt x="4637618" y="2362438"/>
                    <a:pt x="4647723" y="2382223"/>
                    <a:pt x="4665572" y="2403708"/>
                  </a:cubicBezTo>
                  <a:cubicBezTo>
                    <a:pt x="4690127" y="2433362"/>
                    <a:pt x="4715579" y="2445309"/>
                    <a:pt x="4754819" y="2444082"/>
                  </a:cubicBezTo>
                  <a:cubicBezTo>
                    <a:pt x="4856391" y="2440918"/>
                    <a:pt x="4958152" y="2443043"/>
                    <a:pt x="5059817" y="2442996"/>
                  </a:cubicBezTo>
                  <a:cubicBezTo>
                    <a:pt x="5065673" y="2442996"/>
                    <a:pt x="5071528" y="2442523"/>
                    <a:pt x="5077383" y="2442287"/>
                  </a:cubicBezTo>
                  <a:cubicBezTo>
                    <a:pt x="5082578" y="2443563"/>
                    <a:pt x="5088244" y="2443940"/>
                    <a:pt x="5092871" y="2446301"/>
                  </a:cubicBezTo>
                  <a:cubicBezTo>
                    <a:pt x="5101655" y="2450834"/>
                    <a:pt x="5103733" y="2459050"/>
                    <a:pt x="5101655" y="2468212"/>
                  </a:cubicBezTo>
                  <a:cubicBezTo>
                    <a:pt x="5099719" y="2477372"/>
                    <a:pt x="5093202" y="2481905"/>
                    <a:pt x="5084419" y="2482661"/>
                  </a:cubicBezTo>
                  <a:cubicBezTo>
                    <a:pt x="5075495" y="2483463"/>
                    <a:pt x="5066428" y="2483181"/>
                    <a:pt x="5057456" y="2483369"/>
                  </a:cubicBezTo>
                  <a:cubicBezTo>
                    <a:pt x="4938602" y="2483275"/>
                    <a:pt x="4819795" y="2482991"/>
                    <a:pt x="4700941" y="2483275"/>
                  </a:cubicBezTo>
                  <a:cubicBezTo>
                    <a:pt x="4689513" y="2483275"/>
                    <a:pt x="4682053" y="2480111"/>
                    <a:pt x="4674545" y="2471328"/>
                  </a:cubicBezTo>
                  <a:cubicBezTo>
                    <a:pt x="4653437" y="2446631"/>
                    <a:pt x="4631149" y="2422879"/>
                    <a:pt x="4609050" y="2399033"/>
                  </a:cubicBezTo>
                  <a:cubicBezTo>
                    <a:pt x="4604139" y="2393698"/>
                    <a:pt x="4601589" y="2388456"/>
                    <a:pt x="4601967" y="2381042"/>
                  </a:cubicBezTo>
                  <a:cubicBezTo>
                    <a:pt x="4602580" y="2369331"/>
                    <a:pt x="4601872" y="2357574"/>
                    <a:pt x="4602202" y="2345816"/>
                  </a:cubicBezTo>
                  <a:cubicBezTo>
                    <a:pt x="4602628" y="2330564"/>
                    <a:pt x="4601967" y="2317436"/>
                    <a:pt x="4589312" y="2304640"/>
                  </a:cubicBezTo>
                  <a:cubicBezTo>
                    <a:pt x="4572218" y="2287404"/>
                    <a:pt x="4578592" y="2255908"/>
                    <a:pt x="4598661" y="2241459"/>
                  </a:cubicBezTo>
                  <a:cubicBezTo>
                    <a:pt x="4608483" y="2234399"/>
                    <a:pt x="4620642" y="2231979"/>
                    <a:pt x="4632129" y="2233744"/>
                  </a:cubicBezTo>
                  <a:close/>
                  <a:moveTo>
                    <a:pt x="4736922" y="2224177"/>
                  </a:moveTo>
                  <a:cubicBezTo>
                    <a:pt x="4733097" y="2223563"/>
                    <a:pt x="4730028" y="2225451"/>
                    <a:pt x="4729556" y="2229843"/>
                  </a:cubicBezTo>
                  <a:cubicBezTo>
                    <a:pt x="4728990" y="2234660"/>
                    <a:pt x="4731351" y="2237918"/>
                    <a:pt x="4736025" y="2238012"/>
                  </a:cubicBezTo>
                  <a:cubicBezTo>
                    <a:pt x="4739708" y="2238059"/>
                    <a:pt x="4742447" y="2235462"/>
                    <a:pt x="4743344" y="2231496"/>
                  </a:cubicBezTo>
                  <a:cubicBezTo>
                    <a:pt x="4743297" y="2227199"/>
                    <a:pt x="4740558" y="2224744"/>
                    <a:pt x="4736922" y="2224177"/>
                  </a:cubicBezTo>
                  <a:close/>
                  <a:moveTo>
                    <a:pt x="4997770" y="2223987"/>
                  </a:moveTo>
                  <a:cubicBezTo>
                    <a:pt x="4994181" y="2224365"/>
                    <a:pt x="4991111" y="2226065"/>
                    <a:pt x="4990545" y="2230032"/>
                  </a:cubicBezTo>
                  <a:cubicBezTo>
                    <a:pt x="4989789" y="2234990"/>
                    <a:pt x="4993284" y="2237681"/>
                    <a:pt x="4997439" y="2238012"/>
                  </a:cubicBezTo>
                  <a:cubicBezTo>
                    <a:pt x="5001075" y="2238248"/>
                    <a:pt x="5003908" y="2235697"/>
                    <a:pt x="5004097" y="2231354"/>
                  </a:cubicBezTo>
                  <a:cubicBezTo>
                    <a:pt x="5004286" y="2226962"/>
                    <a:pt x="5001972" y="2224932"/>
                    <a:pt x="4997770" y="2223987"/>
                  </a:cubicBezTo>
                  <a:close/>
                  <a:moveTo>
                    <a:pt x="869334" y="2141399"/>
                  </a:moveTo>
                  <a:cubicBezTo>
                    <a:pt x="864422" y="2140690"/>
                    <a:pt x="861590" y="2144232"/>
                    <a:pt x="861306" y="2148387"/>
                  </a:cubicBezTo>
                  <a:cubicBezTo>
                    <a:pt x="861023" y="2152118"/>
                    <a:pt x="863667" y="2154857"/>
                    <a:pt x="868059" y="2155046"/>
                  </a:cubicBezTo>
                  <a:cubicBezTo>
                    <a:pt x="872450" y="2155234"/>
                    <a:pt x="874528" y="2152873"/>
                    <a:pt x="875519" y="2148671"/>
                  </a:cubicBezTo>
                  <a:cubicBezTo>
                    <a:pt x="875095" y="2145082"/>
                    <a:pt x="873253" y="2141965"/>
                    <a:pt x="869334" y="2141399"/>
                  </a:cubicBezTo>
                  <a:close/>
                  <a:moveTo>
                    <a:pt x="1009532" y="2141352"/>
                  </a:moveTo>
                  <a:cubicBezTo>
                    <a:pt x="1007029" y="2142674"/>
                    <a:pt x="1003865" y="2144232"/>
                    <a:pt x="1004338" y="2148765"/>
                  </a:cubicBezTo>
                  <a:cubicBezTo>
                    <a:pt x="1004763" y="2153157"/>
                    <a:pt x="1007454" y="2155188"/>
                    <a:pt x="1011563" y="2154857"/>
                  </a:cubicBezTo>
                  <a:cubicBezTo>
                    <a:pt x="1015671" y="2154527"/>
                    <a:pt x="1018173" y="2152024"/>
                    <a:pt x="1017701" y="2147726"/>
                  </a:cubicBezTo>
                  <a:cubicBezTo>
                    <a:pt x="1017228" y="2143665"/>
                    <a:pt x="1014679" y="2141446"/>
                    <a:pt x="1009532" y="2141352"/>
                  </a:cubicBezTo>
                  <a:close/>
                  <a:moveTo>
                    <a:pt x="4160832" y="2133513"/>
                  </a:moveTo>
                  <a:cubicBezTo>
                    <a:pt x="4156913" y="2133749"/>
                    <a:pt x="4154364" y="2136299"/>
                    <a:pt x="4154505" y="2140644"/>
                  </a:cubicBezTo>
                  <a:cubicBezTo>
                    <a:pt x="4154646" y="2145082"/>
                    <a:pt x="4157291" y="2147254"/>
                    <a:pt x="4161447" y="2146971"/>
                  </a:cubicBezTo>
                  <a:cubicBezTo>
                    <a:pt x="4165412" y="2146688"/>
                    <a:pt x="4168057" y="2144469"/>
                    <a:pt x="4168057" y="2139983"/>
                  </a:cubicBezTo>
                  <a:cubicBezTo>
                    <a:pt x="4167160" y="2136205"/>
                    <a:pt x="4164988" y="2133230"/>
                    <a:pt x="4160832" y="2133513"/>
                  </a:cubicBezTo>
                  <a:close/>
                  <a:moveTo>
                    <a:pt x="1011609" y="2103150"/>
                  </a:moveTo>
                  <a:cubicBezTo>
                    <a:pt x="1036447" y="2103386"/>
                    <a:pt x="1055855" y="2122983"/>
                    <a:pt x="1055997" y="2147963"/>
                  </a:cubicBezTo>
                  <a:cubicBezTo>
                    <a:pt x="1056185" y="2173745"/>
                    <a:pt x="1036777" y="2193247"/>
                    <a:pt x="1011043" y="2193294"/>
                  </a:cubicBezTo>
                  <a:cubicBezTo>
                    <a:pt x="985214" y="2193342"/>
                    <a:pt x="965994" y="2174028"/>
                    <a:pt x="966042" y="2148105"/>
                  </a:cubicBezTo>
                  <a:cubicBezTo>
                    <a:pt x="966089" y="2122605"/>
                    <a:pt x="986063" y="2102914"/>
                    <a:pt x="1011609" y="2103150"/>
                  </a:cubicBezTo>
                  <a:close/>
                  <a:moveTo>
                    <a:pt x="869286" y="2103150"/>
                  </a:moveTo>
                  <a:cubicBezTo>
                    <a:pt x="893558" y="2103528"/>
                    <a:pt x="913862" y="2123974"/>
                    <a:pt x="913957" y="2148245"/>
                  </a:cubicBezTo>
                  <a:cubicBezTo>
                    <a:pt x="914051" y="2173556"/>
                    <a:pt x="893888" y="2193388"/>
                    <a:pt x="868247" y="2193294"/>
                  </a:cubicBezTo>
                  <a:cubicBezTo>
                    <a:pt x="842654" y="2193200"/>
                    <a:pt x="822350" y="2172895"/>
                    <a:pt x="822821" y="2147868"/>
                  </a:cubicBezTo>
                  <a:cubicBezTo>
                    <a:pt x="823294" y="2122983"/>
                    <a:pt x="844307" y="2102820"/>
                    <a:pt x="869286" y="2103150"/>
                  </a:cubicBezTo>
                  <a:close/>
                  <a:moveTo>
                    <a:pt x="1878288" y="2098333"/>
                  </a:moveTo>
                  <a:cubicBezTo>
                    <a:pt x="1874227" y="2097861"/>
                    <a:pt x="1871394" y="2100741"/>
                    <a:pt x="1870686" y="2104425"/>
                  </a:cubicBezTo>
                  <a:cubicBezTo>
                    <a:pt x="1869883" y="2108580"/>
                    <a:pt x="1872669" y="2111036"/>
                    <a:pt x="1876636" y="2111649"/>
                  </a:cubicBezTo>
                  <a:cubicBezTo>
                    <a:pt x="1880838" y="2112263"/>
                    <a:pt x="1883483" y="2110375"/>
                    <a:pt x="1884144" y="2105793"/>
                  </a:cubicBezTo>
                  <a:cubicBezTo>
                    <a:pt x="1884002" y="2102064"/>
                    <a:pt x="1882444" y="2098806"/>
                    <a:pt x="1878288" y="2098333"/>
                  </a:cubicBezTo>
                  <a:close/>
                  <a:moveTo>
                    <a:pt x="2643354" y="2098239"/>
                  </a:moveTo>
                  <a:cubicBezTo>
                    <a:pt x="2638774" y="2098333"/>
                    <a:pt x="2635894" y="2101544"/>
                    <a:pt x="2636083" y="2105983"/>
                  </a:cubicBezTo>
                  <a:cubicBezTo>
                    <a:pt x="2636319" y="2109950"/>
                    <a:pt x="2639341" y="2112027"/>
                    <a:pt x="2643496" y="2111838"/>
                  </a:cubicBezTo>
                  <a:cubicBezTo>
                    <a:pt x="2647888" y="2111791"/>
                    <a:pt x="2650343" y="2108958"/>
                    <a:pt x="2650107" y="2105180"/>
                  </a:cubicBezTo>
                  <a:cubicBezTo>
                    <a:pt x="2649918" y="2101639"/>
                    <a:pt x="2647509" y="2098191"/>
                    <a:pt x="2643354" y="2098239"/>
                  </a:cubicBezTo>
                  <a:close/>
                  <a:moveTo>
                    <a:pt x="2022452" y="2098239"/>
                  </a:moveTo>
                  <a:cubicBezTo>
                    <a:pt x="2017730" y="2098050"/>
                    <a:pt x="2015179" y="2101403"/>
                    <a:pt x="2015321" y="2105842"/>
                  </a:cubicBezTo>
                  <a:cubicBezTo>
                    <a:pt x="2015463" y="2109903"/>
                    <a:pt x="2018249" y="2112074"/>
                    <a:pt x="2022498" y="2111838"/>
                  </a:cubicBezTo>
                  <a:cubicBezTo>
                    <a:pt x="2026701" y="2111603"/>
                    <a:pt x="2028638" y="2109052"/>
                    <a:pt x="2029439" y="2105227"/>
                  </a:cubicBezTo>
                  <a:cubicBezTo>
                    <a:pt x="2028354" y="2101592"/>
                    <a:pt x="2026323" y="2098381"/>
                    <a:pt x="2022452" y="2098239"/>
                  </a:cubicBezTo>
                  <a:close/>
                  <a:moveTo>
                    <a:pt x="2127942" y="2098097"/>
                  </a:moveTo>
                  <a:cubicBezTo>
                    <a:pt x="2123881" y="2098427"/>
                    <a:pt x="2121001" y="2100742"/>
                    <a:pt x="2120340" y="2104519"/>
                  </a:cubicBezTo>
                  <a:cubicBezTo>
                    <a:pt x="2119585" y="2108769"/>
                    <a:pt x="2122465" y="2111225"/>
                    <a:pt x="2126526" y="2111744"/>
                  </a:cubicBezTo>
                  <a:cubicBezTo>
                    <a:pt x="2130635" y="2112263"/>
                    <a:pt x="2133609" y="2110327"/>
                    <a:pt x="2133940" y="2105935"/>
                  </a:cubicBezTo>
                  <a:cubicBezTo>
                    <a:pt x="2134223" y="2101827"/>
                    <a:pt x="2131815" y="2099372"/>
                    <a:pt x="2127942" y="2098097"/>
                  </a:cubicBezTo>
                  <a:close/>
                  <a:moveTo>
                    <a:pt x="5139572" y="2086576"/>
                  </a:moveTo>
                  <a:cubicBezTo>
                    <a:pt x="5135605" y="2087096"/>
                    <a:pt x="5132583" y="2089220"/>
                    <a:pt x="5133339" y="2093706"/>
                  </a:cubicBezTo>
                  <a:cubicBezTo>
                    <a:pt x="5133953" y="2097578"/>
                    <a:pt x="5136502" y="2100411"/>
                    <a:pt x="5140705" y="2100034"/>
                  </a:cubicBezTo>
                  <a:cubicBezTo>
                    <a:pt x="5144813" y="2099656"/>
                    <a:pt x="5146891" y="2096823"/>
                    <a:pt x="5146844" y="2092101"/>
                  </a:cubicBezTo>
                  <a:cubicBezTo>
                    <a:pt x="5146325" y="2088228"/>
                    <a:pt x="5143822" y="2086057"/>
                    <a:pt x="5139572" y="2086576"/>
                  </a:cubicBezTo>
                  <a:close/>
                  <a:moveTo>
                    <a:pt x="4861350" y="2086576"/>
                  </a:moveTo>
                  <a:cubicBezTo>
                    <a:pt x="4857382" y="2087096"/>
                    <a:pt x="4854360" y="2089220"/>
                    <a:pt x="4855116" y="2093706"/>
                  </a:cubicBezTo>
                  <a:cubicBezTo>
                    <a:pt x="4855730" y="2097578"/>
                    <a:pt x="4858280" y="2100411"/>
                    <a:pt x="4862482" y="2100034"/>
                  </a:cubicBezTo>
                  <a:cubicBezTo>
                    <a:pt x="4866591" y="2099656"/>
                    <a:pt x="4868668" y="2096823"/>
                    <a:pt x="4868621" y="2092101"/>
                  </a:cubicBezTo>
                  <a:cubicBezTo>
                    <a:pt x="4868101" y="2088228"/>
                    <a:pt x="4865599" y="2086057"/>
                    <a:pt x="4861350" y="2086576"/>
                  </a:cubicBezTo>
                  <a:close/>
                  <a:moveTo>
                    <a:pt x="638379" y="2086529"/>
                  </a:moveTo>
                  <a:cubicBezTo>
                    <a:pt x="633939" y="2086717"/>
                    <a:pt x="631956" y="2089504"/>
                    <a:pt x="632381" y="2093754"/>
                  </a:cubicBezTo>
                  <a:cubicBezTo>
                    <a:pt x="632806" y="2097861"/>
                    <a:pt x="635357" y="2100506"/>
                    <a:pt x="639560" y="2099986"/>
                  </a:cubicBezTo>
                  <a:cubicBezTo>
                    <a:pt x="643526" y="2099515"/>
                    <a:pt x="645698" y="2096634"/>
                    <a:pt x="646028" y="2092337"/>
                  </a:cubicBezTo>
                  <a:cubicBezTo>
                    <a:pt x="645179" y="2088323"/>
                    <a:pt x="642440" y="2086387"/>
                    <a:pt x="638379" y="2086529"/>
                  </a:cubicBezTo>
                  <a:close/>
                  <a:moveTo>
                    <a:pt x="4613583" y="2075431"/>
                  </a:moveTo>
                  <a:cubicBezTo>
                    <a:pt x="4609332" y="2075290"/>
                    <a:pt x="4606405" y="2077415"/>
                    <a:pt x="4606358" y="2081429"/>
                  </a:cubicBezTo>
                  <a:cubicBezTo>
                    <a:pt x="4606264" y="2085773"/>
                    <a:pt x="4609002" y="2089220"/>
                    <a:pt x="4613677" y="2089032"/>
                  </a:cubicBezTo>
                  <a:cubicBezTo>
                    <a:pt x="4617596" y="2088890"/>
                    <a:pt x="4619532" y="2085632"/>
                    <a:pt x="4620618" y="2081948"/>
                  </a:cubicBezTo>
                  <a:cubicBezTo>
                    <a:pt x="4619815" y="2078076"/>
                    <a:pt x="4617832" y="2075573"/>
                    <a:pt x="4613583" y="2075431"/>
                  </a:cubicBezTo>
                  <a:close/>
                  <a:moveTo>
                    <a:pt x="2121568" y="2059943"/>
                  </a:moveTo>
                  <a:cubicBezTo>
                    <a:pt x="2138756" y="2057299"/>
                    <a:pt x="2157974" y="2066553"/>
                    <a:pt x="2166663" y="2083458"/>
                  </a:cubicBezTo>
                  <a:cubicBezTo>
                    <a:pt x="2170441" y="2090872"/>
                    <a:pt x="2174974" y="2092242"/>
                    <a:pt x="2182388" y="2092242"/>
                  </a:cubicBezTo>
                  <a:cubicBezTo>
                    <a:pt x="2317533" y="2092053"/>
                    <a:pt x="2452725" y="2092005"/>
                    <a:pt x="2587870" y="2092336"/>
                  </a:cubicBezTo>
                  <a:cubicBezTo>
                    <a:pt x="2596276" y="2092383"/>
                    <a:pt x="2600289" y="2089834"/>
                    <a:pt x="2604303" y="2082515"/>
                  </a:cubicBezTo>
                  <a:cubicBezTo>
                    <a:pt x="2615258" y="2062682"/>
                    <a:pt x="2638255" y="2054938"/>
                    <a:pt x="2659126" y="2062682"/>
                  </a:cubicBezTo>
                  <a:cubicBezTo>
                    <a:pt x="2679053" y="2070095"/>
                    <a:pt x="2691425" y="2091769"/>
                    <a:pt x="2687552" y="2112451"/>
                  </a:cubicBezTo>
                  <a:cubicBezTo>
                    <a:pt x="2683162" y="2135684"/>
                    <a:pt x="2666351" y="2149992"/>
                    <a:pt x="2635327" y="2150087"/>
                  </a:cubicBezTo>
                  <a:cubicBezTo>
                    <a:pt x="2626733" y="2150040"/>
                    <a:pt x="2613370" y="2143665"/>
                    <a:pt x="2604964" y="2129120"/>
                  </a:cubicBezTo>
                  <a:cubicBezTo>
                    <a:pt x="2601753" y="2123691"/>
                    <a:pt x="2598070" y="2122179"/>
                    <a:pt x="2592073" y="2122179"/>
                  </a:cubicBezTo>
                  <a:cubicBezTo>
                    <a:pt x="2454236" y="2122321"/>
                    <a:pt x="2316352" y="2122368"/>
                    <a:pt x="2178469" y="2122133"/>
                  </a:cubicBezTo>
                  <a:cubicBezTo>
                    <a:pt x="2171621" y="2122133"/>
                    <a:pt x="2168458" y="2124729"/>
                    <a:pt x="2164869" y="2130160"/>
                  </a:cubicBezTo>
                  <a:cubicBezTo>
                    <a:pt x="2152970" y="2148340"/>
                    <a:pt x="2131106" y="2155045"/>
                    <a:pt x="2111415" y="2147489"/>
                  </a:cubicBezTo>
                  <a:cubicBezTo>
                    <a:pt x="2092763" y="2140406"/>
                    <a:pt x="2080061" y="2120810"/>
                    <a:pt x="2081856" y="2101922"/>
                  </a:cubicBezTo>
                  <a:cubicBezTo>
                    <a:pt x="2083886" y="2080484"/>
                    <a:pt x="2100225" y="2063201"/>
                    <a:pt x="2121568" y="2059943"/>
                  </a:cubicBezTo>
                  <a:close/>
                  <a:moveTo>
                    <a:pt x="1876778" y="2059801"/>
                  </a:moveTo>
                  <a:cubicBezTo>
                    <a:pt x="1901758" y="2059329"/>
                    <a:pt x="1922392" y="2079586"/>
                    <a:pt x="1922582" y="2104802"/>
                  </a:cubicBezTo>
                  <a:cubicBezTo>
                    <a:pt x="1922770" y="2130773"/>
                    <a:pt x="1903598" y="2150133"/>
                    <a:pt x="1877627" y="2150181"/>
                  </a:cubicBezTo>
                  <a:cubicBezTo>
                    <a:pt x="1852175" y="2150229"/>
                    <a:pt x="1831823" y="2130018"/>
                    <a:pt x="1832012" y="2105038"/>
                  </a:cubicBezTo>
                  <a:cubicBezTo>
                    <a:pt x="1832248" y="2080862"/>
                    <a:pt x="1852648" y="2060226"/>
                    <a:pt x="1876778" y="2059801"/>
                  </a:cubicBezTo>
                  <a:close/>
                  <a:moveTo>
                    <a:pt x="2022216" y="2059754"/>
                  </a:moveTo>
                  <a:cubicBezTo>
                    <a:pt x="2046865" y="2059849"/>
                    <a:pt x="2068019" y="2081193"/>
                    <a:pt x="2067689" y="2105700"/>
                  </a:cubicBezTo>
                  <a:cubicBezTo>
                    <a:pt x="2067357" y="2130963"/>
                    <a:pt x="2047006" y="2150465"/>
                    <a:pt x="2021365" y="2150134"/>
                  </a:cubicBezTo>
                  <a:cubicBezTo>
                    <a:pt x="1996149" y="2149804"/>
                    <a:pt x="1976837" y="2130443"/>
                    <a:pt x="1976789" y="2105464"/>
                  </a:cubicBezTo>
                  <a:cubicBezTo>
                    <a:pt x="1976695" y="2080484"/>
                    <a:pt x="1997377" y="2059660"/>
                    <a:pt x="2022216" y="2059754"/>
                  </a:cubicBezTo>
                  <a:close/>
                  <a:moveTo>
                    <a:pt x="638661" y="2048044"/>
                  </a:moveTo>
                  <a:cubicBezTo>
                    <a:pt x="664208" y="2047996"/>
                    <a:pt x="684277" y="2067829"/>
                    <a:pt x="684183" y="2093139"/>
                  </a:cubicBezTo>
                  <a:cubicBezTo>
                    <a:pt x="684089" y="2118072"/>
                    <a:pt x="663311" y="2138660"/>
                    <a:pt x="638521" y="2138424"/>
                  </a:cubicBezTo>
                  <a:cubicBezTo>
                    <a:pt x="613824" y="2138188"/>
                    <a:pt x="594180" y="2118403"/>
                    <a:pt x="593991" y="2093612"/>
                  </a:cubicBezTo>
                  <a:cubicBezTo>
                    <a:pt x="593802" y="2067593"/>
                    <a:pt x="612832" y="2048138"/>
                    <a:pt x="638661" y="2048044"/>
                  </a:cubicBezTo>
                  <a:close/>
                  <a:moveTo>
                    <a:pt x="4737111" y="1973105"/>
                  </a:moveTo>
                  <a:cubicBezTo>
                    <a:pt x="4732814" y="1972539"/>
                    <a:pt x="4730170" y="1974711"/>
                    <a:pt x="4729791" y="1978961"/>
                  </a:cubicBezTo>
                  <a:cubicBezTo>
                    <a:pt x="4729367" y="1983022"/>
                    <a:pt x="4731303" y="1985760"/>
                    <a:pt x="4735789" y="1986563"/>
                  </a:cubicBezTo>
                  <a:cubicBezTo>
                    <a:pt x="4739567" y="1986374"/>
                    <a:pt x="4742541" y="1984580"/>
                    <a:pt x="4743061" y="1980471"/>
                  </a:cubicBezTo>
                  <a:cubicBezTo>
                    <a:pt x="4743580" y="1976316"/>
                    <a:pt x="4741266" y="1973624"/>
                    <a:pt x="4737111" y="1973105"/>
                  </a:cubicBezTo>
                  <a:close/>
                  <a:moveTo>
                    <a:pt x="4996825" y="1972963"/>
                  </a:moveTo>
                  <a:cubicBezTo>
                    <a:pt x="4992906" y="1973435"/>
                    <a:pt x="4990308" y="1975608"/>
                    <a:pt x="4990498" y="1979905"/>
                  </a:cubicBezTo>
                  <a:cubicBezTo>
                    <a:pt x="4990733" y="1984059"/>
                    <a:pt x="4993330" y="1986468"/>
                    <a:pt x="4997533" y="1986374"/>
                  </a:cubicBezTo>
                  <a:cubicBezTo>
                    <a:pt x="5001878" y="1986279"/>
                    <a:pt x="5004097" y="1983588"/>
                    <a:pt x="5003955" y="1979433"/>
                  </a:cubicBezTo>
                  <a:cubicBezTo>
                    <a:pt x="5003861" y="1975182"/>
                    <a:pt x="5001311" y="1973011"/>
                    <a:pt x="4996825" y="1972963"/>
                  </a:cubicBezTo>
                  <a:close/>
                  <a:moveTo>
                    <a:pt x="4136939" y="1965644"/>
                  </a:moveTo>
                  <a:cubicBezTo>
                    <a:pt x="4133445" y="1966258"/>
                    <a:pt x="4130611" y="1969328"/>
                    <a:pt x="4131273" y="1973389"/>
                  </a:cubicBezTo>
                  <a:cubicBezTo>
                    <a:pt x="4131934" y="1977261"/>
                    <a:pt x="4134814" y="1979385"/>
                    <a:pt x="4138923" y="1978961"/>
                  </a:cubicBezTo>
                  <a:cubicBezTo>
                    <a:pt x="4141897" y="1978630"/>
                    <a:pt x="4144070" y="1977449"/>
                    <a:pt x="4142370" y="1973578"/>
                  </a:cubicBezTo>
                  <a:cubicBezTo>
                    <a:pt x="4139915" y="1971547"/>
                    <a:pt x="4143880" y="1964416"/>
                    <a:pt x="4136939" y="1965644"/>
                  </a:cubicBezTo>
                  <a:close/>
                  <a:moveTo>
                    <a:pt x="4410960" y="1961064"/>
                  </a:moveTo>
                  <a:cubicBezTo>
                    <a:pt x="4407088" y="1960639"/>
                    <a:pt x="4404066" y="1962716"/>
                    <a:pt x="4403925" y="1967297"/>
                  </a:cubicBezTo>
                  <a:cubicBezTo>
                    <a:pt x="4403735" y="1971595"/>
                    <a:pt x="4405861" y="1974475"/>
                    <a:pt x="4409969" y="1974758"/>
                  </a:cubicBezTo>
                  <a:cubicBezTo>
                    <a:pt x="4413982" y="1974994"/>
                    <a:pt x="4416297" y="1971972"/>
                    <a:pt x="4417619" y="1968383"/>
                  </a:cubicBezTo>
                  <a:cubicBezTo>
                    <a:pt x="4417524" y="1963945"/>
                    <a:pt x="4414643" y="1961489"/>
                    <a:pt x="4410960" y="1961064"/>
                  </a:cubicBezTo>
                  <a:close/>
                  <a:moveTo>
                    <a:pt x="519479" y="1943496"/>
                  </a:moveTo>
                  <a:cubicBezTo>
                    <a:pt x="515512" y="1943969"/>
                    <a:pt x="513057" y="1946519"/>
                    <a:pt x="513339" y="1950815"/>
                  </a:cubicBezTo>
                  <a:cubicBezTo>
                    <a:pt x="513670" y="1955207"/>
                    <a:pt x="516551" y="1957143"/>
                    <a:pt x="520612" y="1956860"/>
                  </a:cubicBezTo>
                  <a:cubicBezTo>
                    <a:pt x="524768" y="1956577"/>
                    <a:pt x="526986" y="1954027"/>
                    <a:pt x="526608" y="1948172"/>
                  </a:cubicBezTo>
                  <a:cubicBezTo>
                    <a:pt x="525853" y="1945763"/>
                    <a:pt x="523728" y="1942977"/>
                    <a:pt x="519479" y="1943496"/>
                  </a:cubicBezTo>
                  <a:close/>
                  <a:moveTo>
                    <a:pt x="4997628" y="1934762"/>
                  </a:moveTo>
                  <a:cubicBezTo>
                    <a:pt x="5018074" y="1934856"/>
                    <a:pt x="5035263" y="1947605"/>
                    <a:pt x="5040976" y="1967061"/>
                  </a:cubicBezTo>
                  <a:cubicBezTo>
                    <a:pt x="5046501" y="1985855"/>
                    <a:pt x="5038946" y="2007434"/>
                    <a:pt x="5021616" y="2017633"/>
                  </a:cubicBezTo>
                  <a:cubicBezTo>
                    <a:pt x="5014343" y="2021883"/>
                    <a:pt x="5012078" y="2026228"/>
                    <a:pt x="5012172" y="2034397"/>
                  </a:cubicBezTo>
                  <a:cubicBezTo>
                    <a:pt x="5012597" y="2081806"/>
                    <a:pt x="5012502" y="2129263"/>
                    <a:pt x="5012218" y="2176672"/>
                  </a:cubicBezTo>
                  <a:cubicBezTo>
                    <a:pt x="5012172" y="2184086"/>
                    <a:pt x="5013777" y="2188525"/>
                    <a:pt x="5020860" y="2192633"/>
                  </a:cubicBezTo>
                  <a:cubicBezTo>
                    <a:pt x="5038757" y="2202927"/>
                    <a:pt x="5046453" y="2223562"/>
                    <a:pt x="5041307" y="2242780"/>
                  </a:cubicBezTo>
                  <a:cubicBezTo>
                    <a:pt x="5036112" y="2262189"/>
                    <a:pt x="5017271" y="2276638"/>
                    <a:pt x="4997250" y="2276543"/>
                  </a:cubicBezTo>
                  <a:cubicBezTo>
                    <a:pt x="4977606" y="2276449"/>
                    <a:pt x="4960229" y="2263180"/>
                    <a:pt x="4954137" y="2243631"/>
                  </a:cubicBezTo>
                  <a:cubicBezTo>
                    <a:pt x="4948282" y="2224695"/>
                    <a:pt x="4955271" y="2203493"/>
                    <a:pt x="4973026" y="2193199"/>
                  </a:cubicBezTo>
                  <a:cubicBezTo>
                    <a:pt x="4981242" y="2188383"/>
                    <a:pt x="4982328" y="2182952"/>
                    <a:pt x="4982328" y="2174925"/>
                  </a:cubicBezTo>
                  <a:cubicBezTo>
                    <a:pt x="4982045" y="2128413"/>
                    <a:pt x="4982045" y="2081854"/>
                    <a:pt x="4982328" y="2035342"/>
                  </a:cubicBezTo>
                  <a:cubicBezTo>
                    <a:pt x="4982376" y="2027078"/>
                    <a:pt x="4981006" y="2021836"/>
                    <a:pt x="4972790" y="2017161"/>
                  </a:cubicBezTo>
                  <a:cubicBezTo>
                    <a:pt x="4955177" y="2007104"/>
                    <a:pt x="4948188" y="1985759"/>
                    <a:pt x="4954232" y="1966683"/>
                  </a:cubicBezTo>
                  <a:cubicBezTo>
                    <a:pt x="4960607" y="1946567"/>
                    <a:pt x="4976709" y="1934667"/>
                    <a:pt x="4997628" y="1934762"/>
                  </a:cubicBezTo>
                  <a:close/>
                  <a:moveTo>
                    <a:pt x="4737253" y="1934667"/>
                  </a:moveTo>
                  <a:cubicBezTo>
                    <a:pt x="4757794" y="1934903"/>
                    <a:pt x="4773707" y="1947370"/>
                    <a:pt x="4779704" y="1967863"/>
                  </a:cubicBezTo>
                  <a:cubicBezTo>
                    <a:pt x="4785276" y="1986941"/>
                    <a:pt x="4777815" y="2007529"/>
                    <a:pt x="4759825" y="2017870"/>
                  </a:cubicBezTo>
                  <a:cubicBezTo>
                    <a:pt x="4752505" y="2022025"/>
                    <a:pt x="4751466" y="2026795"/>
                    <a:pt x="4751513" y="2033972"/>
                  </a:cubicBezTo>
                  <a:cubicBezTo>
                    <a:pt x="4751749" y="2081382"/>
                    <a:pt x="4751797" y="2128838"/>
                    <a:pt x="4751466" y="2176248"/>
                  </a:cubicBezTo>
                  <a:cubicBezTo>
                    <a:pt x="4751419" y="2184228"/>
                    <a:pt x="4753261" y="2188714"/>
                    <a:pt x="4760674" y="2193200"/>
                  </a:cubicBezTo>
                  <a:cubicBezTo>
                    <a:pt x="4779893" y="2204769"/>
                    <a:pt x="4786504" y="2228615"/>
                    <a:pt x="4777815" y="2248873"/>
                  </a:cubicBezTo>
                  <a:cubicBezTo>
                    <a:pt x="4769599" y="2267997"/>
                    <a:pt x="4747783" y="2279613"/>
                    <a:pt x="4728139" y="2275364"/>
                  </a:cubicBezTo>
                  <a:cubicBezTo>
                    <a:pt x="4705001" y="2270358"/>
                    <a:pt x="4691118" y="2253454"/>
                    <a:pt x="4691260" y="2225546"/>
                  </a:cubicBezTo>
                  <a:cubicBezTo>
                    <a:pt x="4691496" y="2213882"/>
                    <a:pt x="4698059" y="2200472"/>
                    <a:pt x="4712793" y="2192539"/>
                  </a:cubicBezTo>
                  <a:cubicBezTo>
                    <a:pt x="4719970" y="2188666"/>
                    <a:pt x="4721481" y="2183992"/>
                    <a:pt x="4721481" y="2176483"/>
                  </a:cubicBezTo>
                  <a:cubicBezTo>
                    <a:pt x="4721150" y="2129499"/>
                    <a:pt x="4721198" y="2082562"/>
                    <a:pt x="4721434" y="2035578"/>
                  </a:cubicBezTo>
                  <a:cubicBezTo>
                    <a:pt x="4721481" y="2027456"/>
                    <a:pt x="4720301" y="2022167"/>
                    <a:pt x="4711943" y="2017445"/>
                  </a:cubicBezTo>
                  <a:cubicBezTo>
                    <a:pt x="4693998" y="2007293"/>
                    <a:pt x="4686774" y="1984863"/>
                    <a:pt x="4692960" y="1965644"/>
                  </a:cubicBezTo>
                  <a:cubicBezTo>
                    <a:pt x="4699052" y="1946614"/>
                    <a:pt x="4716523" y="1934432"/>
                    <a:pt x="4737253" y="1934667"/>
                  </a:cubicBezTo>
                  <a:close/>
                  <a:moveTo>
                    <a:pt x="4397172" y="1924344"/>
                  </a:moveTo>
                  <a:cubicBezTo>
                    <a:pt x="4406132" y="1921670"/>
                    <a:pt x="4416013" y="1921776"/>
                    <a:pt x="4425268" y="1924892"/>
                  </a:cubicBezTo>
                  <a:cubicBezTo>
                    <a:pt x="4442504" y="1930701"/>
                    <a:pt x="4455537" y="1948786"/>
                    <a:pt x="4455773" y="1967203"/>
                  </a:cubicBezTo>
                  <a:cubicBezTo>
                    <a:pt x="4456009" y="1985761"/>
                    <a:pt x="4443684" y="2003893"/>
                    <a:pt x="4426402" y="2010268"/>
                  </a:cubicBezTo>
                  <a:cubicBezTo>
                    <a:pt x="4407938" y="2017115"/>
                    <a:pt x="4387303" y="2012062"/>
                    <a:pt x="4375357" y="1996243"/>
                  </a:cubicBezTo>
                  <a:cubicBezTo>
                    <a:pt x="4370917" y="1990341"/>
                    <a:pt x="4366668" y="1988593"/>
                    <a:pt x="4359821" y="1988641"/>
                  </a:cubicBezTo>
                  <a:cubicBezTo>
                    <a:pt x="4303392" y="1988829"/>
                    <a:pt x="4246916" y="1988829"/>
                    <a:pt x="4190487" y="1988593"/>
                  </a:cubicBezTo>
                  <a:cubicBezTo>
                    <a:pt x="4183971" y="1988593"/>
                    <a:pt x="4180194" y="1990199"/>
                    <a:pt x="4176511" y="1996008"/>
                  </a:cubicBezTo>
                  <a:cubicBezTo>
                    <a:pt x="4161778" y="2019240"/>
                    <a:pt x="4132075" y="2024576"/>
                    <a:pt x="4110638" y="2008474"/>
                  </a:cubicBezTo>
                  <a:cubicBezTo>
                    <a:pt x="4090002" y="1992985"/>
                    <a:pt x="4087028" y="1961961"/>
                    <a:pt x="4104262" y="1942554"/>
                  </a:cubicBezTo>
                  <a:cubicBezTo>
                    <a:pt x="4122490" y="1922012"/>
                    <a:pt x="4151578" y="1921399"/>
                    <a:pt x="4171080" y="1941751"/>
                  </a:cubicBezTo>
                  <a:cubicBezTo>
                    <a:pt x="4175944" y="1946804"/>
                    <a:pt x="4180524" y="1948740"/>
                    <a:pt x="4187323" y="1948786"/>
                  </a:cubicBezTo>
                  <a:cubicBezTo>
                    <a:pt x="4244225" y="1948550"/>
                    <a:pt x="4301125" y="1948550"/>
                    <a:pt x="4358027" y="1948786"/>
                  </a:cubicBezTo>
                  <a:cubicBezTo>
                    <a:pt x="4365392" y="1948786"/>
                    <a:pt x="4370068" y="1946992"/>
                    <a:pt x="4374600" y="1940476"/>
                  </a:cubicBezTo>
                  <a:cubicBezTo>
                    <a:pt x="4380172" y="1932472"/>
                    <a:pt x="4388212" y="1927018"/>
                    <a:pt x="4397172" y="1924344"/>
                  </a:cubicBezTo>
                  <a:close/>
                  <a:moveTo>
                    <a:pt x="523327" y="1905301"/>
                  </a:moveTo>
                  <a:cubicBezTo>
                    <a:pt x="535262" y="1906122"/>
                    <a:pt x="546819" y="1911528"/>
                    <a:pt x="554846" y="1921303"/>
                  </a:cubicBezTo>
                  <a:cubicBezTo>
                    <a:pt x="571894" y="1942128"/>
                    <a:pt x="568069" y="1972348"/>
                    <a:pt x="545308" y="1987742"/>
                  </a:cubicBezTo>
                  <a:cubicBezTo>
                    <a:pt x="538225" y="1992558"/>
                    <a:pt x="536336" y="1997328"/>
                    <a:pt x="536383" y="2005120"/>
                  </a:cubicBezTo>
                  <a:cubicBezTo>
                    <a:pt x="536714" y="2050782"/>
                    <a:pt x="536761" y="2096444"/>
                    <a:pt x="536383" y="2142106"/>
                  </a:cubicBezTo>
                  <a:cubicBezTo>
                    <a:pt x="536336" y="2150181"/>
                    <a:pt x="538650" y="2155422"/>
                    <a:pt x="545214" y="2160238"/>
                  </a:cubicBezTo>
                  <a:cubicBezTo>
                    <a:pt x="577938" y="2184369"/>
                    <a:pt x="610378" y="2208828"/>
                    <a:pt x="642772" y="2233336"/>
                  </a:cubicBezTo>
                  <a:cubicBezTo>
                    <a:pt x="647778" y="2237161"/>
                    <a:pt x="651367" y="2238389"/>
                    <a:pt x="658023" y="2234941"/>
                  </a:cubicBezTo>
                  <a:cubicBezTo>
                    <a:pt x="682532" y="2222334"/>
                    <a:pt x="710959" y="2233713"/>
                    <a:pt x="720638" y="2258788"/>
                  </a:cubicBezTo>
                  <a:cubicBezTo>
                    <a:pt x="730177" y="2283438"/>
                    <a:pt x="717192" y="2309975"/>
                    <a:pt x="691598" y="2318144"/>
                  </a:cubicBezTo>
                  <a:cubicBezTo>
                    <a:pt x="666476" y="2326172"/>
                    <a:pt x="641402" y="2311770"/>
                    <a:pt x="634697" y="2285090"/>
                  </a:cubicBezTo>
                  <a:cubicBezTo>
                    <a:pt x="632903" y="2277771"/>
                    <a:pt x="629692" y="2272624"/>
                    <a:pt x="623364" y="2267949"/>
                  </a:cubicBezTo>
                  <a:cubicBezTo>
                    <a:pt x="583699" y="2238766"/>
                    <a:pt x="544599" y="2208923"/>
                    <a:pt x="505029" y="2179647"/>
                  </a:cubicBezTo>
                  <a:cubicBezTo>
                    <a:pt x="498891" y="2175113"/>
                    <a:pt x="496576" y="2170391"/>
                    <a:pt x="496718" y="2162836"/>
                  </a:cubicBezTo>
                  <a:cubicBezTo>
                    <a:pt x="497190" y="2135731"/>
                    <a:pt x="496907" y="2108579"/>
                    <a:pt x="496907" y="2081475"/>
                  </a:cubicBezTo>
                  <a:cubicBezTo>
                    <a:pt x="496907" y="2054370"/>
                    <a:pt x="496670" y="2027218"/>
                    <a:pt x="497049" y="2000114"/>
                  </a:cubicBezTo>
                  <a:cubicBezTo>
                    <a:pt x="497143" y="1993267"/>
                    <a:pt x="495206" y="1988687"/>
                    <a:pt x="490060" y="1983871"/>
                  </a:cubicBezTo>
                  <a:cubicBezTo>
                    <a:pt x="469802" y="1964981"/>
                    <a:pt x="469850" y="1934477"/>
                    <a:pt x="489541" y="1916817"/>
                  </a:cubicBezTo>
                  <a:cubicBezTo>
                    <a:pt x="499079" y="1908246"/>
                    <a:pt x="511392" y="1904481"/>
                    <a:pt x="523327" y="1905301"/>
                  </a:cubicBezTo>
                  <a:close/>
                  <a:moveTo>
                    <a:pt x="4612496" y="1854393"/>
                  </a:moveTo>
                  <a:cubicBezTo>
                    <a:pt x="4608907" y="1854817"/>
                    <a:pt x="4605885" y="1857792"/>
                    <a:pt x="4606216" y="1861900"/>
                  </a:cubicBezTo>
                  <a:cubicBezTo>
                    <a:pt x="4606546" y="1865867"/>
                    <a:pt x="4609286" y="1868180"/>
                    <a:pt x="4613393" y="1868511"/>
                  </a:cubicBezTo>
                  <a:cubicBezTo>
                    <a:pt x="4617360" y="1867850"/>
                    <a:pt x="4620524" y="1865631"/>
                    <a:pt x="4620382" y="1861664"/>
                  </a:cubicBezTo>
                  <a:cubicBezTo>
                    <a:pt x="4620240" y="1857225"/>
                    <a:pt x="4617076" y="1853872"/>
                    <a:pt x="4612496" y="1854393"/>
                  </a:cubicBezTo>
                  <a:close/>
                  <a:moveTo>
                    <a:pt x="5140375" y="1853590"/>
                  </a:moveTo>
                  <a:cubicBezTo>
                    <a:pt x="5136030" y="1853400"/>
                    <a:pt x="5133527" y="1855856"/>
                    <a:pt x="5133292" y="1859964"/>
                  </a:cubicBezTo>
                  <a:cubicBezTo>
                    <a:pt x="5133008" y="1864120"/>
                    <a:pt x="5135795" y="1866339"/>
                    <a:pt x="5139666" y="1867095"/>
                  </a:cubicBezTo>
                  <a:cubicBezTo>
                    <a:pt x="5144152" y="1867095"/>
                    <a:pt x="5146561" y="1864639"/>
                    <a:pt x="5146749" y="1860578"/>
                  </a:cubicBezTo>
                  <a:cubicBezTo>
                    <a:pt x="5146891" y="1856518"/>
                    <a:pt x="5144813" y="1853731"/>
                    <a:pt x="5140375" y="1853590"/>
                  </a:cubicBezTo>
                  <a:close/>
                  <a:moveTo>
                    <a:pt x="4862152" y="1853590"/>
                  </a:moveTo>
                  <a:cubicBezTo>
                    <a:pt x="4857808" y="1853400"/>
                    <a:pt x="4855305" y="1855856"/>
                    <a:pt x="4855069" y="1859964"/>
                  </a:cubicBezTo>
                  <a:cubicBezTo>
                    <a:pt x="4854786" y="1864120"/>
                    <a:pt x="4857572" y="1866339"/>
                    <a:pt x="4861443" y="1867095"/>
                  </a:cubicBezTo>
                  <a:cubicBezTo>
                    <a:pt x="4865930" y="1867095"/>
                    <a:pt x="4868338" y="1864639"/>
                    <a:pt x="4868526" y="1860578"/>
                  </a:cubicBezTo>
                  <a:cubicBezTo>
                    <a:pt x="4868668" y="1856518"/>
                    <a:pt x="4866591" y="1853731"/>
                    <a:pt x="4862152" y="1853590"/>
                  </a:cubicBezTo>
                  <a:close/>
                  <a:moveTo>
                    <a:pt x="4486749" y="1842587"/>
                  </a:moveTo>
                  <a:cubicBezTo>
                    <a:pt x="4482688" y="1843107"/>
                    <a:pt x="4480138" y="1845279"/>
                    <a:pt x="4480421" y="1849576"/>
                  </a:cubicBezTo>
                  <a:cubicBezTo>
                    <a:pt x="4480705" y="1853684"/>
                    <a:pt x="4483207" y="1856234"/>
                    <a:pt x="4487410" y="1856045"/>
                  </a:cubicBezTo>
                  <a:cubicBezTo>
                    <a:pt x="4491517" y="1855857"/>
                    <a:pt x="4493926" y="1853306"/>
                    <a:pt x="4493784" y="1849057"/>
                  </a:cubicBezTo>
                  <a:cubicBezTo>
                    <a:pt x="4493643" y="1844665"/>
                    <a:pt x="4490998" y="1842777"/>
                    <a:pt x="4486749" y="1842587"/>
                  </a:cubicBezTo>
                  <a:close/>
                  <a:moveTo>
                    <a:pt x="378477" y="1824690"/>
                  </a:moveTo>
                  <a:cubicBezTo>
                    <a:pt x="373897" y="1824029"/>
                    <a:pt x="370733" y="1827429"/>
                    <a:pt x="370497" y="1831821"/>
                  </a:cubicBezTo>
                  <a:cubicBezTo>
                    <a:pt x="370308" y="1835740"/>
                    <a:pt x="373425" y="1838479"/>
                    <a:pt x="377297" y="1838715"/>
                  </a:cubicBezTo>
                  <a:cubicBezTo>
                    <a:pt x="381358" y="1838952"/>
                    <a:pt x="383577" y="1835976"/>
                    <a:pt x="384853" y="1832246"/>
                  </a:cubicBezTo>
                  <a:cubicBezTo>
                    <a:pt x="384568" y="1828232"/>
                    <a:pt x="382019" y="1825163"/>
                    <a:pt x="378477" y="1824690"/>
                  </a:cubicBezTo>
                  <a:close/>
                  <a:moveTo>
                    <a:pt x="4613251" y="1815860"/>
                  </a:moveTo>
                  <a:cubicBezTo>
                    <a:pt x="4632093" y="1815860"/>
                    <a:pt x="4650839" y="1829460"/>
                    <a:pt x="4656411" y="1847214"/>
                  </a:cubicBezTo>
                  <a:cubicBezTo>
                    <a:pt x="4662881" y="1867708"/>
                    <a:pt x="4655608" y="1888438"/>
                    <a:pt x="4636673" y="1899818"/>
                  </a:cubicBezTo>
                  <a:cubicBezTo>
                    <a:pt x="4630204" y="1903738"/>
                    <a:pt x="4628787" y="1907987"/>
                    <a:pt x="4628882" y="1914835"/>
                  </a:cubicBezTo>
                  <a:cubicBezTo>
                    <a:pt x="4629165" y="1952327"/>
                    <a:pt x="4629213" y="1989868"/>
                    <a:pt x="4628835" y="2027362"/>
                  </a:cubicBezTo>
                  <a:cubicBezTo>
                    <a:pt x="4628740" y="2035248"/>
                    <a:pt x="4630346" y="2039970"/>
                    <a:pt x="4637900" y="2044361"/>
                  </a:cubicBezTo>
                  <a:cubicBezTo>
                    <a:pt x="4655703" y="2054607"/>
                    <a:pt x="4662644" y="2076282"/>
                    <a:pt x="4656411" y="2096256"/>
                  </a:cubicBezTo>
                  <a:cubicBezTo>
                    <a:pt x="4650886" y="2114011"/>
                    <a:pt x="4632140" y="2127611"/>
                    <a:pt x="4613251" y="2127563"/>
                  </a:cubicBezTo>
                  <a:cubicBezTo>
                    <a:pt x="4594317" y="2127516"/>
                    <a:pt x="4575711" y="2113964"/>
                    <a:pt x="4570140" y="2096161"/>
                  </a:cubicBezTo>
                  <a:cubicBezTo>
                    <a:pt x="4563906" y="2076329"/>
                    <a:pt x="4571084" y="2054655"/>
                    <a:pt x="4588839" y="2044266"/>
                  </a:cubicBezTo>
                  <a:cubicBezTo>
                    <a:pt x="4596252" y="2039922"/>
                    <a:pt x="4598188" y="2035294"/>
                    <a:pt x="4598094" y="2027266"/>
                  </a:cubicBezTo>
                  <a:cubicBezTo>
                    <a:pt x="4597669" y="1989774"/>
                    <a:pt x="4597716" y="1952233"/>
                    <a:pt x="4598046" y="1914740"/>
                  </a:cubicBezTo>
                  <a:cubicBezTo>
                    <a:pt x="4598094" y="1907704"/>
                    <a:pt x="4596300" y="1903596"/>
                    <a:pt x="4589877" y="1899818"/>
                  </a:cubicBezTo>
                  <a:cubicBezTo>
                    <a:pt x="4571462" y="1889005"/>
                    <a:pt x="4564143" y="1868983"/>
                    <a:pt x="4569808" y="1848537"/>
                  </a:cubicBezTo>
                  <a:cubicBezTo>
                    <a:pt x="4574909" y="1829980"/>
                    <a:pt x="4593702" y="1815860"/>
                    <a:pt x="4613251" y="1815860"/>
                  </a:cubicBezTo>
                  <a:close/>
                  <a:moveTo>
                    <a:pt x="5143686" y="1815152"/>
                  </a:moveTo>
                  <a:cubicBezTo>
                    <a:pt x="5155722" y="1816156"/>
                    <a:pt x="5167432" y="1821928"/>
                    <a:pt x="5175743" y="1832199"/>
                  </a:cubicBezTo>
                  <a:cubicBezTo>
                    <a:pt x="5191940" y="1852220"/>
                    <a:pt x="5187737" y="1883433"/>
                    <a:pt x="5165495" y="1897363"/>
                  </a:cubicBezTo>
                  <a:cubicBezTo>
                    <a:pt x="5156854" y="1902793"/>
                    <a:pt x="5154871" y="1908366"/>
                    <a:pt x="5154966" y="1917668"/>
                  </a:cubicBezTo>
                  <a:cubicBezTo>
                    <a:pt x="5155438" y="1958277"/>
                    <a:pt x="5155344" y="1998934"/>
                    <a:pt x="5155013" y="2039544"/>
                  </a:cubicBezTo>
                  <a:cubicBezTo>
                    <a:pt x="5154966" y="2046675"/>
                    <a:pt x="5156902" y="2050546"/>
                    <a:pt x="5163324" y="2054371"/>
                  </a:cubicBezTo>
                  <a:cubicBezTo>
                    <a:pt x="5181740" y="2065374"/>
                    <a:pt x="5189531" y="2086103"/>
                    <a:pt x="5183959" y="2105700"/>
                  </a:cubicBezTo>
                  <a:cubicBezTo>
                    <a:pt x="5178623" y="2124353"/>
                    <a:pt x="5160254" y="2138283"/>
                    <a:pt x="5140610" y="2138471"/>
                  </a:cubicBezTo>
                  <a:cubicBezTo>
                    <a:pt x="5120212" y="2138613"/>
                    <a:pt x="5102882" y="2125344"/>
                    <a:pt x="5096790" y="2104945"/>
                  </a:cubicBezTo>
                  <a:cubicBezTo>
                    <a:pt x="5090888" y="2085254"/>
                    <a:pt x="5098538" y="2065374"/>
                    <a:pt x="5117568" y="2054182"/>
                  </a:cubicBezTo>
                  <a:cubicBezTo>
                    <a:pt x="5123706" y="2050594"/>
                    <a:pt x="5124981" y="2046721"/>
                    <a:pt x="5124839" y="2040441"/>
                  </a:cubicBezTo>
                  <a:cubicBezTo>
                    <a:pt x="5124509" y="2019240"/>
                    <a:pt x="5124697" y="1997990"/>
                    <a:pt x="5124697" y="1976788"/>
                  </a:cubicBezTo>
                  <a:cubicBezTo>
                    <a:pt x="5124697" y="1961441"/>
                    <a:pt x="5124273" y="1946095"/>
                    <a:pt x="5124839" y="1930748"/>
                  </a:cubicBezTo>
                  <a:cubicBezTo>
                    <a:pt x="5125453" y="1915401"/>
                    <a:pt x="5124839" y="1903219"/>
                    <a:pt x="5109257" y="1892216"/>
                  </a:cubicBezTo>
                  <a:cubicBezTo>
                    <a:pt x="5088195" y="1877342"/>
                    <a:pt x="5090321" y="1844429"/>
                    <a:pt x="5109682" y="1826721"/>
                  </a:cubicBezTo>
                  <a:cubicBezTo>
                    <a:pt x="5119291" y="1817914"/>
                    <a:pt x="5131651" y="1814148"/>
                    <a:pt x="5143686" y="1815152"/>
                  </a:cubicBezTo>
                  <a:close/>
                  <a:moveTo>
                    <a:pt x="4865510" y="1815152"/>
                  </a:moveTo>
                  <a:cubicBezTo>
                    <a:pt x="4877546" y="1816156"/>
                    <a:pt x="4889256" y="1821928"/>
                    <a:pt x="4897567" y="1832199"/>
                  </a:cubicBezTo>
                  <a:cubicBezTo>
                    <a:pt x="4913764" y="1852220"/>
                    <a:pt x="4909561" y="1883433"/>
                    <a:pt x="4887321" y="1897363"/>
                  </a:cubicBezTo>
                  <a:cubicBezTo>
                    <a:pt x="4878679" y="1902793"/>
                    <a:pt x="4876696" y="1908366"/>
                    <a:pt x="4876790" y="1917668"/>
                  </a:cubicBezTo>
                  <a:cubicBezTo>
                    <a:pt x="4877263" y="1958277"/>
                    <a:pt x="4877168" y="1998934"/>
                    <a:pt x="4876837" y="2039544"/>
                  </a:cubicBezTo>
                  <a:cubicBezTo>
                    <a:pt x="4876790" y="2046675"/>
                    <a:pt x="4878726" y="2050546"/>
                    <a:pt x="4885149" y="2054371"/>
                  </a:cubicBezTo>
                  <a:cubicBezTo>
                    <a:pt x="4903564" y="2065374"/>
                    <a:pt x="4911356" y="2086103"/>
                    <a:pt x="4905783" y="2105700"/>
                  </a:cubicBezTo>
                  <a:cubicBezTo>
                    <a:pt x="4900448" y="2124353"/>
                    <a:pt x="4882079" y="2138283"/>
                    <a:pt x="4862436" y="2138471"/>
                  </a:cubicBezTo>
                  <a:cubicBezTo>
                    <a:pt x="4842036" y="2138613"/>
                    <a:pt x="4824706" y="2125344"/>
                    <a:pt x="4818615" y="2104945"/>
                  </a:cubicBezTo>
                  <a:cubicBezTo>
                    <a:pt x="4812712" y="2085254"/>
                    <a:pt x="4820361" y="2065374"/>
                    <a:pt x="4839392" y="2054182"/>
                  </a:cubicBezTo>
                  <a:cubicBezTo>
                    <a:pt x="4845483" y="2050594"/>
                    <a:pt x="4846758" y="2046721"/>
                    <a:pt x="4846663" y="2040441"/>
                  </a:cubicBezTo>
                  <a:cubicBezTo>
                    <a:pt x="4846333" y="2019240"/>
                    <a:pt x="4846522" y="1997990"/>
                    <a:pt x="4846522" y="1976788"/>
                  </a:cubicBezTo>
                  <a:cubicBezTo>
                    <a:pt x="4846522" y="1961441"/>
                    <a:pt x="4846097" y="1946095"/>
                    <a:pt x="4846663" y="1930748"/>
                  </a:cubicBezTo>
                  <a:cubicBezTo>
                    <a:pt x="4847277" y="1915401"/>
                    <a:pt x="4846663" y="1903219"/>
                    <a:pt x="4831081" y="1892216"/>
                  </a:cubicBezTo>
                  <a:cubicBezTo>
                    <a:pt x="4810021" y="1877342"/>
                    <a:pt x="4812146" y="1844429"/>
                    <a:pt x="4831505" y="1826721"/>
                  </a:cubicBezTo>
                  <a:cubicBezTo>
                    <a:pt x="4841115" y="1817914"/>
                    <a:pt x="4853475" y="1814148"/>
                    <a:pt x="4865510" y="1815152"/>
                  </a:cubicBezTo>
                  <a:close/>
                  <a:moveTo>
                    <a:pt x="4487598" y="1804244"/>
                  </a:moveTo>
                  <a:cubicBezTo>
                    <a:pt x="4508092" y="1804386"/>
                    <a:pt x="4524950" y="1817088"/>
                    <a:pt x="4530758" y="1836779"/>
                  </a:cubicBezTo>
                  <a:cubicBezTo>
                    <a:pt x="4536330" y="1855762"/>
                    <a:pt x="4528728" y="1876870"/>
                    <a:pt x="4511114" y="1887211"/>
                  </a:cubicBezTo>
                  <a:cubicBezTo>
                    <a:pt x="4503795" y="1891508"/>
                    <a:pt x="4501906" y="1896136"/>
                    <a:pt x="4501954" y="1904257"/>
                  </a:cubicBezTo>
                  <a:cubicBezTo>
                    <a:pt x="4502284" y="1983824"/>
                    <a:pt x="4501954" y="2063390"/>
                    <a:pt x="4502379" y="2142957"/>
                  </a:cubicBezTo>
                  <a:cubicBezTo>
                    <a:pt x="4502425" y="2152968"/>
                    <a:pt x="4500160" y="2155755"/>
                    <a:pt x="4489865" y="2155613"/>
                  </a:cubicBezTo>
                  <a:cubicBezTo>
                    <a:pt x="4443778" y="2154998"/>
                    <a:pt x="4397644" y="2155329"/>
                    <a:pt x="4351509" y="2155329"/>
                  </a:cubicBezTo>
                  <a:cubicBezTo>
                    <a:pt x="4305846" y="2155329"/>
                    <a:pt x="4260184" y="2155471"/>
                    <a:pt x="4214522" y="2155188"/>
                  </a:cubicBezTo>
                  <a:cubicBezTo>
                    <a:pt x="4207487" y="2155140"/>
                    <a:pt x="4203567" y="2156887"/>
                    <a:pt x="4199789" y="2163451"/>
                  </a:cubicBezTo>
                  <a:cubicBezTo>
                    <a:pt x="4189164" y="2181867"/>
                    <a:pt x="4168435" y="2189612"/>
                    <a:pt x="4148413" y="2184181"/>
                  </a:cubicBezTo>
                  <a:cubicBezTo>
                    <a:pt x="4129667" y="2179129"/>
                    <a:pt x="4116162" y="2160948"/>
                    <a:pt x="4116162" y="2140738"/>
                  </a:cubicBezTo>
                  <a:cubicBezTo>
                    <a:pt x="4116162" y="2119583"/>
                    <a:pt x="4127967" y="2103481"/>
                    <a:pt x="4148083" y="2097343"/>
                  </a:cubicBezTo>
                  <a:cubicBezTo>
                    <a:pt x="4168199" y="2091204"/>
                    <a:pt x="4188221" y="2098240"/>
                    <a:pt x="4199411" y="2116938"/>
                  </a:cubicBezTo>
                  <a:cubicBezTo>
                    <a:pt x="4203331" y="2123502"/>
                    <a:pt x="4207439" y="2125014"/>
                    <a:pt x="4214380" y="2125014"/>
                  </a:cubicBezTo>
                  <a:cubicBezTo>
                    <a:pt x="4296261" y="2124824"/>
                    <a:pt x="4378094" y="2124636"/>
                    <a:pt x="4459927" y="2125155"/>
                  </a:cubicBezTo>
                  <a:cubicBezTo>
                    <a:pt x="4470505" y="2125203"/>
                    <a:pt x="4472299" y="2121992"/>
                    <a:pt x="4472252" y="2112264"/>
                  </a:cubicBezTo>
                  <a:cubicBezTo>
                    <a:pt x="4471827" y="2042614"/>
                    <a:pt x="4471922" y="1973010"/>
                    <a:pt x="4472158" y="1903360"/>
                  </a:cubicBezTo>
                  <a:cubicBezTo>
                    <a:pt x="4472205" y="1895994"/>
                    <a:pt x="4470647" y="1891461"/>
                    <a:pt x="4463563" y="1887399"/>
                  </a:cubicBezTo>
                  <a:cubicBezTo>
                    <a:pt x="4445715" y="1877153"/>
                    <a:pt x="4437970" y="1856187"/>
                    <a:pt x="4443448" y="1837252"/>
                  </a:cubicBezTo>
                  <a:cubicBezTo>
                    <a:pt x="4449397" y="1816710"/>
                    <a:pt x="4466255" y="1804102"/>
                    <a:pt x="4487598" y="1804244"/>
                  </a:cubicBezTo>
                  <a:close/>
                  <a:moveTo>
                    <a:pt x="795299" y="1796169"/>
                  </a:moveTo>
                  <a:cubicBezTo>
                    <a:pt x="789491" y="1796405"/>
                    <a:pt x="783494" y="1794847"/>
                    <a:pt x="784014" y="1804527"/>
                  </a:cubicBezTo>
                  <a:cubicBezTo>
                    <a:pt x="784721" y="1817608"/>
                    <a:pt x="784533" y="1830782"/>
                    <a:pt x="784060" y="1843862"/>
                  </a:cubicBezTo>
                  <a:cubicBezTo>
                    <a:pt x="783777" y="1851087"/>
                    <a:pt x="785949" y="1856423"/>
                    <a:pt x="790861" y="1861853"/>
                  </a:cubicBezTo>
                  <a:cubicBezTo>
                    <a:pt x="820279" y="1894388"/>
                    <a:pt x="849414" y="1927159"/>
                    <a:pt x="878266" y="1960119"/>
                  </a:cubicBezTo>
                  <a:cubicBezTo>
                    <a:pt x="883460" y="1966022"/>
                    <a:pt x="888702" y="1968713"/>
                    <a:pt x="896729" y="1968666"/>
                  </a:cubicBezTo>
                  <a:cubicBezTo>
                    <a:pt x="955944" y="1968335"/>
                    <a:pt x="1015206" y="1968383"/>
                    <a:pt x="1074421" y="1968619"/>
                  </a:cubicBezTo>
                  <a:cubicBezTo>
                    <a:pt x="1081692" y="1968666"/>
                    <a:pt x="1086982" y="1966825"/>
                    <a:pt x="1092129" y="1961252"/>
                  </a:cubicBezTo>
                  <a:cubicBezTo>
                    <a:pt x="1116306" y="1934997"/>
                    <a:pt x="1141191" y="1909310"/>
                    <a:pt x="1165368" y="1883055"/>
                  </a:cubicBezTo>
                  <a:cubicBezTo>
                    <a:pt x="1170752" y="1877200"/>
                    <a:pt x="1176229" y="1875123"/>
                    <a:pt x="1184068" y="1875123"/>
                  </a:cubicBezTo>
                  <a:cubicBezTo>
                    <a:pt x="1369440" y="1875358"/>
                    <a:pt x="1554780" y="1875311"/>
                    <a:pt x="1740168" y="1875169"/>
                  </a:cubicBezTo>
                  <a:cubicBezTo>
                    <a:pt x="1747440" y="1875169"/>
                    <a:pt x="1752540" y="1876822"/>
                    <a:pt x="1757545" y="1882725"/>
                  </a:cubicBezTo>
                  <a:cubicBezTo>
                    <a:pt x="1778700" y="1907421"/>
                    <a:pt x="1800799" y="1931362"/>
                    <a:pt x="1821954" y="1956058"/>
                  </a:cubicBezTo>
                  <a:cubicBezTo>
                    <a:pt x="1829510" y="1964888"/>
                    <a:pt x="1837348" y="1968902"/>
                    <a:pt x="1849531" y="1968855"/>
                  </a:cubicBezTo>
                  <a:cubicBezTo>
                    <a:pt x="1989256" y="1968335"/>
                    <a:pt x="2128935" y="1968525"/>
                    <a:pt x="2268660" y="1968525"/>
                  </a:cubicBezTo>
                  <a:cubicBezTo>
                    <a:pt x="2303462" y="1968525"/>
                    <a:pt x="2338310" y="1968525"/>
                    <a:pt x="2373112" y="1968525"/>
                  </a:cubicBezTo>
                  <a:cubicBezTo>
                    <a:pt x="2480255" y="1968525"/>
                    <a:pt x="2587445" y="1968525"/>
                    <a:pt x="2694589" y="1968430"/>
                  </a:cubicBezTo>
                  <a:cubicBezTo>
                    <a:pt x="2698886" y="1968383"/>
                    <a:pt x="2705969" y="1970696"/>
                    <a:pt x="2706914" y="1966305"/>
                  </a:cubicBezTo>
                  <a:cubicBezTo>
                    <a:pt x="2708755" y="1957711"/>
                    <a:pt x="2709227" y="1948172"/>
                    <a:pt x="2707291" y="1939673"/>
                  </a:cubicBezTo>
                  <a:cubicBezTo>
                    <a:pt x="2705922" y="1933297"/>
                    <a:pt x="2697989" y="1936367"/>
                    <a:pt x="2693078" y="1936367"/>
                  </a:cubicBezTo>
                  <a:cubicBezTo>
                    <a:pt x="2422741" y="1936226"/>
                    <a:pt x="2152356" y="1936178"/>
                    <a:pt x="1881972" y="1936461"/>
                  </a:cubicBezTo>
                  <a:cubicBezTo>
                    <a:pt x="1872480" y="1936461"/>
                    <a:pt x="1866058" y="1933817"/>
                    <a:pt x="1859966" y="1926687"/>
                  </a:cubicBezTo>
                  <a:cubicBezTo>
                    <a:pt x="1835601" y="1898166"/>
                    <a:pt x="1810574" y="1870211"/>
                    <a:pt x="1786209" y="1841737"/>
                  </a:cubicBezTo>
                  <a:cubicBezTo>
                    <a:pt x="1780447" y="1834984"/>
                    <a:pt x="1774403" y="1832199"/>
                    <a:pt x="1765384" y="1832341"/>
                  </a:cubicBezTo>
                  <a:cubicBezTo>
                    <a:pt x="1708436" y="1833190"/>
                    <a:pt x="1651441" y="1833615"/>
                    <a:pt x="1594493" y="1833804"/>
                  </a:cubicBezTo>
                  <a:cubicBezTo>
                    <a:pt x="1458875" y="1834276"/>
                    <a:pt x="1323211" y="1834607"/>
                    <a:pt x="1187609" y="1834796"/>
                  </a:cubicBezTo>
                  <a:cubicBezTo>
                    <a:pt x="1179865" y="1834796"/>
                    <a:pt x="1174340" y="1836873"/>
                    <a:pt x="1168579" y="1842304"/>
                  </a:cubicBezTo>
                  <a:cubicBezTo>
                    <a:pt x="1137366" y="1871769"/>
                    <a:pt x="1105587" y="1900669"/>
                    <a:pt x="1074185" y="1929945"/>
                  </a:cubicBezTo>
                  <a:cubicBezTo>
                    <a:pt x="1069604" y="1934195"/>
                    <a:pt x="1065213" y="1936414"/>
                    <a:pt x="1058696" y="1936367"/>
                  </a:cubicBezTo>
                  <a:cubicBezTo>
                    <a:pt x="1007604" y="1936084"/>
                    <a:pt x="956512" y="1936131"/>
                    <a:pt x="905417" y="1936320"/>
                  </a:cubicBezTo>
                  <a:cubicBezTo>
                    <a:pt x="899043" y="1936320"/>
                    <a:pt x="894604" y="1934809"/>
                    <a:pt x="890401" y="1929568"/>
                  </a:cubicBezTo>
                  <a:cubicBezTo>
                    <a:pt x="867169" y="1900669"/>
                    <a:pt x="843937" y="1871863"/>
                    <a:pt x="819854" y="1843720"/>
                  </a:cubicBezTo>
                  <a:cubicBezTo>
                    <a:pt x="810032" y="1832199"/>
                    <a:pt x="802855" y="1820724"/>
                    <a:pt x="805782" y="1805000"/>
                  </a:cubicBezTo>
                  <a:cubicBezTo>
                    <a:pt x="807482" y="1795933"/>
                    <a:pt x="801674" y="1795933"/>
                    <a:pt x="795299" y="1796169"/>
                  </a:cubicBezTo>
                  <a:close/>
                  <a:moveTo>
                    <a:pt x="376317" y="1786270"/>
                  </a:moveTo>
                  <a:cubicBezTo>
                    <a:pt x="388240" y="1785922"/>
                    <a:pt x="400270" y="1790455"/>
                    <a:pt x="409690" y="1799947"/>
                  </a:cubicBezTo>
                  <a:cubicBezTo>
                    <a:pt x="428342" y="1818788"/>
                    <a:pt x="427587" y="1848490"/>
                    <a:pt x="406999" y="1865866"/>
                  </a:cubicBezTo>
                  <a:cubicBezTo>
                    <a:pt x="401096" y="1870825"/>
                    <a:pt x="399065" y="1875406"/>
                    <a:pt x="399113" y="1882725"/>
                  </a:cubicBezTo>
                  <a:cubicBezTo>
                    <a:pt x="399396" y="1945575"/>
                    <a:pt x="399490" y="2008426"/>
                    <a:pt x="399113" y="2071276"/>
                  </a:cubicBezTo>
                  <a:cubicBezTo>
                    <a:pt x="399065" y="2080532"/>
                    <a:pt x="401190" y="2084168"/>
                    <a:pt x="410965" y="2083412"/>
                  </a:cubicBezTo>
                  <a:cubicBezTo>
                    <a:pt x="422204" y="2082562"/>
                    <a:pt x="433631" y="2084120"/>
                    <a:pt x="444823" y="2082939"/>
                  </a:cubicBezTo>
                  <a:cubicBezTo>
                    <a:pt x="455777" y="2081759"/>
                    <a:pt x="457053" y="2086197"/>
                    <a:pt x="456958" y="2095689"/>
                  </a:cubicBezTo>
                  <a:cubicBezTo>
                    <a:pt x="456486" y="2147679"/>
                    <a:pt x="456722" y="2199669"/>
                    <a:pt x="456722" y="2251658"/>
                  </a:cubicBezTo>
                  <a:cubicBezTo>
                    <a:pt x="456722" y="2304121"/>
                    <a:pt x="456864" y="2356535"/>
                    <a:pt x="456533" y="2408997"/>
                  </a:cubicBezTo>
                  <a:cubicBezTo>
                    <a:pt x="456486" y="2416789"/>
                    <a:pt x="458469" y="2421227"/>
                    <a:pt x="466072" y="2424155"/>
                  </a:cubicBezTo>
                  <a:cubicBezTo>
                    <a:pt x="476555" y="2428168"/>
                    <a:pt x="486518" y="2433457"/>
                    <a:pt x="496671" y="2438369"/>
                  </a:cubicBezTo>
                  <a:cubicBezTo>
                    <a:pt x="509421" y="2444554"/>
                    <a:pt x="521178" y="2449040"/>
                    <a:pt x="536950" y="2445121"/>
                  </a:cubicBezTo>
                  <a:cubicBezTo>
                    <a:pt x="562308" y="2438841"/>
                    <a:pt x="586012" y="2458107"/>
                    <a:pt x="589129" y="2483606"/>
                  </a:cubicBezTo>
                  <a:cubicBezTo>
                    <a:pt x="592150" y="2508538"/>
                    <a:pt x="572980" y="2531723"/>
                    <a:pt x="547243" y="2534274"/>
                  </a:cubicBezTo>
                  <a:cubicBezTo>
                    <a:pt x="522784" y="2536729"/>
                    <a:pt x="500732" y="2517557"/>
                    <a:pt x="499362" y="2491633"/>
                  </a:cubicBezTo>
                  <a:cubicBezTo>
                    <a:pt x="498984" y="2484503"/>
                    <a:pt x="496340" y="2481481"/>
                    <a:pt x="490343" y="2478790"/>
                  </a:cubicBezTo>
                  <a:cubicBezTo>
                    <a:pt x="470227" y="2469817"/>
                    <a:pt x="450630" y="2459523"/>
                    <a:pt x="430231" y="2451259"/>
                  </a:cubicBezTo>
                  <a:cubicBezTo>
                    <a:pt x="419937" y="2447104"/>
                    <a:pt x="417670" y="2441391"/>
                    <a:pt x="417717" y="2431049"/>
                  </a:cubicBezTo>
                  <a:cubicBezTo>
                    <a:pt x="418143" y="2332925"/>
                    <a:pt x="417717" y="2234848"/>
                    <a:pt x="418284" y="2136723"/>
                  </a:cubicBezTo>
                  <a:cubicBezTo>
                    <a:pt x="418379" y="2124730"/>
                    <a:pt x="415546" y="2120763"/>
                    <a:pt x="403504" y="2122038"/>
                  </a:cubicBezTo>
                  <a:cubicBezTo>
                    <a:pt x="392737" y="2123172"/>
                    <a:pt x="381735" y="2121613"/>
                    <a:pt x="370969" y="2122463"/>
                  </a:cubicBezTo>
                  <a:cubicBezTo>
                    <a:pt x="361195" y="2123266"/>
                    <a:pt x="359022" y="2119677"/>
                    <a:pt x="359070" y="2110375"/>
                  </a:cubicBezTo>
                  <a:cubicBezTo>
                    <a:pt x="359353" y="2035767"/>
                    <a:pt x="359070" y="1961158"/>
                    <a:pt x="359211" y="1886550"/>
                  </a:cubicBezTo>
                  <a:cubicBezTo>
                    <a:pt x="359211" y="1878474"/>
                    <a:pt x="357889" y="1872949"/>
                    <a:pt x="350381" y="1867520"/>
                  </a:cubicBezTo>
                  <a:cubicBezTo>
                    <a:pt x="328802" y="1851984"/>
                    <a:pt x="326204" y="1821243"/>
                    <a:pt x="343581" y="1801883"/>
                  </a:cubicBezTo>
                  <a:cubicBezTo>
                    <a:pt x="352577" y="1791848"/>
                    <a:pt x="364393" y="1786619"/>
                    <a:pt x="376317" y="1786270"/>
                  </a:cubicBezTo>
                  <a:close/>
                  <a:moveTo>
                    <a:pt x="2593820" y="1772040"/>
                  </a:moveTo>
                  <a:cubicBezTo>
                    <a:pt x="2589429" y="1772229"/>
                    <a:pt x="2586879" y="1774920"/>
                    <a:pt x="2587068" y="1778556"/>
                  </a:cubicBezTo>
                  <a:cubicBezTo>
                    <a:pt x="2587209" y="1782758"/>
                    <a:pt x="2589995" y="1786064"/>
                    <a:pt x="2594859" y="1785545"/>
                  </a:cubicBezTo>
                  <a:cubicBezTo>
                    <a:pt x="2598967" y="1785073"/>
                    <a:pt x="2600526" y="1781956"/>
                    <a:pt x="2601045" y="1778415"/>
                  </a:cubicBezTo>
                  <a:cubicBezTo>
                    <a:pt x="2600148" y="1774353"/>
                    <a:pt x="2598259" y="1771898"/>
                    <a:pt x="2593820" y="1772040"/>
                  </a:cubicBezTo>
                  <a:close/>
                  <a:moveTo>
                    <a:pt x="2286084" y="1769537"/>
                  </a:moveTo>
                  <a:cubicBezTo>
                    <a:pt x="2281739" y="1769631"/>
                    <a:pt x="2279520" y="1772229"/>
                    <a:pt x="2279662" y="1776431"/>
                  </a:cubicBezTo>
                  <a:cubicBezTo>
                    <a:pt x="2279851" y="1780634"/>
                    <a:pt x="2282259" y="1783137"/>
                    <a:pt x="2286557" y="1782900"/>
                  </a:cubicBezTo>
                  <a:cubicBezTo>
                    <a:pt x="2290712" y="1782664"/>
                    <a:pt x="2292837" y="1780020"/>
                    <a:pt x="2293167" y="1775817"/>
                  </a:cubicBezTo>
                  <a:cubicBezTo>
                    <a:pt x="2292647" y="1771662"/>
                    <a:pt x="2290286" y="1769395"/>
                    <a:pt x="2286084" y="1769537"/>
                  </a:cubicBezTo>
                  <a:close/>
                  <a:moveTo>
                    <a:pt x="4234921" y="1754096"/>
                  </a:moveTo>
                  <a:cubicBezTo>
                    <a:pt x="4230010" y="1752679"/>
                    <a:pt x="4227366" y="1756409"/>
                    <a:pt x="4226610" y="1760423"/>
                  </a:cubicBezTo>
                  <a:cubicBezTo>
                    <a:pt x="4225902" y="1764389"/>
                    <a:pt x="4228547" y="1767129"/>
                    <a:pt x="4232654" y="1767553"/>
                  </a:cubicBezTo>
                  <a:cubicBezTo>
                    <a:pt x="4236669" y="1767978"/>
                    <a:pt x="4239171" y="1765665"/>
                    <a:pt x="4240730" y="1761840"/>
                  </a:cubicBezTo>
                  <a:cubicBezTo>
                    <a:pt x="4240872" y="1757825"/>
                    <a:pt x="4238321" y="1755087"/>
                    <a:pt x="4234921" y="1754096"/>
                  </a:cubicBezTo>
                  <a:close/>
                  <a:moveTo>
                    <a:pt x="2274137" y="1732233"/>
                  </a:moveTo>
                  <a:cubicBezTo>
                    <a:pt x="2293686" y="1726850"/>
                    <a:pt x="2315691" y="1735208"/>
                    <a:pt x="2325088" y="1753435"/>
                  </a:cubicBezTo>
                  <a:cubicBezTo>
                    <a:pt x="2329385" y="1761793"/>
                    <a:pt x="2334343" y="1763540"/>
                    <a:pt x="2342843" y="1763493"/>
                  </a:cubicBezTo>
                  <a:cubicBezTo>
                    <a:pt x="2408291" y="1763209"/>
                    <a:pt x="2473786" y="1763209"/>
                    <a:pt x="2539281" y="1763493"/>
                  </a:cubicBezTo>
                  <a:cubicBezTo>
                    <a:pt x="2547213" y="1763540"/>
                    <a:pt x="2551935" y="1761746"/>
                    <a:pt x="2556421" y="1754284"/>
                  </a:cubicBezTo>
                  <a:cubicBezTo>
                    <a:pt x="2570116" y="1731619"/>
                    <a:pt x="2600054" y="1726661"/>
                    <a:pt x="2621255" y="1742479"/>
                  </a:cubicBezTo>
                  <a:cubicBezTo>
                    <a:pt x="2642127" y="1758063"/>
                    <a:pt x="2645385" y="1788850"/>
                    <a:pt x="2628197" y="1808352"/>
                  </a:cubicBezTo>
                  <a:cubicBezTo>
                    <a:pt x="2610725" y="1828185"/>
                    <a:pt x="2580267" y="1829838"/>
                    <a:pt x="2562324" y="1810477"/>
                  </a:cubicBezTo>
                  <a:cubicBezTo>
                    <a:pt x="2555950" y="1803536"/>
                    <a:pt x="2549858" y="1802025"/>
                    <a:pt x="2541405" y="1802072"/>
                  </a:cubicBezTo>
                  <a:cubicBezTo>
                    <a:pt x="2472793" y="1802308"/>
                    <a:pt x="2404136" y="1802308"/>
                    <a:pt x="2335477" y="1802025"/>
                  </a:cubicBezTo>
                  <a:cubicBezTo>
                    <a:pt x="2327733" y="1802025"/>
                    <a:pt x="2322349" y="1804008"/>
                    <a:pt x="2316494" y="1809391"/>
                  </a:cubicBezTo>
                  <a:cubicBezTo>
                    <a:pt x="2302281" y="1822471"/>
                    <a:pt x="2285187" y="1825162"/>
                    <a:pt x="2267573" y="1817182"/>
                  </a:cubicBezTo>
                  <a:cubicBezTo>
                    <a:pt x="2250527" y="1809438"/>
                    <a:pt x="2241650" y="1795508"/>
                    <a:pt x="2241366" y="1785073"/>
                  </a:cubicBezTo>
                  <a:cubicBezTo>
                    <a:pt x="2241224" y="1755560"/>
                    <a:pt x="2254446" y="1737663"/>
                    <a:pt x="2274137" y="1732233"/>
                  </a:cubicBezTo>
                  <a:close/>
                  <a:moveTo>
                    <a:pt x="219390" y="1698517"/>
                  </a:moveTo>
                  <a:cubicBezTo>
                    <a:pt x="215235" y="1698706"/>
                    <a:pt x="212307" y="1701256"/>
                    <a:pt x="212496" y="1705270"/>
                  </a:cubicBezTo>
                  <a:cubicBezTo>
                    <a:pt x="212638" y="1709141"/>
                    <a:pt x="215566" y="1712022"/>
                    <a:pt x="219579" y="1712116"/>
                  </a:cubicBezTo>
                  <a:cubicBezTo>
                    <a:pt x="223876" y="1712211"/>
                    <a:pt x="225670" y="1709000"/>
                    <a:pt x="226237" y="1705600"/>
                  </a:cubicBezTo>
                  <a:cubicBezTo>
                    <a:pt x="226048" y="1700689"/>
                    <a:pt x="223734" y="1698328"/>
                    <a:pt x="219390" y="1698517"/>
                  </a:cubicBezTo>
                  <a:close/>
                  <a:moveTo>
                    <a:pt x="2053241" y="1696391"/>
                  </a:moveTo>
                  <a:cubicBezTo>
                    <a:pt x="2048801" y="1695778"/>
                    <a:pt x="2046394" y="1698469"/>
                    <a:pt x="2046063" y="1702483"/>
                  </a:cubicBezTo>
                  <a:cubicBezTo>
                    <a:pt x="2045733" y="1706496"/>
                    <a:pt x="2047668" y="1709425"/>
                    <a:pt x="2052107" y="1709708"/>
                  </a:cubicBezTo>
                  <a:cubicBezTo>
                    <a:pt x="2056451" y="1709992"/>
                    <a:pt x="2058576" y="1707489"/>
                    <a:pt x="2059663" y="1703710"/>
                  </a:cubicBezTo>
                  <a:cubicBezTo>
                    <a:pt x="2059521" y="1699461"/>
                    <a:pt x="2057302" y="1696911"/>
                    <a:pt x="2053241" y="1696391"/>
                  </a:cubicBezTo>
                  <a:close/>
                  <a:moveTo>
                    <a:pt x="1653991" y="1695211"/>
                  </a:moveTo>
                  <a:cubicBezTo>
                    <a:pt x="1650166" y="1694881"/>
                    <a:pt x="1647144" y="1696959"/>
                    <a:pt x="1647049" y="1701587"/>
                  </a:cubicBezTo>
                  <a:cubicBezTo>
                    <a:pt x="1646954" y="1705978"/>
                    <a:pt x="1649269" y="1708716"/>
                    <a:pt x="1653282" y="1708858"/>
                  </a:cubicBezTo>
                  <a:cubicBezTo>
                    <a:pt x="1657201" y="1709000"/>
                    <a:pt x="1659704" y="1706167"/>
                    <a:pt x="1660790" y="1702342"/>
                  </a:cubicBezTo>
                  <a:cubicBezTo>
                    <a:pt x="1660601" y="1697856"/>
                    <a:pt x="1657674" y="1695448"/>
                    <a:pt x="1653991" y="1695211"/>
                  </a:cubicBezTo>
                  <a:close/>
                  <a:moveTo>
                    <a:pt x="1917387" y="1694975"/>
                  </a:moveTo>
                  <a:cubicBezTo>
                    <a:pt x="1913846" y="1694975"/>
                    <a:pt x="1910540" y="1697147"/>
                    <a:pt x="1910588" y="1701633"/>
                  </a:cubicBezTo>
                  <a:cubicBezTo>
                    <a:pt x="1910588" y="1706496"/>
                    <a:pt x="1913514" y="1709283"/>
                    <a:pt x="1918001" y="1708905"/>
                  </a:cubicBezTo>
                  <a:cubicBezTo>
                    <a:pt x="1921731" y="1708574"/>
                    <a:pt x="1924376" y="1705883"/>
                    <a:pt x="1924187" y="1701633"/>
                  </a:cubicBezTo>
                  <a:cubicBezTo>
                    <a:pt x="1924187" y="1697100"/>
                    <a:pt x="1920929" y="1694975"/>
                    <a:pt x="1917387" y="1694975"/>
                  </a:cubicBezTo>
                  <a:close/>
                  <a:moveTo>
                    <a:pt x="2190653" y="1694927"/>
                  </a:moveTo>
                  <a:cubicBezTo>
                    <a:pt x="2186686" y="1695447"/>
                    <a:pt x="2183994" y="1697194"/>
                    <a:pt x="2183994" y="1701586"/>
                  </a:cubicBezTo>
                  <a:cubicBezTo>
                    <a:pt x="2183994" y="1705694"/>
                    <a:pt x="2186119" y="1708716"/>
                    <a:pt x="2190038" y="1708857"/>
                  </a:cubicBezTo>
                  <a:cubicBezTo>
                    <a:pt x="2194477" y="1709047"/>
                    <a:pt x="2197641" y="1705977"/>
                    <a:pt x="2197688" y="1701539"/>
                  </a:cubicBezTo>
                  <a:cubicBezTo>
                    <a:pt x="2197736" y="1697478"/>
                    <a:pt x="2194288" y="1695730"/>
                    <a:pt x="2190653" y="1694927"/>
                  </a:cubicBezTo>
                  <a:close/>
                  <a:moveTo>
                    <a:pt x="1785406" y="1694927"/>
                  </a:moveTo>
                  <a:cubicBezTo>
                    <a:pt x="1781581" y="1695588"/>
                    <a:pt x="1778370" y="1697620"/>
                    <a:pt x="1778323" y="1701491"/>
                  </a:cubicBezTo>
                  <a:cubicBezTo>
                    <a:pt x="1778276" y="1705883"/>
                    <a:pt x="1781439" y="1708999"/>
                    <a:pt x="1785879" y="1708858"/>
                  </a:cubicBezTo>
                  <a:cubicBezTo>
                    <a:pt x="1789798" y="1708716"/>
                    <a:pt x="1791923" y="1705646"/>
                    <a:pt x="1792017" y="1701633"/>
                  </a:cubicBezTo>
                  <a:cubicBezTo>
                    <a:pt x="1792017" y="1697336"/>
                    <a:pt x="1789373" y="1695447"/>
                    <a:pt x="1785406" y="1694927"/>
                  </a:cubicBezTo>
                  <a:close/>
                  <a:moveTo>
                    <a:pt x="354252" y="1674529"/>
                  </a:moveTo>
                  <a:cubicBezTo>
                    <a:pt x="349812" y="1674529"/>
                    <a:pt x="347405" y="1677080"/>
                    <a:pt x="347357" y="1681093"/>
                  </a:cubicBezTo>
                  <a:cubicBezTo>
                    <a:pt x="347263" y="1685012"/>
                    <a:pt x="349294" y="1687987"/>
                    <a:pt x="353827" y="1687987"/>
                  </a:cubicBezTo>
                  <a:cubicBezTo>
                    <a:pt x="358123" y="1687987"/>
                    <a:pt x="360721" y="1685437"/>
                    <a:pt x="360862" y="1681471"/>
                  </a:cubicBezTo>
                  <a:cubicBezTo>
                    <a:pt x="361004" y="1677410"/>
                    <a:pt x="358360" y="1675001"/>
                    <a:pt x="354252" y="1674529"/>
                  </a:cubicBezTo>
                  <a:close/>
                  <a:moveTo>
                    <a:pt x="219295" y="1660221"/>
                  </a:moveTo>
                  <a:cubicBezTo>
                    <a:pt x="238939" y="1660174"/>
                    <a:pt x="254381" y="1670421"/>
                    <a:pt x="261511" y="1688270"/>
                  </a:cubicBezTo>
                  <a:cubicBezTo>
                    <a:pt x="268405" y="1705506"/>
                    <a:pt x="264722" y="1725433"/>
                    <a:pt x="250320" y="1737663"/>
                  </a:cubicBezTo>
                  <a:cubicBezTo>
                    <a:pt x="242434" y="1744321"/>
                    <a:pt x="240734" y="1751356"/>
                    <a:pt x="240734" y="1760896"/>
                  </a:cubicBezTo>
                  <a:cubicBezTo>
                    <a:pt x="240970" y="1864450"/>
                    <a:pt x="240970" y="1967958"/>
                    <a:pt x="240686" y="2071465"/>
                  </a:cubicBezTo>
                  <a:cubicBezTo>
                    <a:pt x="240686" y="2080862"/>
                    <a:pt x="242811" y="2087048"/>
                    <a:pt x="250981" y="2092761"/>
                  </a:cubicBezTo>
                  <a:cubicBezTo>
                    <a:pt x="272797" y="2108014"/>
                    <a:pt x="293527" y="2124777"/>
                    <a:pt x="315154" y="2140313"/>
                  </a:cubicBezTo>
                  <a:cubicBezTo>
                    <a:pt x="322898" y="2145884"/>
                    <a:pt x="325826" y="2151881"/>
                    <a:pt x="325778" y="2161562"/>
                  </a:cubicBezTo>
                  <a:cubicBezTo>
                    <a:pt x="325401" y="2284051"/>
                    <a:pt x="325590" y="2406589"/>
                    <a:pt x="325401" y="2529079"/>
                  </a:cubicBezTo>
                  <a:cubicBezTo>
                    <a:pt x="325401" y="2537768"/>
                    <a:pt x="327242" y="2543481"/>
                    <a:pt x="334986" y="2549195"/>
                  </a:cubicBezTo>
                  <a:cubicBezTo>
                    <a:pt x="354630" y="2563691"/>
                    <a:pt x="356755" y="2594622"/>
                    <a:pt x="340842" y="2613273"/>
                  </a:cubicBezTo>
                  <a:cubicBezTo>
                    <a:pt x="324126" y="2632870"/>
                    <a:pt x="294471" y="2634617"/>
                    <a:pt x="275583" y="2617145"/>
                  </a:cubicBezTo>
                  <a:cubicBezTo>
                    <a:pt x="256742" y="2599721"/>
                    <a:pt x="254852" y="2570444"/>
                    <a:pt x="273741" y="2553350"/>
                  </a:cubicBezTo>
                  <a:cubicBezTo>
                    <a:pt x="283752" y="2544284"/>
                    <a:pt x="285593" y="2535313"/>
                    <a:pt x="285547" y="2523129"/>
                  </a:cubicBezTo>
                  <a:cubicBezTo>
                    <a:pt x="285216" y="2408761"/>
                    <a:pt x="285216" y="2294393"/>
                    <a:pt x="285593" y="2180025"/>
                  </a:cubicBezTo>
                  <a:cubicBezTo>
                    <a:pt x="285641" y="2170770"/>
                    <a:pt x="282571" y="2165245"/>
                    <a:pt x="275488" y="2160050"/>
                  </a:cubicBezTo>
                  <a:cubicBezTo>
                    <a:pt x="253625" y="2144090"/>
                    <a:pt x="232376" y="2127280"/>
                    <a:pt x="210277" y="2111697"/>
                  </a:cubicBezTo>
                  <a:cubicBezTo>
                    <a:pt x="203004" y="2106597"/>
                    <a:pt x="200927" y="2101261"/>
                    <a:pt x="200927" y="2092809"/>
                  </a:cubicBezTo>
                  <a:cubicBezTo>
                    <a:pt x="201210" y="1981604"/>
                    <a:pt x="201021" y="1870399"/>
                    <a:pt x="201257" y="1759196"/>
                  </a:cubicBezTo>
                  <a:cubicBezTo>
                    <a:pt x="201257" y="1750979"/>
                    <a:pt x="199557" y="1745643"/>
                    <a:pt x="192144" y="1740496"/>
                  </a:cubicBezTo>
                  <a:cubicBezTo>
                    <a:pt x="175711" y="1729116"/>
                    <a:pt x="170328" y="1708764"/>
                    <a:pt x="176797" y="1689923"/>
                  </a:cubicBezTo>
                  <a:cubicBezTo>
                    <a:pt x="183077" y="1671790"/>
                    <a:pt x="199557" y="1660269"/>
                    <a:pt x="219295" y="1660221"/>
                  </a:cubicBezTo>
                  <a:close/>
                  <a:moveTo>
                    <a:pt x="1785358" y="1640294"/>
                  </a:moveTo>
                  <a:lnTo>
                    <a:pt x="1785336" y="1640315"/>
                  </a:lnTo>
                  <a:lnTo>
                    <a:pt x="1796126" y="1649502"/>
                  </a:lnTo>
                  <a:lnTo>
                    <a:pt x="1799897" y="1656080"/>
                  </a:lnTo>
                  <a:lnTo>
                    <a:pt x="1796171" y="1649502"/>
                  </a:lnTo>
                  <a:cubicBezTo>
                    <a:pt x="1795321" y="1643079"/>
                    <a:pt x="1792016" y="1640058"/>
                    <a:pt x="1785358" y="1640294"/>
                  </a:cubicBezTo>
                  <a:close/>
                  <a:moveTo>
                    <a:pt x="1669337" y="1636517"/>
                  </a:moveTo>
                  <a:cubicBezTo>
                    <a:pt x="1668439" y="1649077"/>
                    <a:pt x="1668581" y="1659277"/>
                    <a:pt x="1682323" y="1667824"/>
                  </a:cubicBezTo>
                  <a:cubicBezTo>
                    <a:pt x="1699699" y="1678590"/>
                    <a:pt x="1703289" y="1701256"/>
                    <a:pt x="1695261" y="1719860"/>
                  </a:cubicBezTo>
                  <a:cubicBezTo>
                    <a:pt x="1687894" y="1736860"/>
                    <a:pt x="1668487" y="1748901"/>
                    <a:pt x="1650873" y="1747343"/>
                  </a:cubicBezTo>
                  <a:cubicBezTo>
                    <a:pt x="1631088" y="1745596"/>
                    <a:pt x="1614184" y="1731761"/>
                    <a:pt x="1609697" y="1713534"/>
                  </a:cubicBezTo>
                  <a:cubicBezTo>
                    <a:pt x="1604787" y="1693559"/>
                    <a:pt x="1612058" y="1673396"/>
                    <a:pt x="1630285" y="1663574"/>
                  </a:cubicBezTo>
                  <a:cubicBezTo>
                    <a:pt x="1636826" y="1660080"/>
                    <a:pt x="1638549" y="1655689"/>
                    <a:pt x="1638809" y="1651002"/>
                  </a:cubicBezTo>
                  <a:lnTo>
                    <a:pt x="1638550" y="1636672"/>
                  </a:lnTo>
                  <a:lnTo>
                    <a:pt x="1638502" y="1636658"/>
                  </a:lnTo>
                  <a:lnTo>
                    <a:pt x="1669175" y="1636564"/>
                  </a:lnTo>
                  <a:close/>
                  <a:moveTo>
                    <a:pt x="1793858" y="1636517"/>
                  </a:moveTo>
                  <a:cubicBezTo>
                    <a:pt x="1797730" y="1637414"/>
                    <a:pt x="1799052" y="1639208"/>
                    <a:pt x="1799146" y="1642844"/>
                  </a:cubicBezTo>
                  <a:lnTo>
                    <a:pt x="1799996" y="1656252"/>
                  </a:lnTo>
                  <a:lnTo>
                    <a:pt x="1799997" y="1656254"/>
                  </a:lnTo>
                  <a:cubicBezTo>
                    <a:pt x="1801130" y="1659701"/>
                    <a:pt x="1804389" y="1660363"/>
                    <a:pt x="1807033" y="1661968"/>
                  </a:cubicBezTo>
                  <a:cubicBezTo>
                    <a:pt x="1826346" y="1673537"/>
                    <a:pt x="1834799" y="1694266"/>
                    <a:pt x="1828849" y="1715185"/>
                  </a:cubicBezTo>
                  <a:cubicBezTo>
                    <a:pt x="1823655" y="1733412"/>
                    <a:pt x="1804483" y="1747579"/>
                    <a:pt x="1785122" y="1747437"/>
                  </a:cubicBezTo>
                  <a:cubicBezTo>
                    <a:pt x="1764393" y="1747295"/>
                    <a:pt x="1746874" y="1732987"/>
                    <a:pt x="1741444" y="1711832"/>
                  </a:cubicBezTo>
                  <a:cubicBezTo>
                    <a:pt x="1736391" y="1692236"/>
                    <a:pt x="1745221" y="1672781"/>
                    <a:pt x="1764157" y="1661731"/>
                  </a:cubicBezTo>
                  <a:cubicBezTo>
                    <a:pt x="1766046" y="1660598"/>
                    <a:pt x="1767888" y="1659418"/>
                    <a:pt x="1769729" y="1658237"/>
                  </a:cubicBezTo>
                  <a:lnTo>
                    <a:pt x="1769790" y="1658197"/>
                  </a:lnTo>
                  <a:lnTo>
                    <a:pt x="1771994" y="1652193"/>
                  </a:lnTo>
                  <a:cubicBezTo>
                    <a:pt x="1773222" y="1637319"/>
                    <a:pt x="1779171" y="1633163"/>
                    <a:pt x="1793858" y="1636517"/>
                  </a:cubicBezTo>
                  <a:close/>
                  <a:moveTo>
                    <a:pt x="353401" y="1636375"/>
                  </a:moveTo>
                  <a:cubicBezTo>
                    <a:pt x="379137" y="1636281"/>
                    <a:pt x="399159" y="1655877"/>
                    <a:pt x="399253" y="1681187"/>
                  </a:cubicBezTo>
                  <a:cubicBezTo>
                    <a:pt x="399347" y="1706545"/>
                    <a:pt x="379373" y="1726283"/>
                    <a:pt x="353685" y="1726236"/>
                  </a:cubicBezTo>
                  <a:cubicBezTo>
                    <a:pt x="327903" y="1726188"/>
                    <a:pt x="308730" y="1706686"/>
                    <a:pt x="308967" y="1680763"/>
                  </a:cubicBezTo>
                  <a:cubicBezTo>
                    <a:pt x="309155" y="1655593"/>
                    <a:pt x="328280" y="1636469"/>
                    <a:pt x="353401" y="1636375"/>
                  </a:cubicBezTo>
                  <a:close/>
                  <a:moveTo>
                    <a:pt x="5029596" y="1588163"/>
                  </a:moveTo>
                  <a:cubicBezTo>
                    <a:pt x="5024732" y="1587313"/>
                    <a:pt x="5022039" y="1590996"/>
                    <a:pt x="5021756" y="1595105"/>
                  </a:cubicBezTo>
                  <a:cubicBezTo>
                    <a:pt x="5021472" y="1598835"/>
                    <a:pt x="5023975" y="1601669"/>
                    <a:pt x="5028367" y="1601715"/>
                  </a:cubicBezTo>
                  <a:cubicBezTo>
                    <a:pt x="5032570" y="1601763"/>
                    <a:pt x="5034789" y="1599496"/>
                    <a:pt x="5035876" y="1595719"/>
                  </a:cubicBezTo>
                  <a:cubicBezTo>
                    <a:pt x="5035498" y="1591752"/>
                    <a:pt x="5033183" y="1588777"/>
                    <a:pt x="5029596" y="1588163"/>
                  </a:cubicBezTo>
                  <a:close/>
                  <a:moveTo>
                    <a:pt x="4300181" y="1557846"/>
                  </a:moveTo>
                  <a:cubicBezTo>
                    <a:pt x="4296214" y="1558602"/>
                    <a:pt x="4293381" y="1561057"/>
                    <a:pt x="4293523" y="1565024"/>
                  </a:cubicBezTo>
                  <a:cubicBezTo>
                    <a:pt x="4293617" y="1568943"/>
                    <a:pt x="4296167" y="1571541"/>
                    <a:pt x="4300606" y="1571493"/>
                  </a:cubicBezTo>
                  <a:cubicBezTo>
                    <a:pt x="4305138" y="1571446"/>
                    <a:pt x="4307358" y="1568707"/>
                    <a:pt x="4307216" y="1564646"/>
                  </a:cubicBezTo>
                  <a:cubicBezTo>
                    <a:pt x="4306980" y="1560774"/>
                    <a:pt x="4304761" y="1557894"/>
                    <a:pt x="4300181" y="1557846"/>
                  </a:cubicBezTo>
                  <a:close/>
                  <a:moveTo>
                    <a:pt x="1108595" y="1552559"/>
                  </a:moveTo>
                  <a:cubicBezTo>
                    <a:pt x="1104156" y="1552465"/>
                    <a:pt x="1101748" y="1555110"/>
                    <a:pt x="1101276" y="1558792"/>
                  </a:cubicBezTo>
                  <a:cubicBezTo>
                    <a:pt x="1100756" y="1562617"/>
                    <a:pt x="1102456" y="1565687"/>
                    <a:pt x="1106895" y="1566158"/>
                  </a:cubicBezTo>
                  <a:cubicBezTo>
                    <a:pt x="1111712" y="1566678"/>
                    <a:pt x="1114828" y="1564175"/>
                    <a:pt x="1115017" y="1559690"/>
                  </a:cubicBezTo>
                  <a:cubicBezTo>
                    <a:pt x="1115206" y="1555959"/>
                    <a:pt x="1112372" y="1553409"/>
                    <a:pt x="1108595" y="1552559"/>
                  </a:cubicBezTo>
                  <a:close/>
                  <a:moveTo>
                    <a:pt x="1249547" y="1551331"/>
                  </a:moveTo>
                  <a:cubicBezTo>
                    <a:pt x="1245911" y="1551142"/>
                    <a:pt x="1242983" y="1553314"/>
                    <a:pt x="1242889" y="1557847"/>
                  </a:cubicBezTo>
                  <a:cubicBezTo>
                    <a:pt x="1242842" y="1562097"/>
                    <a:pt x="1245108" y="1564222"/>
                    <a:pt x="1248933" y="1565308"/>
                  </a:cubicBezTo>
                  <a:cubicBezTo>
                    <a:pt x="1252758" y="1564882"/>
                    <a:pt x="1255828" y="1563041"/>
                    <a:pt x="1256441" y="1559169"/>
                  </a:cubicBezTo>
                  <a:cubicBezTo>
                    <a:pt x="1257197" y="1554258"/>
                    <a:pt x="1253749" y="1551519"/>
                    <a:pt x="1249547" y="1551331"/>
                  </a:cubicBezTo>
                  <a:close/>
                  <a:moveTo>
                    <a:pt x="1061383" y="1546948"/>
                  </a:moveTo>
                  <a:lnTo>
                    <a:pt x="1061139" y="1547222"/>
                  </a:lnTo>
                  <a:cubicBezTo>
                    <a:pt x="1056323" y="1548686"/>
                    <a:pt x="1051317" y="1548309"/>
                    <a:pt x="1046359" y="1548355"/>
                  </a:cubicBezTo>
                  <a:lnTo>
                    <a:pt x="1038761" y="1549549"/>
                  </a:lnTo>
                  <a:lnTo>
                    <a:pt x="1046358" y="1548357"/>
                  </a:lnTo>
                  <a:cubicBezTo>
                    <a:pt x="1051317" y="1548262"/>
                    <a:pt x="1056321" y="1548640"/>
                    <a:pt x="1061138" y="1547224"/>
                  </a:cubicBezTo>
                  <a:close/>
                  <a:moveTo>
                    <a:pt x="4693763" y="1525453"/>
                  </a:moveTo>
                  <a:cubicBezTo>
                    <a:pt x="4689607" y="1525453"/>
                    <a:pt x="4686963" y="1527956"/>
                    <a:pt x="4686775" y="1532065"/>
                  </a:cubicBezTo>
                  <a:cubicBezTo>
                    <a:pt x="4686539" y="1536315"/>
                    <a:pt x="4689183" y="1538676"/>
                    <a:pt x="4693338" y="1538864"/>
                  </a:cubicBezTo>
                  <a:cubicBezTo>
                    <a:pt x="4697588" y="1539053"/>
                    <a:pt x="4699902" y="1536645"/>
                    <a:pt x="4700280" y="1532395"/>
                  </a:cubicBezTo>
                  <a:cubicBezTo>
                    <a:pt x="4699949" y="1528381"/>
                    <a:pt x="4698108" y="1525453"/>
                    <a:pt x="4693763" y="1525453"/>
                  </a:cubicBezTo>
                  <a:close/>
                  <a:moveTo>
                    <a:pt x="4307468" y="1519992"/>
                  </a:moveTo>
                  <a:cubicBezTo>
                    <a:pt x="4325535" y="1522661"/>
                    <a:pt x="4340932" y="1536526"/>
                    <a:pt x="4344615" y="1556288"/>
                  </a:cubicBezTo>
                  <a:cubicBezTo>
                    <a:pt x="4345748" y="1562333"/>
                    <a:pt x="4348251" y="1565638"/>
                    <a:pt x="4353351" y="1568660"/>
                  </a:cubicBezTo>
                  <a:cubicBezTo>
                    <a:pt x="4411338" y="1603414"/>
                    <a:pt x="4469183" y="1638405"/>
                    <a:pt x="4526980" y="1673442"/>
                  </a:cubicBezTo>
                  <a:cubicBezTo>
                    <a:pt x="4531844" y="1676370"/>
                    <a:pt x="4536755" y="1677315"/>
                    <a:pt x="4542327" y="1677315"/>
                  </a:cubicBezTo>
                  <a:cubicBezTo>
                    <a:pt x="4733570" y="1677220"/>
                    <a:pt x="4924813" y="1677220"/>
                    <a:pt x="5116056" y="1677173"/>
                  </a:cubicBezTo>
                  <a:cubicBezTo>
                    <a:pt x="5120070" y="1677173"/>
                    <a:pt x="5124084" y="1676418"/>
                    <a:pt x="5128098" y="1676039"/>
                  </a:cubicBezTo>
                  <a:cubicBezTo>
                    <a:pt x="5143350" y="1678354"/>
                    <a:pt x="5151283" y="1687137"/>
                    <a:pt x="5151755" y="1702625"/>
                  </a:cubicBezTo>
                  <a:cubicBezTo>
                    <a:pt x="5144908" y="1714477"/>
                    <a:pt x="5134473" y="1717594"/>
                    <a:pt x="5121110" y="1717594"/>
                  </a:cubicBezTo>
                  <a:cubicBezTo>
                    <a:pt x="4925805" y="1717263"/>
                    <a:pt x="4730501" y="1717358"/>
                    <a:pt x="4535197" y="1717500"/>
                  </a:cubicBezTo>
                  <a:cubicBezTo>
                    <a:pt x="4527217" y="1717500"/>
                    <a:pt x="4520416" y="1715705"/>
                    <a:pt x="4513570" y="1711550"/>
                  </a:cubicBezTo>
                  <a:cubicBezTo>
                    <a:pt x="4456197" y="1676700"/>
                    <a:pt x="4398636" y="1642135"/>
                    <a:pt x="4341168" y="1607381"/>
                  </a:cubicBezTo>
                  <a:cubicBezTo>
                    <a:pt x="4334085" y="1603131"/>
                    <a:pt x="4328654" y="1600722"/>
                    <a:pt x="4319399" y="1605634"/>
                  </a:cubicBezTo>
                  <a:cubicBezTo>
                    <a:pt x="4296214" y="1617911"/>
                    <a:pt x="4266984" y="1605114"/>
                    <a:pt x="4258107" y="1580937"/>
                  </a:cubicBezTo>
                  <a:cubicBezTo>
                    <a:pt x="4248804" y="1555485"/>
                    <a:pt x="4262546" y="1528759"/>
                    <a:pt x="4288847" y="1521251"/>
                  </a:cubicBezTo>
                  <a:cubicBezTo>
                    <a:pt x="4295128" y="1519456"/>
                    <a:pt x="4301446" y="1519102"/>
                    <a:pt x="4307468" y="1519992"/>
                  </a:cubicBezTo>
                  <a:close/>
                  <a:moveTo>
                    <a:pt x="354253" y="1516246"/>
                  </a:moveTo>
                  <a:cubicBezTo>
                    <a:pt x="349529" y="1516529"/>
                    <a:pt x="347168" y="1518654"/>
                    <a:pt x="347264" y="1523093"/>
                  </a:cubicBezTo>
                  <a:cubicBezTo>
                    <a:pt x="347358" y="1527437"/>
                    <a:pt x="349955" y="1530128"/>
                    <a:pt x="353921" y="1529940"/>
                  </a:cubicBezTo>
                  <a:cubicBezTo>
                    <a:pt x="357699" y="1529798"/>
                    <a:pt x="360721" y="1527012"/>
                    <a:pt x="360863" y="1522951"/>
                  </a:cubicBezTo>
                  <a:cubicBezTo>
                    <a:pt x="361005" y="1518559"/>
                    <a:pt x="357511" y="1517048"/>
                    <a:pt x="354253" y="1516246"/>
                  </a:cubicBezTo>
                  <a:close/>
                  <a:moveTo>
                    <a:pt x="1113742" y="1514688"/>
                  </a:moveTo>
                  <a:cubicBezTo>
                    <a:pt x="1132630" y="1517710"/>
                    <a:pt x="1145711" y="1528476"/>
                    <a:pt x="1151188" y="1547318"/>
                  </a:cubicBezTo>
                  <a:cubicBezTo>
                    <a:pt x="1156996" y="1567339"/>
                    <a:pt x="1148779" y="1588070"/>
                    <a:pt x="1130930" y="1598505"/>
                  </a:cubicBezTo>
                  <a:cubicBezTo>
                    <a:pt x="1113458" y="1608704"/>
                    <a:pt x="1089281" y="1606674"/>
                    <a:pt x="1076249" y="1591611"/>
                  </a:cubicBezTo>
                  <a:cubicBezTo>
                    <a:pt x="1069402" y="1583725"/>
                    <a:pt x="1062602" y="1581600"/>
                    <a:pt x="1053158" y="1582166"/>
                  </a:cubicBezTo>
                  <a:cubicBezTo>
                    <a:pt x="1043289" y="1582733"/>
                    <a:pt x="1033325" y="1582450"/>
                    <a:pt x="1023362" y="1582497"/>
                  </a:cubicBezTo>
                  <a:lnTo>
                    <a:pt x="1023363" y="1582493"/>
                  </a:lnTo>
                  <a:lnTo>
                    <a:pt x="1022407" y="1563531"/>
                  </a:lnTo>
                  <a:cubicBezTo>
                    <a:pt x="1022182" y="1557280"/>
                    <a:pt x="1022631" y="1551496"/>
                    <a:pt x="1025488" y="1547364"/>
                  </a:cubicBezTo>
                  <a:cubicBezTo>
                    <a:pt x="1031249" y="1538959"/>
                    <a:pt x="1047067" y="1545381"/>
                    <a:pt x="1058400" y="1544342"/>
                  </a:cubicBezTo>
                  <a:lnTo>
                    <a:pt x="1066518" y="1541180"/>
                  </a:lnTo>
                  <a:lnTo>
                    <a:pt x="1086974" y="1519281"/>
                  </a:lnTo>
                  <a:cubicBezTo>
                    <a:pt x="1094925" y="1514747"/>
                    <a:pt x="1103920" y="1513106"/>
                    <a:pt x="1113742" y="1514688"/>
                  </a:cubicBezTo>
                  <a:close/>
                  <a:moveTo>
                    <a:pt x="353686" y="1477714"/>
                  </a:moveTo>
                  <a:cubicBezTo>
                    <a:pt x="378712" y="1477666"/>
                    <a:pt x="399442" y="1498350"/>
                    <a:pt x="399254" y="1523187"/>
                  </a:cubicBezTo>
                  <a:cubicBezTo>
                    <a:pt x="399064" y="1547931"/>
                    <a:pt x="377863" y="1568849"/>
                    <a:pt x="353260" y="1568472"/>
                  </a:cubicBezTo>
                  <a:cubicBezTo>
                    <a:pt x="328564" y="1568140"/>
                    <a:pt x="309061" y="1548355"/>
                    <a:pt x="308919" y="1523470"/>
                  </a:cubicBezTo>
                  <a:cubicBezTo>
                    <a:pt x="308731" y="1497499"/>
                    <a:pt x="328044" y="1477808"/>
                    <a:pt x="353686" y="1477714"/>
                  </a:cubicBezTo>
                  <a:close/>
                  <a:moveTo>
                    <a:pt x="1109917" y="1445792"/>
                  </a:moveTo>
                  <a:cubicBezTo>
                    <a:pt x="1105526" y="1445934"/>
                    <a:pt x="1103259" y="1448814"/>
                    <a:pt x="1103732" y="1452875"/>
                  </a:cubicBezTo>
                  <a:cubicBezTo>
                    <a:pt x="1104157" y="1456700"/>
                    <a:pt x="1106706" y="1459958"/>
                    <a:pt x="1110957" y="1459297"/>
                  </a:cubicBezTo>
                  <a:cubicBezTo>
                    <a:pt x="1114640" y="1458778"/>
                    <a:pt x="1117237" y="1455992"/>
                    <a:pt x="1117709" y="1451742"/>
                  </a:cubicBezTo>
                  <a:cubicBezTo>
                    <a:pt x="1116481" y="1448059"/>
                    <a:pt x="1114025" y="1445651"/>
                    <a:pt x="1109917" y="1445792"/>
                  </a:cubicBezTo>
                  <a:close/>
                  <a:moveTo>
                    <a:pt x="1251152" y="1444376"/>
                  </a:moveTo>
                  <a:cubicBezTo>
                    <a:pt x="1248320" y="1445793"/>
                    <a:pt x="1245486" y="1447445"/>
                    <a:pt x="1245723" y="1451885"/>
                  </a:cubicBezTo>
                  <a:cubicBezTo>
                    <a:pt x="1245958" y="1456323"/>
                    <a:pt x="1248745" y="1458495"/>
                    <a:pt x="1252475" y="1458307"/>
                  </a:cubicBezTo>
                  <a:cubicBezTo>
                    <a:pt x="1256771" y="1458070"/>
                    <a:pt x="1260031" y="1455331"/>
                    <a:pt x="1259180" y="1450467"/>
                  </a:cubicBezTo>
                  <a:cubicBezTo>
                    <a:pt x="1258519" y="1446596"/>
                    <a:pt x="1255638" y="1444660"/>
                    <a:pt x="1251152" y="1444376"/>
                  </a:cubicBezTo>
                  <a:close/>
                  <a:moveTo>
                    <a:pt x="433582" y="1436774"/>
                  </a:moveTo>
                  <a:cubicBezTo>
                    <a:pt x="429663" y="1436255"/>
                    <a:pt x="426877" y="1438568"/>
                    <a:pt x="426311" y="1442771"/>
                  </a:cubicBezTo>
                  <a:cubicBezTo>
                    <a:pt x="425650" y="1447823"/>
                    <a:pt x="428718" y="1450751"/>
                    <a:pt x="433016" y="1450798"/>
                  </a:cubicBezTo>
                  <a:cubicBezTo>
                    <a:pt x="436462" y="1450845"/>
                    <a:pt x="439720" y="1448437"/>
                    <a:pt x="439957" y="1444045"/>
                  </a:cubicBezTo>
                  <a:cubicBezTo>
                    <a:pt x="440004" y="1439701"/>
                    <a:pt x="437219" y="1437246"/>
                    <a:pt x="433582" y="1436774"/>
                  </a:cubicBezTo>
                  <a:close/>
                  <a:moveTo>
                    <a:pt x="5102881" y="1415950"/>
                  </a:moveTo>
                  <a:cubicBezTo>
                    <a:pt x="5123470" y="1431013"/>
                    <a:pt x="5124933" y="1435405"/>
                    <a:pt x="5115206" y="1452546"/>
                  </a:cubicBezTo>
                  <a:cubicBezTo>
                    <a:pt x="5109162" y="1457315"/>
                    <a:pt x="5102126" y="1457646"/>
                    <a:pt x="5094759" y="1457646"/>
                  </a:cubicBezTo>
                  <a:cubicBezTo>
                    <a:pt x="5019678" y="1457504"/>
                    <a:pt x="4944598" y="1457787"/>
                    <a:pt x="4869565" y="1457315"/>
                  </a:cubicBezTo>
                  <a:cubicBezTo>
                    <a:pt x="4859413" y="1457220"/>
                    <a:pt x="4856674" y="1459723"/>
                    <a:pt x="4856910" y="1469923"/>
                  </a:cubicBezTo>
                  <a:cubicBezTo>
                    <a:pt x="4857618" y="1500663"/>
                    <a:pt x="4857665" y="1531404"/>
                    <a:pt x="4856862" y="1562145"/>
                  </a:cubicBezTo>
                  <a:cubicBezTo>
                    <a:pt x="4856579" y="1572864"/>
                    <a:pt x="4860216" y="1574611"/>
                    <a:pt x="4869848" y="1574469"/>
                  </a:cubicBezTo>
                  <a:cubicBezTo>
                    <a:pt x="4904177" y="1573902"/>
                    <a:pt x="4938554" y="1573997"/>
                    <a:pt x="4972930" y="1574422"/>
                  </a:cubicBezTo>
                  <a:cubicBezTo>
                    <a:pt x="4982421" y="1574563"/>
                    <a:pt x="4989221" y="1572675"/>
                    <a:pt x="4995833" y="1564648"/>
                  </a:cubicBezTo>
                  <a:cubicBezTo>
                    <a:pt x="5008440" y="1549253"/>
                    <a:pt x="5028320" y="1545760"/>
                    <a:pt x="5046311" y="1553314"/>
                  </a:cubicBezTo>
                  <a:cubicBezTo>
                    <a:pt x="5062932" y="1560303"/>
                    <a:pt x="5074785" y="1578578"/>
                    <a:pt x="5074171" y="1596238"/>
                  </a:cubicBezTo>
                  <a:cubicBezTo>
                    <a:pt x="5073510" y="1614796"/>
                    <a:pt x="5061799" y="1630944"/>
                    <a:pt x="5044233" y="1637508"/>
                  </a:cubicBezTo>
                  <a:cubicBezTo>
                    <a:pt x="5026194" y="1644261"/>
                    <a:pt x="5004332" y="1638736"/>
                    <a:pt x="4993235" y="1623012"/>
                  </a:cubicBezTo>
                  <a:cubicBezTo>
                    <a:pt x="4988371" y="1616117"/>
                    <a:pt x="4983272" y="1614323"/>
                    <a:pt x="4975386" y="1614371"/>
                  </a:cubicBezTo>
                  <a:cubicBezTo>
                    <a:pt x="4926560" y="1614701"/>
                    <a:pt x="4877734" y="1614276"/>
                    <a:pt x="4828908" y="1614748"/>
                  </a:cubicBezTo>
                  <a:cubicBezTo>
                    <a:pt x="4819605" y="1614843"/>
                    <a:pt x="4816631" y="1612623"/>
                    <a:pt x="4816725" y="1602896"/>
                  </a:cubicBezTo>
                  <a:cubicBezTo>
                    <a:pt x="4817150" y="1545476"/>
                    <a:pt x="4817292" y="1488055"/>
                    <a:pt x="4816631" y="1430636"/>
                  </a:cubicBezTo>
                  <a:cubicBezTo>
                    <a:pt x="4816489" y="1419586"/>
                    <a:pt x="4820456" y="1418499"/>
                    <a:pt x="4829805" y="1418453"/>
                  </a:cubicBezTo>
                  <a:cubicBezTo>
                    <a:pt x="4916171" y="1418783"/>
                    <a:pt x="5002538" y="1418689"/>
                    <a:pt x="5088903" y="1418547"/>
                  </a:cubicBezTo>
                  <a:cubicBezTo>
                    <a:pt x="5093579" y="1418547"/>
                    <a:pt x="5098962" y="1420672"/>
                    <a:pt x="5102881" y="1415950"/>
                  </a:cubicBezTo>
                  <a:close/>
                  <a:moveTo>
                    <a:pt x="1111865" y="1406635"/>
                  </a:moveTo>
                  <a:cubicBezTo>
                    <a:pt x="1123682" y="1407355"/>
                    <a:pt x="1135629" y="1412761"/>
                    <a:pt x="1144105" y="1422040"/>
                  </a:cubicBezTo>
                  <a:cubicBezTo>
                    <a:pt x="1160726" y="1440267"/>
                    <a:pt x="1159499" y="1468080"/>
                    <a:pt x="1141366" y="1485269"/>
                  </a:cubicBezTo>
                  <a:cubicBezTo>
                    <a:pt x="1123186" y="1502504"/>
                    <a:pt x="1094618" y="1502929"/>
                    <a:pt x="1078658" y="1483569"/>
                  </a:cubicBezTo>
                  <a:cubicBezTo>
                    <a:pt x="1069591" y="1472613"/>
                    <a:pt x="1060289" y="1470111"/>
                    <a:pt x="1047727" y="1471055"/>
                  </a:cubicBezTo>
                  <a:cubicBezTo>
                    <a:pt x="1039653" y="1471669"/>
                    <a:pt x="1031484" y="1471292"/>
                    <a:pt x="1023362" y="1471338"/>
                  </a:cubicBezTo>
                  <a:cubicBezTo>
                    <a:pt x="1029784" y="1458259"/>
                    <a:pt x="1029548" y="1445131"/>
                    <a:pt x="1023551" y="1431910"/>
                  </a:cubicBezTo>
                  <a:cubicBezTo>
                    <a:pt x="1030775" y="1432004"/>
                    <a:pt x="1038000" y="1431910"/>
                    <a:pt x="1045225" y="1432146"/>
                  </a:cubicBezTo>
                  <a:cubicBezTo>
                    <a:pt x="1058636" y="1432571"/>
                    <a:pt x="1069733" y="1432051"/>
                    <a:pt x="1080404" y="1419348"/>
                  </a:cubicBezTo>
                  <a:cubicBezTo>
                    <a:pt x="1088361" y="1409881"/>
                    <a:pt x="1100049" y="1405915"/>
                    <a:pt x="1111865" y="1406635"/>
                  </a:cubicBezTo>
                  <a:close/>
                  <a:moveTo>
                    <a:pt x="433535" y="1398195"/>
                  </a:moveTo>
                  <a:cubicBezTo>
                    <a:pt x="458090" y="1398666"/>
                    <a:pt x="477875" y="1418783"/>
                    <a:pt x="478017" y="1443338"/>
                  </a:cubicBezTo>
                  <a:cubicBezTo>
                    <a:pt x="478159" y="1468600"/>
                    <a:pt x="457995" y="1489282"/>
                    <a:pt x="433110" y="1489330"/>
                  </a:cubicBezTo>
                  <a:cubicBezTo>
                    <a:pt x="407894" y="1489377"/>
                    <a:pt x="388014" y="1469167"/>
                    <a:pt x="388014" y="1443573"/>
                  </a:cubicBezTo>
                  <a:cubicBezTo>
                    <a:pt x="388109" y="1418122"/>
                    <a:pt x="408555" y="1397675"/>
                    <a:pt x="433535" y="1398195"/>
                  </a:cubicBezTo>
                  <a:close/>
                  <a:moveTo>
                    <a:pt x="4685216" y="1389885"/>
                  </a:moveTo>
                  <a:cubicBezTo>
                    <a:pt x="4680965" y="1389601"/>
                    <a:pt x="4678464" y="1392104"/>
                    <a:pt x="4678275" y="1396307"/>
                  </a:cubicBezTo>
                  <a:cubicBezTo>
                    <a:pt x="4678038" y="1400509"/>
                    <a:pt x="4680258" y="1403106"/>
                    <a:pt x="4684602" y="1403248"/>
                  </a:cubicBezTo>
                  <a:cubicBezTo>
                    <a:pt x="4688805" y="1403390"/>
                    <a:pt x="4691260" y="1401218"/>
                    <a:pt x="4691827" y="1397110"/>
                  </a:cubicBezTo>
                  <a:cubicBezTo>
                    <a:pt x="4691449" y="1392907"/>
                    <a:pt x="4689324" y="1390168"/>
                    <a:pt x="4685216" y="1389885"/>
                  </a:cubicBezTo>
                  <a:close/>
                  <a:moveTo>
                    <a:pt x="4233977" y="1389836"/>
                  </a:moveTo>
                  <a:cubicBezTo>
                    <a:pt x="4229019" y="1389174"/>
                    <a:pt x="4226232" y="1392716"/>
                    <a:pt x="4226091" y="1396872"/>
                  </a:cubicBezTo>
                  <a:cubicBezTo>
                    <a:pt x="4225902" y="1400508"/>
                    <a:pt x="4228547" y="1403388"/>
                    <a:pt x="4232890" y="1403388"/>
                  </a:cubicBezTo>
                  <a:cubicBezTo>
                    <a:pt x="4237330" y="1403766"/>
                    <a:pt x="4239785" y="1401121"/>
                    <a:pt x="4240068" y="1397297"/>
                  </a:cubicBezTo>
                  <a:cubicBezTo>
                    <a:pt x="4240305" y="1393472"/>
                    <a:pt x="4237944" y="1390355"/>
                    <a:pt x="4233977" y="1389836"/>
                  </a:cubicBezTo>
                  <a:close/>
                  <a:moveTo>
                    <a:pt x="4234290" y="1351463"/>
                  </a:moveTo>
                  <a:cubicBezTo>
                    <a:pt x="4246302" y="1351788"/>
                    <a:pt x="4258201" y="1356923"/>
                    <a:pt x="4267031" y="1366792"/>
                  </a:cubicBezTo>
                  <a:cubicBezTo>
                    <a:pt x="4284880" y="1386719"/>
                    <a:pt x="4281670" y="1417177"/>
                    <a:pt x="4259429" y="1433279"/>
                  </a:cubicBezTo>
                  <a:cubicBezTo>
                    <a:pt x="4253715" y="1437435"/>
                    <a:pt x="4251354" y="1441448"/>
                    <a:pt x="4251354" y="1448720"/>
                  </a:cubicBezTo>
                  <a:cubicBezTo>
                    <a:pt x="4251732" y="1492068"/>
                    <a:pt x="4251542" y="1535464"/>
                    <a:pt x="4251542" y="1578812"/>
                  </a:cubicBezTo>
                  <a:cubicBezTo>
                    <a:pt x="4251874" y="1578812"/>
                    <a:pt x="4252157" y="1578812"/>
                    <a:pt x="4252439" y="1578812"/>
                  </a:cubicBezTo>
                  <a:cubicBezTo>
                    <a:pt x="4252439" y="1622161"/>
                    <a:pt x="4252535" y="1665556"/>
                    <a:pt x="4252346" y="1708905"/>
                  </a:cubicBezTo>
                  <a:cubicBezTo>
                    <a:pt x="4252346" y="1715563"/>
                    <a:pt x="4253715" y="1719861"/>
                    <a:pt x="4259760" y="1724393"/>
                  </a:cubicBezTo>
                  <a:cubicBezTo>
                    <a:pt x="4282803" y="1741629"/>
                    <a:pt x="4285353" y="1771756"/>
                    <a:pt x="4266512" y="1791872"/>
                  </a:cubicBezTo>
                  <a:cubicBezTo>
                    <a:pt x="4249277" y="1810288"/>
                    <a:pt x="4218536" y="1810666"/>
                    <a:pt x="4201017" y="1792675"/>
                  </a:cubicBezTo>
                  <a:cubicBezTo>
                    <a:pt x="4182082" y="1773267"/>
                    <a:pt x="4184065" y="1742385"/>
                    <a:pt x="4206400" y="1724913"/>
                  </a:cubicBezTo>
                  <a:cubicBezTo>
                    <a:pt x="4212256" y="1720333"/>
                    <a:pt x="4213720" y="1715988"/>
                    <a:pt x="4213672" y="1709236"/>
                  </a:cubicBezTo>
                  <a:cubicBezTo>
                    <a:pt x="4212869" y="1621642"/>
                    <a:pt x="4212161" y="1534000"/>
                    <a:pt x="4211689" y="1446359"/>
                  </a:cubicBezTo>
                  <a:cubicBezTo>
                    <a:pt x="4211641" y="1440031"/>
                    <a:pt x="4210178" y="1436065"/>
                    <a:pt x="4204795" y="1431815"/>
                  </a:cubicBezTo>
                  <a:cubicBezTo>
                    <a:pt x="4183498" y="1415005"/>
                    <a:pt x="4182034" y="1384028"/>
                    <a:pt x="4200875" y="1364998"/>
                  </a:cubicBezTo>
                  <a:cubicBezTo>
                    <a:pt x="4210154" y="1355625"/>
                    <a:pt x="4222278" y="1351139"/>
                    <a:pt x="4234290" y="1351463"/>
                  </a:cubicBezTo>
                  <a:close/>
                  <a:moveTo>
                    <a:pt x="353638" y="1349510"/>
                  </a:moveTo>
                  <a:cubicBezTo>
                    <a:pt x="349719" y="1350360"/>
                    <a:pt x="347310" y="1352485"/>
                    <a:pt x="347310" y="1356735"/>
                  </a:cubicBezTo>
                  <a:cubicBezTo>
                    <a:pt x="347264" y="1361268"/>
                    <a:pt x="349955" y="1363393"/>
                    <a:pt x="354063" y="1363110"/>
                  </a:cubicBezTo>
                  <a:cubicBezTo>
                    <a:pt x="357841" y="1362874"/>
                    <a:pt x="361194" y="1360701"/>
                    <a:pt x="360816" y="1356405"/>
                  </a:cubicBezTo>
                  <a:cubicBezTo>
                    <a:pt x="360485" y="1352580"/>
                    <a:pt x="357557" y="1350266"/>
                    <a:pt x="353638" y="1349510"/>
                  </a:cubicBezTo>
                  <a:close/>
                  <a:moveTo>
                    <a:pt x="1113129" y="1340208"/>
                  </a:moveTo>
                  <a:cubicBezTo>
                    <a:pt x="1108738" y="1340302"/>
                    <a:pt x="1106660" y="1342994"/>
                    <a:pt x="1107038" y="1347196"/>
                  </a:cubicBezTo>
                  <a:cubicBezTo>
                    <a:pt x="1107416" y="1351304"/>
                    <a:pt x="1109918" y="1354091"/>
                    <a:pt x="1114027" y="1353571"/>
                  </a:cubicBezTo>
                  <a:cubicBezTo>
                    <a:pt x="1117757" y="1353098"/>
                    <a:pt x="1120212" y="1350313"/>
                    <a:pt x="1120732" y="1346205"/>
                  </a:cubicBezTo>
                  <a:cubicBezTo>
                    <a:pt x="1119787" y="1342238"/>
                    <a:pt x="1117143" y="1340160"/>
                    <a:pt x="1113129" y="1340208"/>
                  </a:cubicBezTo>
                  <a:close/>
                  <a:moveTo>
                    <a:pt x="1252475" y="1339358"/>
                  </a:moveTo>
                  <a:cubicBezTo>
                    <a:pt x="1248130" y="1339358"/>
                    <a:pt x="1245061" y="1342286"/>
                    <a:pt x="1245675" y="1347338"/>
                  </a:cubicBezTo>
                  <a:cubicBezTo>
                    <a:pt x="1246194" y="1351588"/>
                    <a:pt x="1248981" y="1353901"/>
                    <a:pt x="1252947" y="1353382"/>
                  </a:cubicBezTo>
                  <a:cubicBezTo>
                    <a:pt x="1256677" y="1352910"/>
                    <a:pt x="1259416" y="1350455"/>
                    <a:pt x="1259416" y="1345969"/>
                  </a:cubicBezTo>
                  <a:cubicBezTo>
                    <a:pt x="1259132" y="1341766"/>
                    <a:pt x="1255922" y="1339358"/>
                    <a:pt x="1252475" y="1339358"/>
                  </a:cubicBezTo>
                  <a:close/>
                  <a:moveTo>
                    <a:pt x="4565654" y="1319006"/>
                  </a:moveTo>
                  <a:cubicBezTo>
                    <a:pt x="4561451" y="1319194"/>
                    <a:pt x="4558854" y="1321555"/>
                    <a:pt x="4559185" y="1325852"/>
                  </a:cubicBezTo>
                  <a:cubicBezTo>
                    <a:pt x="4559468" y="1329914"/>
                    <a:pt x="4562017" y="1332463"/>
                    <a:pt x="4566220" y="1332369"/>
                  </a:cubicBezTo>
                  <a:cubicBezTo>
                    <a:pt x="4570518" y="1332275"/>
                    <a:pt x="4572454" y="1329489"/>
                    <a:pt x="4572690" y="1325522"/>
                  </a:cubicBezTo>
                  <a:cubicBezTo>
                    <a:pt x="4572312" y="1321083"/>
                    <a:pt x="4569904" y="1318817"/>
                    <a:pt x="4565654" y="1319006"/>
                  </a:cubicBezTo>
                  <a:close/>
                  <a:moveTo>
                    <a:pt x="4795665" y="1318957"/>
                  </a:moveTo>
                  <a:cubicBezTo>
                    <a:pt x="4791179" y="1319147"/>
                    <a:pt x="4788960" y="1321649"/>
                    <a:pt x="4789196" y="1325804"/>
                  </a:cubicBezTo>
                  <a:cubicBezTo>
                    <a:pt x="4789432" y="1329724"/>
                    <a:pt x="4791604" y="1332793"/>
                    <a:pt x="4796043" y="1332416"/>
                  </a:cubicBezTo>
                  <a:cubicBezTo>
                    <a:pt x="4800056" y="1332085"/>
                    <a:pt x="4802370" y="1329440"/>
                    <a:pt x="4803031" y="1324766"/>
                  </a:cubicBezTo>
                  <a:cubicBezTo>
                    <a:pt x="4801662" y="1321933"/>
                    <a:pt x="4800246" y="1318769"/>
                    <a:pt x="4795665" y="1318957"/>
                  </a:cubicBezTo>
                  <a:close/>
                  <a:moveTo>
                    <a:pt x="353638" y="1311120"/>
                  </a:moveTo>
                  <a:cubicBezTo>
                    <a:pt x="378382" y="1311072"/>
                    <a:pt x="399301" y="1331992"/>
                    <a:pt x="399254" y="1356782"/>
                  </a:cubicBezTo>
                  <a:cubicBezTo>
                    <a:pt x="399206" y="1381148"/>
                    <a:pt x="379137" y="1401453"/>
                    <a:pt x="354677" y="1401925"/>
                  </a:cubicBezTo>
                  <a:cubicBezTo>
                    <a:pt x="329130" y="1402445"/>
                    <a:pt x="309109" y="1382895"/>
                    <a:pt x="308920" y="1357112"/>
                  </a:cubicBezTo>
                  <a:cubicBezTo>
                    <a:pt x="308731" y="1331566"/>
                    <a:pt x="328516" y="1311168"/>
                    <a:pt x="353638" y="1311120"/>
                  </a:cubicBezTo>
                  <a:close/>
                  <a:moveTo>
                    <a:pt x="1653914" y="1309173"/>
                  </a:moveTo>
                  <a:cubicBezTo>
                    <a:pt x="1658996" y="1309137"/>
                    <a:pt x="1664073" y="1310578"/>
                    <a:pt x="1669149" y="1313671"/>
                  </a:cubicBezTo>
                  <a:cubicBezTo>
                    <a:pt x="1658996" y="1313623"/>
                    <a:pt x="1648797" y="1313577"/>
                    <a:pt x="1638644" y="1313529"/>
                  </a:cubicBezTo>
                  <a:cubicBezTo>
                    <a:pt x="1643744" y="1310719"/>
                    <a:pt x="1648832" y="1309208"/>
                    <a:pt x="1653914" y="1309173"/>
                  </a:cubicBezTo>
                  <a:close/>
                  <a:moveTo>
                    <a:pt x="1111736" y="1301097"/>
                  </a:moveTo>
                  <a:cubicBezTo>
                    <a:pt x="1123541" y="1301050"/>
                    <a:pt x="1135819" y="1305500"/>
                    <a:pt x="1144483" y="1313811"/>
                  </a:cubicBezTo>
                  <a:cubicBezTo>
                    <a:pt x="1162758" y="1331377"/>
                    <a:pt x="1163892" y="1358245"/>
                    <a:pt x="1147128" y="1376945"/>
                  </a:cubicBezTo>
                  <a:cubicBezTo>
                    <a:pt x="1130600" y="1395361"/>
                    <a:pt x="1101135" y="1398572"/>
                    <a:pt x="1084513" y="1380581"/>
                  </a:cubicBezTo>
                  <a:cubicBezTo>
                    <a:pt x="1073700" y="1368870"/>
                    <a:pt x="1062650" y="1367454"/>
                    <a:pt x="1049098" y="1368162"/>
                  </a:cubicBezTo>
                  <a:cubicBezTo>
                    <a:pt x="1040551" y="1368587"/>
                    <a:pt x="1031957" y="1368351"/>
                    <a:pt x="1023410" y="1368398"/>
                  </a:cubicBezTo>
                  <a:cubicBezTo>
                    <a:pt x="1029690" y="1355365"/>
                    <a:pt x="1029643" y="1342285"/>
                    <a:pt x="1023458" y="1329252"/>
                  </a:cubicBezTo>
                  <a:cubicBezTo>
                    <a:pt x="1031107" y="1329300"/>
                    <a:pt x="1038804" y="1329300"/>
                    <a:pt x="1046453" y="1329442"/>
                  </a:cubicBezTo>
                  <a:cubicBezTo>
                    <a:pt x="1060148" y="1329630"/>
                    <a:pt x="1071623" y="1329961"/>
                    <a:pt x="1081822" y="1315370"/>
                  </a:cubicBezTo>
                  <a:cubicBezTo>
                    <a:pt x="1088598" y="1305690"/>
                    <a:pt x="1099931" y="1301145"/>
                    <a:pt x="1111736" y="1301097"/>
                  </a:cubicBezTo>
                  <a:close/>
                  <a:moveTo>
                    <a:pt x="1774589" y="1294921"/>
                  </a:moveTo>
                  <a:lnTo>
                    <a:pt x="1775226" y="1298363"/>
                  </a:lnTo>
                  <a:lnTo>
                    <a:pt x="1774604" y="1294930"/>
                  </a:lnTo>
                  <a:close/>
                  <a:moveTo>
                    <a:pt x="4078315" y="1282280"/>
                  </a:moveTo>
                  <a:lnTo>
                    <a:pt x="4069218" y="1284990"/>
                  </a:lnTo>
                  <a:lnTo>
                    <a:pt x="4088302" y="1282363"/>
                  </a:lnTo>
                  <a:lnTo>
                    <a:pt x="4088346" y="1282363"/>
                  </a:lnTo>
                  <a:close/>
                  <a:moveTo>
                    <a:pt x="4246964" y="1282267"/>
                  </a:moveTo>
                  <a:lnTo>
                    <a:pt x="4104918" y="1282353"/>
                  </a:lnTo>
                  <a:lnTo>
                    <a:pt x="4246963" y="1282268"/>
                  </a:lnTo>
                  <a:close/>
                  <a:moveTo>
                    <a:pt x="4264200" y="1279519"/>
                  </a:moveTo>
                  <a:lnTo>
                    <a:pt x="4254132" y="1281129"/>
                  </a:lnTo>
                  <a:lnTo>
                    <a:pt x="4264198" y="1279529"/>
                  </a:lnTo>
                  <a:close/>
                  <a:moveTo>
                    <a:pt x="1654368" y="1242319"/>
                  </a:moveTo>
                  <a:cubicBezTo>
                    <a:pt x="1650354" y="1241705"/>
                    <a:pt x="1647379" y="1243547"/>
                    <a:pt x="1647001" y="1248174"/>
                  </a:cubicBezTo>
                  <a:cubicBezTo>
                    <a:pt x="1646719" y="1252424"/>
                    <a:pt x="1648843" y="1254880"/>
                    <a:pt x="1652857" y="1256013"/>
                  </a:cubicBezTo>
                  <a:cubicBezTo>
                    <a:pt x="1657060" y="1255823"/>
                    <a:pt x="1659893" y="1253416"/>
                    <a:pt x="1660601" y="1249685"/>
                  </a:cubicBezTo>
                  <a:cubicBezTo>
                    <a:pt x="1661404" y="1245341"/>
                    <a:pt x="1658193" y="1242886"/>
                    <a:pt x="1654368" y="1242319"/>
                  </a:cubicBezTo>
                  <a:close/>
                  <a:moveTo>
                    <a:pt x="1785500" y="1242178"/>
                  </a:moveTo>
                  <a:cubicBezTo>
                    <a:pt x="1781533" y="1242226"/>
                    <a:pt x="1778369" y="1244539"/>
                    <a:pt x="1778323" y="1248695"/>
                  </a:cubicBezTo>
                  <a:cubicBezTo>
                    <a:pt x="1778275" y="1252756"/>
                    <a:pt x="1781391" y="1255495"/>
                    <a:pt x="1785122" y="1255825"/>
                  </a:cubicBezTo>
                  <a:cubicBezTo>
                    <a:pt x="1789231" y="1256156"/>
                    <a:pt x="1791402" y="1253086"/>
                    <a:pt x="1791969" y="1249120"/>
                  </a:cubicBezTo>
                  <a:cubicBezTo>
                    <a:pt x="1792016" y="1244728"/>
                    <a:pt x="1789750" y="1242131"/>
                    <a:pt x="1785500" y="1242178"/>
                  </a:cubicBezTo>
                  <a:close/>
                  <a:moveTo>
                    <a:pt x="2052674" y="1242178"/>
                  </a:moveTo>
                  <a:cubicBezTo>
                    <a:pt x="2048660" y="1241942"/>
                    <a:pt x="2045874" y="1244208"/>
                    <a:pt x="2045874" y="1248836"/>
                  </a:cubicBezTo>
                  <a:cubicBezTo>
                    <a:pt x="2045921" y="1253228"/>
                    <a:pt x="2048424" y="1255211"/>
                    <a:pt x="2052390" y="1256108"/>
                  </a:cubicBezTo>
                  <a:cubicBezTo>
                    <a:pt x="2056168" y="1255163"/>
                    <a:pt x="2059238" y="1253132"/>
                    <a:pt x="2059521" y="1249071"/>
                  </a:cubicBezTo>
                  <a:cubicBezTo>
                    <a:pt x="2059851" y="1244633"/>
                    <a:pt x="2056405" y="1242414"/>
                    <a:pt x="2052674" y="1242178"/>
                  </a:cubicBezTo>
                  <a:close/>
                  <a:moveTo>
                    <a:pt x="1917954" y="1242130"/>
                  </a:moveTo>
                  <a:cubicBezTo>
                    <a:pt x="1914176" y="1241800"/>
                    <a:pt x="1911059" y="1243736"/>
                    <a:pt x="1910634" y="1248033"/>
                  </a:cubicBezTo>
                  <a:cubicBezTo>
                    <a:pt x="1910115" y="1252944"/>
                    <a:pt x="1913090" y="1255872"/>
                    <a:pt x="1917435" y="1255919"/>
                  </a:cubicBezTo>
                  <a:cubicBezTo>
                    <a:pt x="1921070" y="1256013"/>
                    <a:pt x="1923951" y="1253511"/>
                    <a:pt x="1924187" y="1249213"/>
                  </a:cubicBezTo>
                  <a:cubicBezTo>
                    <a:pt x="1924423" y="1244822"/>
                    <a:pt x="1921778" y="1242461"/>
                    <a:pt x="1917954" y="1242130"/>
                  </a:cubicBezTo>
                  <a:close/>
                  <a:moveTo>
                    <a:pt x="2179414" y="1242036"/>
                  </a:moveTo>
                  <a:cubicBezTo>
                    <a:pt x="2175447" y="1242555"/>
                    <a:pt x="2172756" y="1244633"/>
                    <a:pt x="2173039" y="1249025"/>
                  </a:cubicBezTo>
                  <a:cubicBezTo>
                    <a:pt x="2173275" y="1253038"/>
                    <a:pt x="2175684" y="1256108"/>
                    <a:pt x="2179791" y="1255824"/>
                  </a:cubicBezTo>
                  <a:cubicBezTo>
                    <a:pt x="2183570" y="1255541"/>
                    <a:pt x="2186686" y="1252802"/>
                    <a:pt x="2186686" y="1248741"/>
                  </a:cubicBezTo>
                  <a:cubicBezTo>
                    <a:pt x="2186686" y="1244539"/>
                    <a:pt x="2183428" y="1242697"/>
                    <a:pt x="2179414" y="1242036"/>
                  </a:cubicBezTo>
                  <a:close/>
                  <a:moveTo>
                    <a:pt x="1250303" y="1227823"/>
                  </a:moveTo>
                  <a:cubicBezTo>
                    <a:pt x="1245675" y="1227493"/>
                    <a:pt x="1243031" y="1230278"/>
                    <a:pt x="1243078" y="1235189"/>
                  </a:cubicBezTo>
                  <a:cubicBezTo>
                    <a:pt x="1243125" y="1239722"/>
                    <a:pt x="1246336" y="1241800"/>
                    <a:pt x="1249878" y="1241705"/>
                  </a:cubicBezTo>
                  <a:cubicBezTo>
                    <a:pt x="1253372" y="1241611"/>
                    <a:pt x="1256583" y="1239439"/>
                    <a:pt x="1256725" y="1233489"/>
                  </a:cubicBezTo>
                  <a:cubicBezTo>
                    <a:pt x="1256535" y="1230845"/>
                    <a:pt x="1254080" y="1228106"/>
                    <a:pt x="1250303" y="1227823"/>
                  </a:cubicBezTo>
                  <a:close/>
                  <a:moveTo>
                    <a:pt x="1114073" y="1227822"/>
                  </a:moveTo>
                  <a:cubicBezTo>
                    <a:pt x="1109304" y="1227398"/>
                    <a:pt x="1106943" y="1230373"/>
                    <a:pt x="1106896" y="1235142"/>
                  </a:cubicBezTo>
                  <a:cubicBezTo>
                    <a:pt x="1106849" y="1239581"/>
                    <a:pt x="1109777" y="1241800"/>
                    <a:pt x="1113554" y="1241658"/>
                  </a:cubicBezTo>
                  <a:cubicBezTo>
                    <a:pt x="1117190" y="1241517"/>
                    <a:pt x="1119976" y="1239061"/>
                    <a:pt x="1120873" y="1234150"/>
                  </a:cubicBezTo>
                  <a:cubicBezTo>
                    <a:pt x="1119692" y="1231505"/>
                    <a:pt x="1117945" y="1228153"/>
                    <a:pt x="1114073" y="1227822"/>
                  </a:cubicBezTo>
                  <a:close/>
                  <a:moveTo>
                    <a:pt x="440712" y="1223621"/>
                  </a:moveTo>
                  <a:cubicBezTo>
                    <a:pt x="436462" y="1223526"/>
                    <a:pt x="434149" y="1226124"/>
                    <a:pt x="434337" y="1230515"/>
                  </a:cubicBezTo>
                  <a:cubicBezTo>
                    <a:pt x="434479" y="1234907"/>
                    <a:pt x="437265" y="1236701"/>
                    <a:pt x="441184" y="1237314"/>
                  </a:cubicBezTo>
                  <a:cubicBezTo>
                    <a:pt x="445009" y="1236276"/>
                    <a:pt x="447842" y="1234198"/>
                    <a:pt x="447842" y="1229995"/>
                  </a:cubicBezTo>
                  <a:cubicBezTo>
                    <a:pt x="447842" y="1225557"/>
                    <a:pt x="444584" y="1223668"/>
                    <a:pt x="440712" y="1223621"/>
                  </a:cubicBezTo>
                  <a:close/>
                  <a:moveTo>
                    <a:pt x="1774557" y="1204632"/>
                  </a:moveTo>
                  <a:cubicBezTo>
                    <a:pt x="1782667" y="1202690"/>
                    <a:pt x="1791355" y="1203292"/>
                    <a:pt x="1800375" y="1206291"/>
                  </a:cubicBezTo>
                  <a:cubicBezTo>
                    <a:pt x="1816948" y="1211816"/>
                    <a:pt x="1827243" y="1223951"/>
                    <a:pt x="1829698" y="1241706"/>
                  </a:cubicBezTo>
                  <a:cubicBezTo>
                    <a:pt x="1832342" y="1260878"/>
                    <a:pt x="1825921" y="1276130"/>
                    <a:pt x="1809677" y="1287085"/>
                  </a:cubicBezTo>
                  <a:cubicBezTo>
                    <a:pt x="1806371" y="1289304"/>
                    <a:pt x="1802027" y="1290060"/>
                    <a:pt x="1799949" y="1294026"/>
                  </a:cubicBezTo>
                  <a:lnTo>
                    <a:pt x="1799941" y="1294041"/>
                  </a:lnTo>
                  <a:lnTo>
                    <a:pt x="1799241" y="1299314"/>
                  </a:lnTo>
                  <a:cubicBezTo>
                    <a:pt x="1799855" y="1308145"/>
                    <a:pt x="1799430" y="1314425"/>
                    <a:pt x="1786964" y="1314141"/>
                  </a:cubicBezTo>
                  <a:cubicBezTo>
                    <a:pt x="1775489" y="1313858"/>
                    <a:pt x="1769870" y="1311450"/>
                    <a:pt x="1771947" y="1299172"/>
                  </a:cubicBezTo>
                  <a:lnTo>
                    <a:pt x="1769518" y="1291978"/>
                  </a:lnTo>
                  <a:lnTo>
                    <a:pt x="1750423" y="1276235"/>
                  </a:lnTo>
                  <a:cubicBezTo>
                    <a:pt x="1735971" y="1258470"/>
                    <a:pt x="1735776" y="1235804"/>
                    <a:pt x="1752210" y="1218238"/>
                  </a:cubicBezTo>
                  <a:cubicBezTo>
                    <a:pt x="1758915" y="1211060"/>
                    <a:pt x="1766446" y="1206574"/>
                    <a:pt x="1774557" y="1204632"/>
                  </a:cubicBezTo>
                  <a:close/>
                  <a:moveTo>
                    <a:pt x="1652597" y="1203687"/>
                  </a:moveTo>
                  <a:cubicBezTo>
                    <a:pt x="1664544" y="1203516"/>
                    <a:pt x="1676609" y="1207943"/>
                    <a:pt x="1685580" y="1217008"/>
                  </a:cubicBezTo>
                  <a:cubicBezTo>
                    <a:pt x="1704327" y="1235992"/>
                    <a:pt x="1704563" y="1267299"/>
                    <a:pt x="1682748" y="1282362"/>
                  </a:cubicBezTo>
                  <a:cubicBezTo>
                    <a:pt x="1669762" y="1291286"/>
                    <a:pt x="1667967" y="1300730"/>
                    <a:pt x="1669147" y="1313622"/>
                  </a:cubicBezTo>
                  <a:cubicBezTo>
                    <a:pt x="1658996" y="1307483"/>
                    <a:pt x="1648843" y="1307908"/>
                    <a:pt x="1638596" y="1313528"/>
                  </a:cubicBezTo>
                  <a:cubicBezTo>
                    <a:pt x="1640438" y="1300211"/>
                    <a:pt x="1637321" y="1291286"/>
                    <a:pt x="1624477" y="1282739"/>
                  </a:cubicBezTo>
                  <a:cubicBezTo>
                    <a:pt x="1603889" y="1268998"/>
                    <a:pt x="1603322" y="1236605"/>
                    <a:pt x="1620322" y="1217953"/>
                  </a:cubicBezTo>
                  <a:cubicBezTo>
                    <a:pt x="1628822" y="1208627"/>
                    <a:pt x="1640650" y="1203858"/>
                    <a:pt x="1652597" y="1203687"/>
                  </a:cubicBezTo>
                  <a:close/>
                  <a:moveTo>
                    <a:pt x="1919606" y="1203551"/>
                  </a:moveTo>
                  <a:cubicBezTo>
                    <a:pt x="1939439" y="1204732"/>
                    <a:pt x="1955730" y="1217765"/>
                    <a:pt x="1961208" y="1236747"/>
                  </a:cubicBezTo>
                  <a:cubicBezTo>
                    <a:pt x="1966355" y="1254691"/>
                    <a:pt x="1958941" y="1274996"/>
                    <a:pt x="1943784" y="1285951"/>
                  </a:cubicBezTo>
                  <a:cubicBezTo>
                    <a:pt x="1939769" y="1288879"/>
                    <a:pt x="1933537" y="1288926"/>
                    <a:pt x="1932450" y="1296151"/>
                  </a:cubicBezTo>
                  <a:cubicBezTo>
                    <a:pt x="1930231" y="1311261"/>
                    <a:pt x="1932120" y="1313905"/>
                    <a:pt x="1947750" y="1313905"/>
                  </a:cubicBezTo>
                  <a:cubicBezTo>
                    <a:pt x="1973485" y="1313905"/>
                    <a:pt x="1999267" y="1314095"/>
                    <a:pt x="2025049" y="1313764"/>
                  </a:cubicBezTo>
                  <a:cubicBezTo>
                    <a:pt x="2029300" y="1313717"/>
                    <a:pt x="2036760" y="1316927"/>
                    <a:pt x="2037138" y="1309798"/>
                  </a:cubicBezTo>
                  <a:cubicBezTo>
                    <a:pt x="2037516" y="1302715"/>
                    <a:pt x="2041530" y="1294498"/>
                    <a:pt x="2031235" y="1288548"/>
                  </a:cubicBezTo>
                  <a:cubicBezTo>
                    <a:pt x="2008664" y="1275515"/>
                    <a:pt x="2001251" y="1250913"/>
                    <a:pt x="2011640" y="1229286"/>
                  </a:cubicBezTo>
                  <a:cubicBezTo>
                    <a:pt x="2019620" y="1212617"/>
                    <a:pt x="2037657" y="1202229"/>
                    <a:pt x="2055790" y="1203787"/>
                  </a:cubicBezTo>
                  <a:cubicBezTo>
                    <a:pt x="2076190" y="1205534"/>
                    <a:pt x="2091820" y="1219039"/>
                    <a:pt x="2096872" y="1239250"/>
                  </a:cubicBezTo>
                  <a:cubicBezTo>
                    <a:pt x="2101169" y="1256532"/>
                    <a:pt x="2093378" y="1275515"/>
                    <a:pt x="2077842" y="1286565"/>
                  </a:cubicBezTo>
                  <a:cubicBezTo>
                    <a:pt x="2074159" y="1289209"/>
                    <a:pt x="2068729" y="1289492"/>
                    <a:pt x="2067879" y="1296245"/>
                  </a:cubicBezTo>
                  <a:cubicBezTo>
                    <a:pt x="2065943" y="1311734"/>
                    <a:pt x="2067407" y="1313953"/>
                    <a:pt x="2083273" y="1313953"/>
                  </a:cubicBezTo>
                  <a:cubicBezTo>
                    <a:pt x="2105419" y="1313953"/>
                    <a:pt x="2127565" y="1314236"/>
                    <a:pt x="2149712" y="1313717"/>
                  </a:cubicBezTo>
                  <a:cubicBezTo>
                    <a:pt x="2154670" y="1313622"/>
                    <a:pt x="2163076" y="1318202"/>
                    <a:pt x="2164256" y="1309373"/>
                  </a:cubicBezTo>
                  <a:cubicBezTo>
                    <a:pt x="2165295" y="1301723"/>
                    <a:pt x="2167656" y="1293365"/>
                    <a:pt x="2156842" y="1287462"/>
                  </a:cubicBezTo>
                  <a:cubicBezTo>
                    <a:pt x="2136726" y="1276460"/>
                    <a:pt x="2129502" y="1253180"/>
                    <a:pt x="2137529" y="1232592"/>
                  </a:cubicBezTo>
                  <a:cubicBezTo>
                    <a:pt x="2144754" y="1214034"/>
                    <a:pt x="2162556" y="1202466"/>
                    <a:pt x="2182011" y="1203646"/>
                  </a:cubicBezTo>
                  <a:cubicBezTo>
                    <a:pt x="2202033" y="1204873"/>
                    <a:pt x="2217615" y="1217529"/>
                    <a:pt x="2223092" y="1237078"/>
                  </a:cubicBezTo>
                  <a:cubicBezTo>
                    <a:pt x="2228429" y="1256108"/>
                    <a:pt x="2221346" y="1275184"/>
                    <a:pt x="2204535" y="1286707"/>
                  </a:cubicBezTo>
                  <a:cubicBezTo>
                    <a:pt x="2200285" y="1289634"/>
                    <a:pt x="2195185" y="1290768"/>
                    <a:pt x="2194950" y="1298133"/>
                  </a:cubicBezTo>
                  <a:cubicBezTo>
                    <a:pt x="2194618" y="1309183"/>
                    <a:pt x="2195799" y="1315369"/>
                    <a:pt x="2209729" y="1314331"/>
                  </a:cubicBezTo>
                  <a:cubicBezTo>
                    <a:pt x="2224415" y="1313198"/>
                    <a:pt x="2239431" y="1312631"/>
                    <a:pt x="2254258" y="1315841"/>
                  </a:cubicBezTo>
                  <a:cubicBezTo>
                    <a:pt x="2286888" y="1322830"/>
                    <a:pt x="2309554" y="1349746"/>
                    <a:pt x="2309648" y="1383131"/>
                  </a:cubicBezTo>
                  <a:cubicBezTo>
                    <a:pt x="2309790" y="1444612"/>
                    <a:pt x="2309837" y="1506093"/>
                    <a:pt x="2309648" y="1567574"/>
                  </a:cubicBezTo>
                  <a:cubicBezTo>
                    <a:pt x="2309507" y="1605822"/>
                    <a:pt x="2279285" y="1635855"/>
                    <a:pt x="2240800" y="1636516"/>
                  </a:cubicBezTo>
                  <a:cubicBezTo>
                    <a:pt x="2234473" y="1636657"/>
                    <a:pt x="2228051" y="1635949"/>
                    <a:pt x="2221818" y="1636752"/>
                  </a:cubicBezTo>
                  <a:cubicBezTo>
                    <a:pt x="2216624" y="1637460"/>
                    <a:pt x="2208171" y="1632455"/>
                    <a:pt x="2206802" y="1640340"/>
                  </a:cubicBezTo>
                  <a:cubicBezTo>
                    <a:pt x="2205385" y="1648604"/>
                    <a:pt x="2202930" y="1657812"/>
                    <a:pt x="2214971" y="1664188"/>
                  </a:cubicBezTo>
                  <a:cubicBezTo>
                    <a:pt x="2233009" y="1673773"/>
                    <a:pt x="2239715" y="1695306"/>
                    <a:pt x="2233859" y="1714572"/>
                  </a:cubicBezTo>
                  <a:cubicBezTo>
                    <a:pt x="2227956" y="1734073"/>
                    <a:pt x="2210390" y="1747437"/>
                    <a:pt x="2190653" y="1747484"/>
                  </a:cubicBezTo>
                  <a:cubicBezTo>
                    <a:pt x="2171198" y="1747484"/>
                    <a:pt x="2152168" y="1733271"/>
                    <a:pt x="2147020" y="1714855"/>
                  </a:cubicBezTo>
                  <a:cubicBezTo>
                    <a:pt x="2141448" y="1694786"/>
                    <a:pt x="2148862" y="1673536"/>
                    <a:pt x="2167420" y="1663573"/>
                  </a:cubicBezTo>
                  <a:cubicBezTo>
                    <a:pt x="2178611" y="1657576"/>
                    <a:pt x="2175400" y="1648983"/>
                    <a:pt x="2175494" y="1640577"/>
                  </a:cubicBezTo>
                  <a:cubicBezTo>
                    <a:pt x="2175589" y="1635855"/>
                    <a:pt x="2171386" y="1636657"/>
                    <a:pt x="2168411" y="1636657"/>
                  </a:cubicBezTo>
                  <a:cubicBezTo>
                    <a:pt x="2137199" y="1636611"/>
                    <a:pt x="2106033" y="1636611"/>
                    <a:pt x="2074820" y="1636657"/>
                  </a:cubicBezTo>
                  <a:cubicBezTo>
                    <a:pt x="2071704" y="1636657"/>
                    <a:pt x="2067407" y="1636233"/>
                    <a:pt x="2068210" y="1640907"/>
                  </a:cubicBezTo>
                  <a:cubicBezTo>
                    <a:pt x="2069532" y="1648557"/>
                    <a:pt x="2063676" y="1657340"/>
                    <a:pt x="2074112" y="1663715"/>
                  </a:cubicBezTo>
                  <a:cubicBezTo>
                    <a:pt x="2096494" y="1677409"/>
                    <a:pt x="2103530" y="1699839"/>
                    <a:pt x="2093756" y="1721607"/>
                  </a:cubicBezTo>
                  <a:cubicBezTo>
                    <a:pt x="2085445" y="1740212"/>
                    <a:pt x="2067879" y="1749939"/>
                    <a:pt x="2046394" y="1747862"/>
                  </a:cubicBezTo>
                  <a:cubicBezTo>
                    <a:pt x="2029583" y="1746256"/>
                    <a:pt x="2013008" y="1731902"/>
                    <a:pt x="2008712" y="1715327"/>
                  </a:cubicBezTo>
                  <a:cubicBezTo>
                    <a:pt x="2003658" y="1695778"/>
                    <a:pt x="2011356" y="1675662"/>
                    <a:pt x="2028638" y="1664659"/>
                  </a:cubicBezTo>
                  <a:cubicBezTo>
                    <a:pt x="2033596" y="1661495"/>
                    <a:pt x="2037611" y="1659370"/>
                    <a:pt x="2037988" y="1651863"/>
                  </a:cubicBezTo>
                  <a:cubicBezTo>
                    <a:pt x="2038555" y="1639821"/>
                    <a:pt x="2035391" y="1635618"/>
                    <a:pt x="2022594" y="1636233"/>
                  </a:cubicBezTo>
                  <a:cubicBezTo>
                    <a:pt x="1998229" y="1637366"/>
                    <a:pt x="1973768" y="1636233"/>
                    <a:pt x="1949355" y="1636799"/>
                  </a:cubicBezTo>
                  <a:cubicBezTo>
                    <a:pt x="1943878" y="1636941"/>
                    <a:pt x="1934953" y="1632360"/>
                    <a:pt x="1933111" y="1640388"/>
                  </a:cubicBezTo>
                  <a:cubicBezTo>
                    <a:pt x="1931176" y="1648746"/>
                    <a:pt x="1930325" y="1657435"/>
                    <a:pt x="1941564" y="1664188"/>
                  </a:cubicBezTo>
                  <a:cubicBezTo>
                    <a:pt x="1971029" y="1681895"/>
                    <a:pt x="1969235" y="1724677"/>
                    <a:pt x="1939533" y="1741392"/>
                  </a:cubicBezTo>
                  <a:cubicBezTo>
                    <a:pt x="1919370" y="1752726"/>
                    <a:pt x="1893871" y="1746965"/>
                    <a:pt x="1880602" y="1728077"/>
                  </a:cubicBezTo>
                  <a:cubicBezTo>
                    <a:pt x="1866955" y="1708669"/>
                    <a:pt x="1868986" y="1680006"/>
                    <a:pt x="1888677" y="1667776"/>
                  </a:cubicBezTo>
                  <a:cubicBezTo>
                    <a:pt x="1902560" y="1659182"/>
                    <a:pt x="1903173" y="1649313"/>
                    <a:pt x="1902182" y="1636563"/>
                  </a:cubicBezTo>
                  <a:lnTo>
                    <a:pt x="1902183" y="1636563"/>
                  </a:lnTo>
                  <a:lnTo>
                    <a:pt x="1914961" y="1626075"/>
                  </a:lnTo>
                  <a:cubicBezTo>
                    <a:pt x="1917068" y="1621383"/>
                    <a:pt x="1917458" y="1615622"/>
                    <a:pt x="1917434" y="1609177"/>
                  </a:cubicBezTo>
                  <a:cubicBezTo>
                    <a:pt x="1917009" y="1519834"/>
                    <a:pt x="1917009" y="1430493"/>
                    <a:pt x="1917434" y="1341152"/>
                  </a:cubicBezTo>
                  <a:cubicBezTo>
                    <a:pt x="1917481" y="1328403"/>
                    <a:pt x="1916254" y="1317967"/>
                    <a:pt x="1902324" y="1313623"/>
                  </a:cubicBezTo>
                  <a:cubicBezTo>
                    <a:pt x="1922770" y="1314284"/>
                    <a:pt x="1921589" y="1309845"/>
                    <a:pt x="1921589" y="1333502"/>
                  </a:cubicBezTo>
                  <a:cubicBezTo>
                    <a:pt x="1921589" y="1427944"/>
                    <a:pt x="1921589" y="1522385"/>
                    <a:pt x="1921589" y="1616826"/>
                  </a:cubicBezTo>
                  <a:cubicBezTo>
                    <a:pt x="1921589" y="1622658"/>
                    <a:pt x="1921675" y="1626769"/>
                    <a:pt x="1921479" y="1629665"/>
                  </a:cubicBezTo>
                  <a:lnTo>
                    <a:pt x="1919677" y="1635211"/>
                  </a:lnTo>
                  <a:lnTo>
                    <a:pt x="1919678" y="1635211"/>
                  </a:lnTo>
                  <a:cubicBezTo>
                    <a:pt x="1921932" y="1633269"/>
                    <a:pt x="1921590" y="1628488"/>
                    <a:pt x="1921590" y="1616825"/>
                  </a:cubicBezTo>
                  <a:cubicBezTo>
                    <a:pt x="1921590" y="1522384"/>
                    <a:pt x="1921590" y="1427943"/>
                    <a:pt x="1921590" y="1333502"/>
                  </a:cubicBezTo>
                  <a:cubicBezTo>
                    <a:pt x="1921590" y="1309844"/>
                    <a:pt x="1922770" y="1314283"/>
                    <a:pt x="1902466" y="1313575"/>
                  </a:cubicBezTo>
                  <a:cubicBezTo>
                    <a:pt x="1903929" y="1300495"/>
                    <a:pt x="1902087" y="1290673"/>
                    <a:pt x="1888300" y="1282693"/>
                  </a:cubicBezTo>
                  <a:cubicBezTo>
                    <a:pt x="1872811" y="1273720"/>
                    <a:pt x="1868609" y="1250205"/>
                    <a:pt x="1875219" y="1232781"/>
                  </a:cubicBezTo>
                  <a:cubicBezTo>
                    <a:pt x="1882160" y="1214459"/>
                    <a:pt x="1900529" y="1202370"/>
                    <a:pt x="1919606" y="1203551"/>
                  </a:cubicBezTo>
                  <a:close/>
                  <a:moveTo>
                    <a:pt x="1111075" y="1188942"/>
                  </a:moveTo>
                  <a:cubicBezTo>
                    <a:pt x="1122715" y="1188665"/>
                    <a:pt x="1134874" y="1192950"/>
                    <a:pt x="1143917" y="1201285"/>
                  </a:cubicBezTo>
                  <a:cubicBezTo>
                    <a:pt x="1162946" y="1218803"/>
                    <a:pt x="1164174" y="1246664"/>
                    <a:pt x="1146750" y="1265410"/>
                  </a:cubicBezTo>
                  <a:cubicBezTo>
                    <a:pt x="1129562" y="1283921"/>
                    <a:pt x="1099624" y="1285951"/>
                    <a:pt x="1082861" y="1267488"/>
                  </a:cubicBezTo>
                  <a:cubicBezTo>
                    <a:pt x="1074645" y="1258374"/>
                    <a:pt x="1066617" y="1256721"/>
                    <a:pt x="1055992" y="1257193"/>
                  </a:cubicBezTo>
                  <a:cubicBezTo>
                    <a:pt x="1045179" y="1257713"/>
                    <a:pt x="1034318" y="1257430"/>
                    <a:pt x="1023504" y="1257477"/>
                  </a:cubicBezTo>
                  <a:cubicBezTo>
                    <a:pt x="1029596" y="1244397"/>
                    <a:pt x="1029738" y="1231364"/>
                    <a:pt x="1023410" y="1218284"/>
                  </a:cubicBezTo>
                  <a:cubicBezTo>
                    <a:pt x="1031060" y="1218332"/>
                    <a:pt x="1038757" y="1218096"/>
                    <a:pt x="1046407" y="1218520"/>
                  </a:cubicBezTo>
                  <a:cubicBezTo>
                    <a:pt x="1060431" y="1219276"/>
                    <a:pt x="1071386" y="1218142"/>
                    <a:pt x="1081349" y="1203976"/>
                  </a:cubicBezTo>
                  <a:cubicBezTo>
                    <a:pt x="1088314" y="1194060"/>
                    <a:pt x="1099435" y="1189220"/>
                    <a:pt x="1111075" y="1188942"/>
                  </a:cubicBezTo>
                  <a:close/>
                  <a:moveTo>
                    <a:pt x="441278" y="1185136"/>
                  </a:moveTo>
                  <a:cubicBezTo>
                    <a:pt x="466022" y="1185372"/>
                    <a:pt x="486044" y="1204969"/>
                    <a:pt x="486469" y="1229428"/>
                  </a:cubicBezTo>
                  <a:cubicBezTo>
                    <a:pt x="486894" y="1253937"/>
                    <a:pt x="466022" y="1275280"/>
                    <a:pt x="441326" y="1275564"/>
                  </a:cubicBezTo>
                  <a:cubicBezTo>
                    <a:pt x="416110" y="1275847"/>
                    <a:pt x="396041" y="1255778"/>
                    <a:pt x="396041" y="1230137"/>
                  </a:cubicBezTo>
                  <a:cubicBezTo>
                    <a:pt x="395947" y="1204260"/>
                    <a:pt x="415449" y="1184900"/>
                    <a:pt x="441278" y="1185136"/>
                  </a:cubicBezTo>
                  <a:close/>
                  <a:moveTo>
                    <a:pt x="3748881" y="1109488"/>
                  </a:moveTo>
                  <a:cubicBezTo>
                    <a:pt x="3748645" y="1109913"/>
                    <a:pt x="3748504" y="1110385"/>
                    <a:pt x="3748220" y="1110810"/>
                  </a:cubicBezTo>
                  <a:cubicBezTo>
                    <a:pt x="3735187" y="1115910"/>
                    <a:pt x="3722249" y="1116995"/>
                    <a:pt x="3709405" y="1110196"/>
                  </a:cubicBezTo>
                  <a:cubicBezTo>
                    <a:pt x="3722296" y="1110149"/>
                    <a:pt x="3735235" y="1110149"/>
                    <a:pt x="3748126" y="1110102"/>
                  </a:cubicBezTo>
                  <a:cubicBezTo>
                    <a:pt x="3748362" y="1109866"/>
                    <a:pt x="3748645" y="1109676"/>
                    <a:pt x="3748881" y="1109488"/>
                  </a:cubicBezTo>
                  <a:close/>
                  <a:moveTo>
                    <a:pt x="3334674" y="1102733"/>
                  </a:moveTo>
                  <a:lnTo>
                    <a:pt x="3324700" y="1105852"/>
                  </a:lnTo>
                  <a:cubicBezTo>
                    <a:pt x="3321371" y="1105734"/>
                    <a:pt x="3317959" y="1105557"/>
                    <a:pt x="3314665" y="1106047"/>
                  </a:cubicBezTo>
                  <a:lnTo>
                    <a:pt x="3311877" y="1107302"/>
                  </a:lnTo>
                  <a:lnTo>
                    <a:pt x="3314701" y="1106054"/>
                  </a:lnTo>
                  <a:cubicBezTo>
                    <a:pt x="3317995" y="1105581"/>
                    <a:pt x="3321418" y="1105759"/>
                    <a:pt x="3324748" y="1105853"/>
                  </a:cubicBezTo>
                  <a:close/>
                  <a:moveTo>
                    <a:pt x="4686349" y="1012026"/>
                  </a:moveTo>
                  <a:cubicBezTo>
                    <a:pt x="4681958" y="1011931"/>
                    <a:pt x="4679597" y="1014812"/>
                    <a:pt x="4679691" y="1018589"/>
                  </a:cubicBezTo>
                  <a:cubicBezTo>
                    <a:pt x="4679833" y="1022178"/>
                    <a:pt x="4682288" y="1025011"/>
                    <a:pt x="4686444" y="1025814"/>
                  </a:cubicBezTo>
                  <a:cubicBezTo>
                    <a:pt x="4690363" y="1025389"/>
                    <a:pt x="4693102" y="1022840"/>
                    <a:pt x="4693574" y="1019250"/>
                  </a:cubicBezTo>
                  <a:cubicBezTo>
                    <a:pt x="4694188" y="1014481"/>
                    <a:pt x="4691071" y="1012120"/>
                    <a:pt x="4686349" y="1012026"/>
                  </a:cubicBezTo>
                  <a:close/>
                  <a:moveTo>
                    <a:pt x="4686626" y="973612"/>
                  </a:moveTo>
                  <a:cubicBezTo>
                    <a:pt x="4698921" y="973624"/>
                    <a:pt x="4711234" y="978310"/>
                    <a:pt x="4719922" y="987660"/>
                  </a:cubicBezTo>
                  <a:cubicBezTo>
                    <a:pt x="4737867" y="1007020"/>
                    <a:pt x="4736120" y="1036533"/>
                    <a:pt x="4714823" y="1053391"/>
                  </a:cubicBezTo>
                  <a:cubicBezTo>
                    <a:pt x="4707740" y="1059010"/>
                    <a:pt x="4706371" y="1064677"/>
                    <a:pt x="4706417" y="1072751"/>
                  </a:cubicBezTo>
                  <a:cubicBezTo>
                    <a:pt x="4707174" y="1164454"/>
                    <a:pt x="4707740" y="1256109"/>
                    <a:pt x="4708071" y="1347811"/>
                  </a:cubicBezTo>
                  <a:cubicBezTo>
                    <a:pt x="4708071" y="1354705"/>
                    <a:pt x="4710101" y="1359002"/>
                    <a:pt x="4715437" y="1363630"/>
                  </a:cubicBezTo>
                  <a:cubicBezTo>
                    <a:pt x="4729508" y="1375860"/>
                    <a:pt x="4733664" y="1395929"/>
                    <a:pt x="4727053" y="1413070"/>
                  </a:cubicBezTo>
                  <a:cubicBezTo>
                    <a:pt x="4720253" y="1430777"/>
                    <a:pt x="4704482" y="1441497"/>
                    <a:pt x="4685168" y="1441591"/>
                  </a:cubicBezTo>
                  <a:cubicBezTo>
                    <a:pt x="4664534" y="1441685"/>
                    <a:pt x="4647251" y="1429267"/>
                    <a:pt x="4641349" y="1410048"/>
                  </a:cubicBezTo>
                  <a:cubicBezTo>
                    <a:pt x="4635540" y="1391065"/>
                    <a:pt x="4642623" y="1369769"/>
                    <a:pt x="4660000" y="1359238"/>
                  </a:cubicBezTo>
                  <a:cubicBezTo>
                    <a:pt x="4667508" y="1354705"/>
                    <a:pt x="4668736" y="1349936"/>
                    <a:pt x="4668689" y="1342003"/>
                  </a:cubicBezTo>
                  <a:cubicBezTo>
                    <a:pt x="4667980" y="1252567"/>
                    <a:pt x="4667650" y="1163132"/>
                    <a:pt x="4667556" y="1073696"/>
                  </a:cubicBezTo>
                  <a:cubicBezTo>
                    <a:pt x="4667508" y="1065149"/>
                    <a:pt x="4666186" y="1059294"/>
                    <a:pt x="4658536" y="1053391"/>
                  </a:cubicBezTo>
                  <a:cubicBezTo>
                    <a:pt x="4637193" y="1036958"/>
                    <a:pt x="4635540" y="1007020"/>
                    <a:pt x="4653436" y="987613"/>
                  </a:cubicBezTo>
                  <a:cubicBezTo>
                    <a:pt x="4662054" y="978263"/>
                    <a:pt x="4674331" y="973600"/>
                    <a:pt x="4686626" y="973612"/>
                  </a:cubicBezTo>
                  <a:close/>
                  <a:moveTo>
                    <a:pt x="3632057" y="946908"/>
                  </a:moveTo>
                  <a:cubicBezTo>
                    <a:pt x="3627808" y="947003"/>
                    <a:pt x="3625210" y="948986"/>
                    <a:pt x="3625210" y="953425"/>
                  </a:cubicBezTo>
                  <a:cubicBezTo>
                    <a:pt x="3625210" y="957627"/>
                    <a:pt x="3627713" y="960413"/>
                    <a:pt x="3631727" y="960508"/>
                  </a:cubicBezTo>
                  <a:cubicBezTo>
                    <a:pt x="3635788" y="960602"/>
                    <a:pt x="3638433" y="957674"/>
                    <a:pt x="3638763" y="953755"/>
                  </a:cubicBezTo>
                  <a:cubicBezTo>
                    <a:pt x="3639140" y="949364"/>
                    <a:pt x="3635930" y="947569"/>
                    <a:pt x="3632057" y="946908"/>
                  </a:cubicBezTo>
                  <a:close/>
                  <a:moveTo>
                    <a:pt x="4568912" y="939211"/>
                  </a:moveTo>
                  <a:cubicBezTo>
                    <a:pt x="4564709" y="938880"/>
                    <a:pt x="4562017" y="940911"/>
                    <a:pt x="4561734" y="945255"/>
                  </a:cubicBezTo>
                  <a:cubicBezTo>
                    <a:pt x="4561451" y="949552"/>
                    <a:pt x="4563812" y="951819"/>
                    <a:pt x="4567636" y="952668"/>
                  </a:cubicBezTo>
                  <a:cubicBezTo>
                    <a:pt x="4572029" y="952574"/>
                    <a:pt x="4574626" y="950449"/>
                    <a:pt x="4575051" y="946342"/>
                  </a:cubicBezTo>
                  <a:cubicBezTo>
                    <a:pt x="4575523" y="942044"/>
                    <a:pt x="4573115" y="939541"/>
                    <a:pt x="4568912" y="939211"/>
                  </a:cubicBezTo>
                  <a:close/>
                  <a:moveTo>
                    <a:pt x="4796137" y="939022"/>
                  </a:moveTo>
                  <a:cubicBezTo>
                    <a:pt x="4791793" y="938832"/>
                    <a:pt x="4789196" y="940911"/>
                    <a:pt x="4789148" y="945254"/>
                  </a:cubicBezTo>
                  <a:cubicBezTo>
                    <a:pt x="4789148" y="949221"/>
                    <a:pt x="4791084" y="952385"/>
                    <a:pt x="4795429" y="952479"/>
                  </a:cubicBezTo>
                  <a:cubicBezTo>
                    <a:pt x="4799537" y="952574"/>
                    <a:pt x="4801804" y="949788"/>
                    <a:pt x="4803031" y="945396"/>
                  </a:cubicBezTo>
                  <a:cubicBezTo>
                    <a:pt x="4801945" y="942327"/>
                    <a:pt x="4800576" y="939211"/>
                    <a:pt x="4796137" y="939022"/>
                  </a:cubicBezTo>
                  <a:close/>
                  <a:moveTo>
                    <a:pt x="4568015" y="900774"/>
                  </a:moveTo>
                  <a:cubicBezTo>
                    <a:pt x="4588462" y="900679"/>
                    <a:pt x="4604374" y="912059"/>
                    <a:pt x="4611033" y="931419"/>
                  </a:cubicBezTo>
                  <a:cubicBezTo>
                    <a:pt x="4617172" y="949222"/>
                    <a:pt x="4611788" y="969857"/>
                    <a:pt x="4596206" y="981001"/>
                  </a:cubicBezTo>
                  <a:cubicBezTo>
                    <a:pt x="4589547" y="985770"/>
                    <a:pt x="4588414" y="990682"/>
                    <a:pt x="4588462" y="997811"/>
                  </a:cubicBezTo>
                  <a:cubicBezTo>
                    <a:pt x="4588886" y="1089939"/>
                    <a:pt x="4589169" y="1182113"/>
                    <a:pt x="4589217" y="1274287"/>
                  </a:cubicBezTo>
                  <a:cubicBezTo>
                    <a:pt x="4589264" y="1281985"/>
                    <a:pt x="4590964" y="1287368"/>
                    <a:pt x="4596961" y="1292987"/>
                  </a:cubicBezTo>
                  <a:cubicBezTo>
                    <a:pt x="4616888" y="1311686"/>
                    <a:pt x="4615801" y="1342097"/>
                    <a:pt x="4595449" y="1359899"/>
                  </a:cubicBezTo>
                  <a:cubicBezTo>
                    <a:pt x="4576467" y="1376520"/>
                    <a:pt x="4545538" y="1373545"/>
                    <a:pt x="4530380" y="1353618"/>
                  </a:cubicBezTo>
                  <a:cubicBezTo>
                    <a:pt x="4513948" y="1332038"/>
                    <a:pt x="4518670" y="1301818"/>
                    <a:pt x="4541807" y="1287556"/>
                  </a:cubicBezTo>
                  <a:cubicBezTo>
                    <a:pt x="4549174" y="1283024"/>
                    <a:pt x="4550732" y="1278396"/>
                    <a:pt x="4550543" y="1270463"/>
                  </a:cubicBezTo>
                  <a:cubicBezTo>
                    <a:pt x="4549599" y="1180130"/>
                    <a:pt x="4548890" y="1089750"/>
                    <a:pt x="4548418" y="999417"/>
                  </a:cubicBezTo>
                  <a:cubicBezTo>
                    <a:pt x="4548371" y="991295"/>
                    <a:pt x="4546954" y="985770"/>
                    <a:pt x="4539635" y="980387"/>
                  </a:cubicBezTo>
                  <a:cubicBezTo>
                    <a:pt x="4524147" y="969007"/>
                    <a:pt x="4519283" y="948513"/>
                    <a:pt x="4525799" y="930570"/>
                  </a:cubicBezTo>
                  <a:cubicBezTo>
                    <a:pt x="4532600" y="911823"/>
                    <a:pt x="4548182" y="900821"/>
                    <a:pt x="4568015" y="900774"/>
                  </a:cubicBezTo>
                  <a:close/>
                  <a:moveTo>
                    <a:pt x="4796043" y="900726"/>
                  </a:moveTo>
                  <a:cubicBezTo>
                    <a:pt x="4799207" y="900726"/>
                    <a:pt x="4802370" y="900820"/>
                    <a:pt x="4805534" y="900868"/>
                  </a:cubicBezTo>
                  <a:cubicBezTo>
                    <a:pt x="4818473" y="904645"/>
                    <a:pt x="4828436" y="912389"/>
                    <a:pt x="4835991" y="923439"/>
                  </a:cubicBezTo>
                  <a:cubicBezTo>
                    <a:pt x="4845530" y="946530"/>
                    <a:pt x="4842130" y="966693"/>
                    <a:pt x="4821731" y="982417"/>
                  </a:cubicBezTo>
                  <a:cubicBezTo>
                    <a:pt x="4817292" y="985817"/>
                    <a:pt x="4817528" y="989784"/>
                    <a:pt x="4817576" y="994317"/>
                  </a:cubicBezTo>
                  <a:cubicBezTo>
                    <a:pt x="4818237" y="1088710"/>
                    <a:pt x="4818992" y="1183151"/>
                    <a:pt x="4819276" y="1277545"/>
                  </a:cubicBezTo>
                  <a:cubicBezTo>
                    <a:pt x="4819322" y="1284912"/>
                    <a:pt x="4822770" y="1288595"/>
                    <a:pt x="4827303" y="1293270"/>
                  </a:cubicBezTo>
                  <a:cubicBezTo>
                    <a:pt x="4840713" y="1307011"/>
                    <a:pt x="4845057" y="1323538"/>
                    <a:pt x="4837928" y="1341718"/>
                  </a:cubicBezTo>
                  <a:cubicBezTo>
                    <a:pt x="4831081" y="1359142"/>
                    <a:pt x="4817811" y="1369200"/>
                    <a:pt x="4798970" y="1370570"/>
                  </a:cubicBezTo>
                  <a:cubicBezTo>
                    <a:pt x="4779515" y="1371939"/>
                    <a:pt x="4764829" y="1363297"/>
                    <a:pt x="4755575" y="1346393"/>
                  </a:cubicBezTo>
                  <a:cubicBezTo>
                    <a:pt x="4744336" y="1325899"/>
                    <a:pt x="4751183" y="1300117"/>
                    <a:pt x="4771866" y="1287225"/>
                  </a:cubicBezTo>
                  <a:cubicBezTo>
                    <a:pt x="4778334" y="1283164"/>
                    <a:pt x="4779799" y="1279339"/>
                    <a:pt x="4779704" y="1272351"/>
                  </a:cubicBezTo>
                  <a:cubicBezTo>
                    <a:pt x="4779137" y="1181547"/>
                    <a:pt x="4778807" y="1090741"/>
                    <a:pt x="4778713" y="999936"/>
                  </a:cubicBezTo>
                  <a:cubicBezTo>
                    <a:pt x="4778713" y="992145"/>
                    <a:pt x="4777296" y="987234"/>
                    <a:pt x="4769883" y="982465"/>
                  </a:cubicBezTo>
                  <a:cubicBezTo>
                    <a:pt x="4752788" y="971415"/>
                    <a:pt x="4746461" y="949930"/>
                    <a:pt x="4752694" y="931136"/>
                  </a:cubicBezTo>
                  <a:cubicBezTo>
                    <a:pt x="4758880" y="912531"/>
                    <a:pt x="4775313" y="900962"/>
                    <a:pt x="4796043" y="900726"/>
                  </a:cubicBezTo>
                  <a:close/>
                  <a:moveTo>
                    <a:pt x="3973595" y="886060"/>
                  </a:moveTo>
                  <a:lnTo>
                    <a:pt x="3947591" y="903713"/>
                  </a:lnTo>
                  <a:cubicBezTo>
                    <a:pt x="3926348" y="924974"/>
                    <a:pt x="3913114" y="954203"/>
                    <a:pt x="3913067" y="986243"/>
                  </a:cubicBezTo>
                  <a:cubicBezTo>
                    <a:pt x="3912973" y="1051737"/>
                    <a:pt x="3965151" y="1104672"/>
                    <a:pt x="4029891" y="1104766"/>
                  </a:cubicBezTo>
                  <a:lnTo>
                    <a:pt x="4029916" y="1104761"/>
                  </a:lnTo>
                  <a:lnTo>
                    <a:pt x="3984358" y="1095417"/>
                  </a:lnTo>
                  <a:cubicBezTo>
                    <a:pt x="3942376" y="1077420"/>
                    <a:pt x="3913043" y="1035364"/>
                    <a:pt x="3913114" y="986243"/>
                  </a:cubicBezTo>
                  <a:cubicBezTo>
                    <a:pt x="3913161" y="954204"/>
                    <a:pt x="3926383" y="924963"/>
                    <a:pt x="3947620" y="903696"/>
                  </a:cubicBezTo>
                  <a:close/>
                  <a:moveTo>
                    <a:pt x="1319669" y="876975"/>
                  </a:moveTo>
                  <a:cubicBezTo>
                    <a:pt x="1468886" y="879241"/>
                    <a:pt x="1618056" y="881035"/>
                    <a:pt x="1767273" y="882971"/>
                  </a:cubicBezTo>
                  <a:cubicBezTo>
                    <a:pt x="1914648" y="884907"/>
                    <a:pt x="2062070" y="886796"/>
                    <a:pt x="2209445" y="888685"/>
                  </a:cubicBezTo>
                  <a:cubicBezTo>
                    <a:pt x="2324758" y="890148"/>
                    <a:pt x="2440024" y="891660"/>
                    <a:pt x="2555336" y="892793"/>
                  </a:cubicBezTo>
                  <a:cubicBezTo>
                    <a:pt x="2563977" y="892888"/>
                    <a:pt x="2569077" y="895343"/>
                    <a:pt x="2574035" y="902568"/>
                  </a:cubicBezTo>
                  <a:cubicBezTo>
                    <a:pt x="2597079" y="935952"/>
                    <a:pt x="2620736" y="968960"/>
                    <a:pt x="2644489" y="1001920"/>
                  </a:cubicBezTo>
                  <a:cubicBezTo>
                    <a:pt x="2649211" y="1008436"/>
                    <a:pt x="2651240" y="1014952"/>
                    <a:pt x="2651194" y="1023074"/>
                  </a:cubicBezTo>
                  <a:cubicBezTo>
                    <a:pt x="2650910" y="1097683"/>
                    <a:pt x="2651194" y="1172291"/>
                    <a:pt x="2650815" y="1246900"/>
                  </a:cubicBezTo>
                  <a:cubicBezTo>
                    <a:pt x="2650768" y="1257052"/>
                    <a:pt x="2653130" y="1265033"/>
                    <a:pt x="2659977" y="1272588"/>
                  </a:cubicBezTo>
                  <a:cubicBezTo>
                    <a:pt x="2667863" y="1281277"/>
                    <a:pt x="2674567" y="1291004"/>
                    <a:pt x="2681792" y="1300259"/>
                  </a:cubicBezTo>
                  <a:cubicBezTo>
                    <a:pt x="2684248" y="1303423"/>
                    <a:pt x="2686278" y="1306539"/>
                    <a:pt x="2691094" y="1307248"/>
                  </a:cubicBezTo>
                  <a:cubicBezTo>
                    <a:pt x="2705639" y="1309325"/>
                    <a:pt x="2707763" y="1307295"/>
                    <a:pt x="2708330" y="1292373"/>
                  </a:cubicBezTo>
                  <a:cubicBezTo>
                    <a:pt x="2709510" y="1262766"/>
                    <a:pt x="2704317" y="1232734"/>
                    <a:pt x="2713619" y="1203551"/>
                  </a:cubicBezTo>
                  <a:cubicBezTo>
                    <a:pt x="2720135" y="1183058"/>
                    <a:pt x="2729673" y="1164547"/>
                    <a:pt x="2746296" y="1150287"/>
                  </a:cubicBezTo>
                  <a:cubicBezTo>
                    <a:pt x="2747570" y="1152128"/>
                    <a:pt x="2748609" y="1154206"/>
                    <a:pt x="2750121" y="1155812"/>
                  </a:cubicBezTo>
                  <a:cubicBezTo>
                    <a:pt x="2789078" y="1196658"/>
                    <a:pt x="2827799" y="1237740"/>
                    <a:pt x="2867227" y="1278113"/>
                  </a:cubicBezTo>
                  <a:cubicBezTo>
                    <a:pt x="2912370" y="1324342"/>
                    <a:pt x="2956851" y="1371137"/>
                    <a:pt x="3001617" y="1417696"/>
                  </a:cubicBezTo>
                  <a:cubicBezTo>
                    <a:pt x="3048554" y="1466570"/>
                    <a:pt x="3095632" y="1515254"/>
                    <a:pt x="3142570" y="1564127"/>
                  </a:cubicBezTo>
                  <a:cubicBezTo>
                    <a:pt x="3187901" y="1611348"/>
                    <a:pt x="3233375" y="1658474"/>
                    <a:pt x="3278754" y="1705694"/>
                  </a:cubicBezTo>
                  <a:cubicBezTo>
                    <a:pt x="3325361" y="1754237"/>
                    <a:pt x="3372156" y="1802591"/>
                    <a:pt x="3418763" y="1851134"/>
                  </a:cubicBezTo>
                  <a:cubicBezTo>
                    <a:pt x="3463480" y="1897694"/>
                    <a:pt x="3508340" y="1944158"/>
                    <a:pt x="3553057" y="1990765"/>
                  </a:cubicBezTo>
                  <a:cubicBezTo>
                    <a:pt x="3599334" y="2038977"/>
                    <a:pt x="3645846" y="2087001"/>
                    <a:pt x="3692123" y="2135260"/>
                  </a:cubicBezTo>
                  <a:cubicBezTo>
                    <a:pt x="3738021" y="2183141"/>
                    <a:pt x="3784486" y="2230599"/>
                    <a:pt x="3830148" y="2278810"/>
                  </a:cubicBezTo>
                  <a:cubicBezTo>
                    <a:pt x="3868963" y="2319845"/>
                    <a:pt x="3909384" y="2359322"/>
                    <a:pt x="3948105" y="2400450"/>
                  </a:cubicBezTo>
                  <a:cubicBezTo>
                    <a:pt x="3972234" y="2426138"/>
                    <a:pt x="3996883" y="2451260"/>
                    <a:pt x="4021626" y="2476381"/>
                  </a:cubicBezTo>
                  <a:cubicBezTo>
                    <a:pt x="4025168" y="2479970"/>
                    <a:pt x="4028190" y="2483795"/>
                    <a:pt x="4029843" y="2488564"/>
                  </a:cubicBezTo>
                  <a:cubicBezTo>
                    <a:pt x="4002928" y="2516565"/>
                    <a:pt x="3969590" y="2528324"/>
                    <a:pt x="3931342" y="2528135"/>
                  </a:cubicBezTo>
                  <a:cubicBezTo>
                    <a:pt x="3904850" y="2528040"/>
                    <a:pt x="3878360" y="2528135"/>
                    <a:pt x="3850642" y="2528135"/>
                  </a:cubicBezTo>
                  <a:cubicBezTo>
                    <a:pt x="3852908" y="2532810"/>
                    <a:pt x="3854088" y="2536162"/>
                    <a:pt x="3855978" y="2539090"/>
                  </a:cubicBezTo>
                  <a:cubicBezTo>
                    <a:pt x="3876660" y="2571248"/>
                    <a:pt x="3881854" y="2606190"/>
                    <a:pt x="3880816" y="2644250"/>
                  </a:cubicBezTo>
                  <a:cubicBezTo>
                    <a:pt x="3878737" y="2721786"/>
                    <a:pt x="3880249" y="2799463"/>
                    <a:pt x="3880107" y="2877094"/>
                  </a:cubicBezTo>
                  <a:cubicBezTo>
                    <a:pt x="3880107" y="2884130"/>
                    <a:pt x="3881146" y="2888899"/>
                    <a:pt x="3887899" y="2893716"/>
                  </a:cubicBezTo>
                  <a:cubicBezTo>
                    <a:pt x="3907872" y="2907976"/>
                    <a:pt x="3909762" y="2928282"/>
                    <a:pt x="3903292" y="2950334"/>
                  </a:cubicBezTo>
                  <a:cubicBezTo>
                    <a:pt x="3889599" y="2971629"/>
                    <a:pt x="3869813" y="2977863"/>
                    <a:pt x="3845778" y="2973849"/>
                  </a:cubicBezTo>
                  <a:cubicBezTo>
                    <a:pt x="3819618" y="2957086"/>
                    <a:pt x="3811590" y="2940748"/>
                    <a:pt x="3818012" y="2917374"/>
                  </a:cubicBezTo>
                  <a:cubicBezTo>
                    <a:pt x="3820515" y="2908355"/>
                    <a:pt x="3824953" y="2899949"/>
                    <a:pt x="3832887" y="2895463"/>
                  </a:cubicBezTo>
                  <a:cubicBezTo>
                    <a:pt x="3842519" y="2890032"/>
                    <a:pt x="3842992" y="2882430"/>
                    <a:pt x="3842944" y="2873080"/>
                  </a:cubicBezTo>
                  <a:cubicBezTo>
                    <a:pt x="3842708" y="2786715"/>
                    <a:pt x="3842567" y="2700348"/>
                    <a:pt x="3843040" y="2613982"/>
                  </a:cubicBezTo>
                  <a:cubicBezTo>
                    <a:pt x="3843133" y="2600902"/>
                    <a:pt x="3840678" y="2589333"/>
                    <a:pt x="3834397" y="2577953"/>
                  </a:cubicBezTo>
                  <a:cubicBezTo>
                    <a:pt x="3826748" y="2564211"/>
                    <a:pt x="3820089" y="2549951"/>
                    <a:pt x="3813101" y="2535832"/>
                  </a:cubicBezTo>
                  <a:cubicBezTo>
                    <a:pt x="3811260" y="2532195"/>
                    <a:pt x="3809938" y="2528182"/>
                    <a:pt x="3804838" y="2528182"/>
                  </a:cubicBezTo>
                  <a:cubicBezTo>
                    <a:pt x="3781510" y="2528182"/>
                    <a:pt x="3758137" y="2528182"/>
                    <a:pt x="3732685" y="2528182"/>
                  </a:cubicBezTo>
                  <a:cubicBezTo>
                    <a:pt x="3743923" y="2550989"/>
                    <a:pt x="3753934" y="2571955"/>
                    <a:pt x="3764653" y="2592591"/>
                  </a:cubicBezTo>
                  <a:cubicBezTo>
                    <a:pt x="3768101" y="2599296"/>
                    <a:pt x="3769517" y="2605766"/>
                    <a:pt x="3769517" y="2613179"/>
                  </a:cubicBezTo>
                  <a:cubicBezTo>
                    <a:pt x="3769375" y="2700914"/>
                    <a:pt x="3769517" y="2788603"/>
                    <a:pt x="3769233" y="2876339"/>
                  </a:cubicBezTo>
                  <a:cubicBezTo>
                    <a:pt x="3769233" y="2884225"/>
                    <a:pt x="3771075" y="2888994"/>
                    <a:pt x="3777922" y="2893810"/>
                  </a:cubicBezTo>
                  <a:cubicBezTo>
                    <a:pt x="3799691" y="2909110"/>
                    <a:pt x="3802807" y="2939661"/>
                    <a:pt x="3785571" y="2959305"/>
                  </a:cubicBezTo>
                  <a:cubicBezTo>
                    <a:pt x="3767817" y="2979563"/>
                    <a:pt x="3736509" y="2980412"/>
                    <a:pt x="3718330" y="2961194"/>
                  </a:cubicBezTo>
                  <a:cubicBezTo>
                    <a:pt x="3700149" y="2941975"/>
                    <a:pt x="3702086" y="2909724"/>
                    <a:pt x="3723760" y="2894377"/>
                  </a:cubicBezTo>
                  <a:cubicBezTo>
                    <a:pt x="3731741" y="2888710"/>
                    <a:pt x="3733345" y="2882997"/>
                    <a:pt x="3733345" y="2874356"/>
                  </a:cubicBezTo>
                  <a:cubicBezTo>
                    <a:pt x="3733109" y="2790728"/>
                    <a:pt x="3733157" y="2707053"/>
                    <a:pt x="3733345" y="2623426"/>
                  </a:cubicBezTo>
                  <a:cubicBezTo>
                    <a:pt x="3733345" y="2615492"/>
                    <a:pt x="3731741" y="2608457"/>
                    <a:pt x="3728151" y="2601468"/>
                  </a:cubicBezTo>
                  <a:cubicBezTo>
                    <a:pt x="3717101" y="2579841"/>
                    <a:pt x="3706289" y="2558072"/>
                    <a:pt x="3695569" y="2536304"/>
                  </a:cubicBezTo>
                  <a:cubicBezTo>
                    <a:pt x="3693020" y="2531157"/>
                    <a:pt x="3690281" y="2527757"/>
                    <a:pt x="3683528" y="2527946"/>
                  </a:cubicBezTo>
                  <a:cubicBezTo>
                    <a:pt x="3666387" y="2528466"/>
                    <a:pt x="3649246" y="2528135"/>
                    <a:pt x="3629886" y="2528135"/>
                  </a:cubicBezTo>
                  <a:cubicBezTo>
                    <a:pt x="3638007" y="2544615"/>
                    <a:pt x="3645185" y="2559914"/>
                    <a:pt x="3653071" y="2574789"/>
                  </a:cubicBezTo>
                  <a:cubicBezTo>
                    <a:pt x="3657227" y="2582627"/>
                    <a:pt x="3658926" y="2590465"/>
                    <a:pt x="3658926" y="2599343"/>
                  </a:cubicBezTo>
                  <a:cubicBezTo>
                    <a:pt x="3658737" y="2691565"/>
                    <a:pt x="3658879" y="2783834"/>
                    <a:pt x="3658643" y="2876056"/>
                  </a:cubicBezTo>
                  <a:cubicBezTo>
                    <a:pt x="3658643" y="2883942"/>
                    <a:pt x="3660343" y="2888899"/>
                    <a:pt x="3667426" y="2893716"/>
                  </a:cubicBezTo>
                  <a:cubicBezTo>
                    <a:pt x="3683764" y="2904766"/>
                    <a:pt x="3689903" y="2925873"/>
                    <a:pt x="3683764" y="2944194"/>
                  </a:cubicBezTo>
                  <a:cubicBezTo>
                    <a:pt x="3677390" y="2963224"/>
                    <a:pt x="3660957" y="2974889"/>
                    <a:pt x="3640605" y="2974889"/>
                  </a:cubicBezTo>
                  <a:cubicBezTo>
                    <a:pt x="3620252" y="2974841"/>
                    <a:pt x="3604292" y="2963272"/>
                    <a:pt x="3597822" y="2943864"/>
                  </a:cubicBezTo>
                  <a:cubicBezTo>
                    <a:pt x="3591590" y="2925118"/>
                    <a:pt x="3597539" y="2904718"/>
                    <a:pt x="3614208" y="2893669"/>
                  </a:cubicBezTo>
                  <a:cubicBezTo>
                    <a:pt x="3621433" y="2888899"/>
                    <a:pt x="3622708" y="2883752"/>
                    <a:pt x="3622708" y="2876056"/>
                  </a:cubicBezTo>
                  <a:cubicBezTo>
                    <a:pt x="3622472" y="2788792"/>
                    <a:pt x="3622377" y="2701529"/>
                    <a:pt x="3622755" y="2614265"/>
                  </a:cubicBezTo>
                  <a:cubicBezTo>
                    <a:pt x="3622803" y="2601657"/>
                    <a:pt x="3620583" y="2590513"/>
                    <a:pt x="3614491" y="2579511"/>
                  </a:cubicBezTo>
                  <a:cubicBezTo>
                    <a:pt x="3605378" y="2563030"/>
                    <a:pt x="3601128" y="2540271"/>
                    <a:pt x="3587434" y="2530921"/>
                  </a:cubicBezTo>
                  <a:cubicBezTo>
                    <a:pt x="3572938" y="2521052"/>
                    <a:pt x="3549753" y="2528843"/>
                    <a:pt x="3530392" y="2528135"/>
                  </a:cubicBezTo>
                  <a:cubicBezTo>
                    <a:pt x="3526379" y="2527993"/>
                    <a:pt x="3522317" y="2528135"/>
                    <a:pt x="3517076" y="2528135"/>
                  </a:cubicBezTo>
                  <a:cubicBezTo>
                    <a:pt x="3519200" y="2532810"/>
                    <a:pt x="3520334" y="2536634"/>
                    <a:pt x="3522459" y="2539845"/>
                  </a:cubicBezTo>
                  <a:cubicBezTo>
                    <a:pt x="3543094" y="2571200"/>
                    <a:pt x="3547816" y="2605387"/>
                    <a:pt x="3546872" y="2642597"/>
                  </a:cubicBezTo>
                  <a:cubicBezTo>
                    <a:pt x="3544936" y="2720747"/>
                    <a:pt x="3546353" y="2798992"/>
                    <a:pt x="3546164" y="2877236"/>
                  </a:cubicBezTo>
                  <a:cubicBezTo>
                    <a:pt x="3546116" y="2884461"/>
                    <a:pt x="3547674" y="2888994"/>
                    <a:pt x="3554191" y="2893763"/>
                  </a:cubicBezTo>
                  <a:cubicBezTo>
                    <a:pt x="3576857" y="2910291"/>
                    <a:pt x="3579170" y="2941739"/>
                    <a:pt x="3560377" y="2961478"/>
                  </a:cubicBezTo>
                  <a:cubicBezTo>
                    <a:pt x="3542906" y="2979893"/>
                    <a:pt x="3510654" y="2979374"/>
                    <a:pt x="3493796" y="2960439"/>
                  </a:cubicBezTo>
                  <a:cubicBezTo>
                    <a:pt x="3475899" y="2940370"/>
                    <a:pt x="3478639" y="2910007"/>
                    <a:pt x="3501021" y="2893810"/>
                  </a:cubicBezTo>
                  <a:cubicBezTo>
                    <a:pt x="3507584" y="2889041"/>
                    <a:pt x="3508954" y="2884508"/>
                    <a:pt x="3508954" y="2877330"/>
                  </a:cubicBezTo>
                  <a:cubicBezTo>
                    <a:pt x="3508765" y="2786903"/>
                    <a:pt x="3508765" y="2696475"/>
                    <a:pt x="3508907" y="2606048"/>
                  </a:cubicBezTo>
                  <a:cubicBezTo>
                    <a:pt x="3508907" y="2598635"/>
                    <a:pt x="3507537" y="2592071"/>
                    <a:pt x="3503995" y="2585414"/>
                  </a:cubicBezTo>
                  <a:cubicBezTo>
                    <a:pt x="3495354" y="2569169"/>
                    <a:pt x="3487327" y="2552595"/>
                    <a:pt x="3479205" y="2536020"/>
                  </a:cubicBezTo>
                  <a:cubicBezTo>
                    <a:pt x="3477127" y="2531818"/>
                    <a:pt x="3475333" y="2528135"/>
                    <a:pt x="3469619" y="2528182"/>
                  </a:cubicBezTo>
                  <a:cubicBezTo>
                    <a:pt x="3452100" y="2528324"/>
                    <a:pt x="3434629" y="2528229"/>
                    <a:pt x="3415032" y="2528229"/>
                  </a:cubicBezTo>
                  <a:cubicBezTo>
                    <a:pt x="3425468" y="2549384"/>
                    <a:pt x="3434676" y="2568791"/>
                    <a:pt x="3444592" y="2587775"/>
                  </a:cubicBezTo>
                  <a:cubicBezTo>
                    <a:pt x="3448086" y="2594432"/>
                    <a:pt x="3449408" y="2600948"/>
                    <a:pt x="3449408" y="2608363"/>
                  </a:cubicBezTo>
                  <a:cubicBezTo>
                    <a:pt x="3449267" y="2698317"/>
                    <a:pt x="3449362" y="2788319"/>
                    <a:pt x="3449220" y="2878275"/>
                  </a:cubicBezTo>
                  <a:cubicBezTo>
                    <a:pt x="3449220" y="2885406"/>
                    <a:pt x="3450447" y="2890458"/>
                    <a:pt x="3456870" y="2895322"/>
                  </a:cubicBezTo>
                  <a:cubicBezTo>
                    <a:pt x="3472972" y="2907598"/>
                    <a:pt x="3477741" y="2929273"/>
                    <a:pt x="3469950" y="2947736"/>
                  </a:cubicBezTo>
                  <a:cubicBezTo>
                    <a:pt x="3462300" y="2965868"/>
                    <a:pt x="3445064" y="2976021"/>
                    <a:pt x="3424240" y="2974747"/>
                  </a:cubicBezTo>
                  <a:cubicBezTo>
                    <a:pt x="3405588" y="2973566"/>
                    <a:pt x="3388683" y="2959636"/>
                    <a:pt x="3384197" y="2941645"/>
                  </a:cubicBezTo>
                  <a:cubicBezTo>
                    <a:pt x="3379333" y="2922143"/>
                    <a:pt x="3387125" y="2901602"/>
                    <a:pt x="3404974" y="2891544"/>
                  </a:cubicBezTo>
                  <a:cubicBezTo>
                    <a:pt x="3412247" y="2887436"/>
                    <a:pt x="3413427" y="2882713"/>
                    <a:pt x="3413427" y="2875441"/>
                  </a:cubicBezTo>
                  <a:cubicBezTo>
                    <a:pt x="3413238" y="2789547"/>
                    <a:pt x="3413286" y="2703606"/>
                    <a:pt x="3413379" y="2617712"/>
                  </a:cubicBezTo>
                  <a:cubicBezTo>
                    <a:pt x="3413379" y="2610818"/>
                    <a:pt x="3412199" y="2604679"/>
                    <a:pt x="3408894" y="2598399"/>
                  </a:cubicBezTo>
                  <a:cubicBezTo>
                    <a:pt x="3398269" y="2578093"/>
                    <a:pt x="3388353" y="2557411"/>
                    <a:pt x="3378153" y="2536871"/>
                  </a:cubicBezTo>
                  <a:cubicBezTo>
                    <a:pt x="3375981" y="2532527"/>
                    <a:pt x="3374517" y="2527898"/>
                    <a:pt x="3367906" y="2527993"/>
                  </a:cubicBezTo>
                  <a:cubicBezTo>
                    <a:pt x="3348546" y="2528276"/>
                    <a:pt x="3329138" y="2528088"/>
                    <a:pt x="3308077" y="2528088"/>
                  </a:cubicBezTo>
                  <a:cubicBezTo>
                    <a:pt x="3318655" y="2549290"/>
                    <a:pt x="3328194" y="2569122"/>
                    <a:pt x="3338347" y="2588672"/>
                  </a:cubicBezTo>
                  <a:cubicBezTo>
                    <a:pt x="3341840" y="2595282"/>
                    <a:pt x="3343210" y="2601893"/>
                    <a:pt x="3343210" y="2609307"/>
                  </a:cubicBezTo>
                  <a:cubicBezTo>
                    <a:pt x="3343069" y="2699262"/>
                    <a:pt x="3343210" y="2789264"/>
                    <a:pt x="3342974" y="2879220"/>
                  </a:cubicBezTo>
                  <a:cubicBezTo>
                    <a:pt x="3342974" y="2886916"/>
                    <a:pt x="3344863" y="2892064"/>
                    <a:pt x="3350813" y="2897588"/>
                  </a:cubicBezTo>
                  <a:cubicBezTo>
                    <a:pt x="3370740" y="2916099"/>
                    <a:pt x="3369323" y="2946650"/>
                    <a:pt x="3348640" y="2964500"/>
                  </a:cubicBezTo>
                  <a:cubicBezTo>
                    <a:pt x="3329563" y="2980979"/>
                    <a:pt x="3298917" y="2977674"/>
                    <a:pt x="3283618" y="2957511"/>
                  </a:cubicBezTo>
                  <a:cubicBezTo>
                    <a:pt x="3267279" y="2936026"/>
                    <a:pt x="3272474" y="2905049"/>
                    <a:pt x="3295895" y="2891732"/>
                  </a:cubicBezTo>
                  <a:cubicBezTo>
                    <a:pt x="3304583" y="2886822"/>
                    <a:pt x="3306095" y="2881297"/>
                    <a:pt x="3306047" y="2872514"/>
                  </a:cubicBezTo>
                  <a:cubicBezTo>
                    <a:pt x="3305812" y="2788886"/>
                    <a:pt x="3305764" y="2705212"/>
                    <a:pt x="3306095" y="2621584"/>
                  </a:cubicBezTo>
                  <a:cubicBezTo>
                    <a:pt x="3306142" y="2610818"/>
                    <a:pt x="3304016" y="2601280"/>
                    <a:pt x="3299106" y="2591882"/>
                  </a:cubicBezTo>
                  <a:cubicBezTo>
                    <a:pt x="3289568" y="2573561"/>
                    <a:pt x="3280502" y="2554956"/>
                    <a:pt x="3271199" y="2536492"/>
                  </a:cubicBezTo>
                  <a:cubicBezTo>
                    <a:pt x="3269216" y="2532527"/>
                    <a:pt x="3267798" y="2528040"/>
                    <a:pt x="3261943" y="2528088"/>
                  </a:cubicBezTo>
                  <a:cubicBezTo>
                    <a:pt x="3244046" y="2528229"/>
                    <a:pt x="3226150" y="2528135"/>
                    <a:pt x="3207120" y="2528135"/>
                  </a:cubicBezTo>
                  <a:cubicBezTo>
                    <a:pt x="3208773" y="2532007"/>
                    <a:pt x="3209481" y="2534604"/>
                    <a:pt x="3210898" y="2536729"/>
                  </a:cubicBezTo>
                  <a:cubicBezTo>
                    <a:pt x="3233139" y="2569594"/>
                    <a:pt x="3237294" y="2605860"/>
                    <a:pt x="3236302" y="2644817"/>
                  </a:cubicBezTo>
                  <a:cubicBezTo>
                    <a:pt x="3234320" y="2721644"/>
                    <a:pt x="3235830" y="2798520"/>
                    <a:pt x="3235547" y="2875395"/>
                  </a:cubicBezTo>
                  <a:cubicBezTo>
                    <a:pt x="3235547" y="2884083"/>
                    <a:pt x="3237294" y="2889986"/>
                    <a:pt x="3244519" y="2896030"/>
                  </a:cubicBezTo>
                  <a:cubicBezTo>
                    <a:pt x="3265437" y="2913501"/>
                    <a:pt x="3265816" y="2944761"/>
                    <a:pt x="3246455" y="2962988"/>
                  </a:cubicBezTo>
                  <a:cubicBezTo>
                    <a:pt x="3227709" y="2980649"/>
                    <a:pt x="3196165" y="2978571"/>
                    <a:pt x="3180063" y="2958644"/>
                  </a:cubicBezTo>
                  <a:cubicBezTo>
                    <a:pt x="3163064" y="2937536"/>
                    <a:pt x="3167267" y="2907552"/>
                    <a:pt x="3190593" y="2892535"/>
                  </a:cubicBezTo>
                  <a:cubicBezTo>
                    <a:pt x="3197913" y="2887813"/>
                    <a:pt x="3199518" y="2883044"/>
                    <a:pt x="3199518" y="2875159"/>
                  </a:cubicBezTo>
                  <a:cubicBezTo>
                    <a:pt x="3199282" y="2788792"/>
                    <a:pt x="3199140" y="2702426"/>
                    <a:pt x="3199612" y="2616059"/>
                  </a:cubicBezTo>
                  <a:cubicBezTo>
                    <a:pt x="3199660" y="2602035"/>
                    <a:pt x="3197487" y="2589427"/>
                    <a:pt x="3190310" y="2577433"/>
                  </a:cubicBezTo>
                  <a:cubicBezTo>
                    <a:pt x="3180866" y="2561662"/>
                    <a:pt x="3178221" y="2538287"/>
                    <a:pt x="3163488" y="2530401"/>
                  </a:cubicBezTo>
                  <a:cubicBezTo>
                    <a:pt x="3149370" y="2522846"/>
                    <a:pt x="3128215" y="2528276"/>
                    <a:pt x="3110177" y="2528088"/>
                  </a:cubicBezTo>
                  <a:cubicBezTo>
                    <a:pt x="3102716" y="2527993"/>
                    <a:pt x="3095208" y="2528088"/>
                    <a:pt x="3085906" y="2528088"/>
                  </a:cubicBezTo>
                  <a:cubicBezTo>
                    <a:pt x="3097333" y="2550942"/>
                    <a:pt x="3107485" y="2571955"/>
                    <a:pt x="3118251" y="2592685"/>
                  </a:cubicBezTo>
                  <a:cubicBezTo>
                    <a:pt x="3121935" y="2599768"/>
                    <a:pt x="3123351" y="2606804"/>
                    <a:pt x="3123351" y="2614690"/>
                  </a:cubicBezTo>
                  <a:cubicBezTo>
                    <a:pt x="3123163" y="2701954"/>
                    <a:pt x="3123351" y="2789217"/>
                    <a:pt x="3123067" y="2876481"/>
                  </a:cubicBezTo>
                  <a:cubicBezTo>
                    <a:pt x="3123067" y="2884366"/>
                    <a:pt x="3125004" y="2889088"/>
                    <a:pt x="3131662" y="2894047"/>
                  </a:cubicBezTo>
                  <a:cubicBezTo>
                    <a:pt x="3153761" y="2910432"/>
                    <a:pt x="3156264" y="2940984"/>
                    <a:pt x="3138036" y="2960769"/>
                  </a:cubicBezTo>
                  <a:cubicBezTo>
                    <a:pt x="3120706" y="2979563"/>
                    <a:pt x="3088786" y="2979705"/>
                    <a:pt x="3071456" y="2961005"/>
                  </a:cubicBezTo>
                  <a:cubicBezTo>
                    <a:pt x="3053276" y="2941362"/>
                    <a:pt x="3055543" y="2910716"/>
                    <a:pt x="3077405" y="2894188"/>
                  </a:cubicBezTo>
                  <a:cubicBezTo>
                    <a:pt x="3084016" y="2889183"/>
                    <a:pt x="3086094" y="2884508"/>
                    <a:pt x="3086048" y="2876575"/>
                  </a:cubicBezTo>
                  <a:cubicBezTo>
                    <a:pt x="3085764" y="2791578"/>
                    <a:pt x="3085810" y="2706581"/>
                    <a:pt x="3085952" y="2621584"/>
                  </a:cubicBezTo>
                  <a:cubicBezTo>
                    <a:pt x="3086000" y="2614171"/>
                    <a:pt x="3084630" y="2607560"/>
                    <a:pt x="3081184" y="2600902"/>
                  </a:cubicBezTo>
                  <a:cubicBezTo>
                    <a:pt x="3070370" y="2580077"/>
                    <a:pt x="3059935" y="2559111"/>
                    <a:pt x="3049876" y="2537956"/>
                  </a:cubicBezTo>
                  <a:cubicBezTo>
                    <a:pt x="3046570" y="2531063"/>
                    <a:pt x="3042887" y="2527568"/>
                    <a:pt x="3034577" y="2527898"/>
                  </a:cubicBezTo>
                  <a:cubicBezTo>
                    <a:pt x="3016160" y="2528607"/>
                    <a:pt x="2997698" y="2528135"/>
                    <a:pt x="2977393" y="2528135"/>
                  </a:cubicBezTo>
                  <a:cubicBezTo>
                    <a:pt x="2987781" y="2549054"/>
                    <a:pt x="2997131" y="2568461"/>
                    <a:pt x="3007047" y="2587538"/>
                  </a:cubicBezTo>
                  <a:cubicBezTo>
                    <a:pt x="3010731" y="2594574"/>
                    <a:pt x="3012335" y="2601515"/>
                    <a:pt x="3012335" y="2609448"/>
                  </a:cubicBezTo>
                  <a:cubicBezTo>
                    <a:pt x="3012147" y="2698506"/>
                    <a:pt x="3012335" y="2787612"/>
                    <a:pt x="3012005" y="2876669"/>
                  </a:cubicBezTo>
                  <a:cubicBezTo>
                    <a:pt x="3011958" y="2884697"/>
                    <a:pt x="3014177" y="2889277"/>
                    <a:pt x="3020741" y="2894141"/>
                  </a:cubicBezTo>
                  <a:cubicBezTo>
                    <a:pt x="3042935" y="2910526"/>
                    <a:pt x="3045343" y="2940794"/>
                    <a:pt x="3026927" y="2960769"/>
                  </a:cubicBezTo>
                  <a:cubicBezTo>
                    <a:pt x="3009880" y="2979279"/>
                    <a:pt x="2978951" y="2979846"/>
                    <a:pt x="2961385" y="2961997"/>
                  </a:cubicBezTo>
                  <a:cubicBezTo>
                    <a:pt x="2942922" y="2943203"/>
                    <a:pt x="2944244" y="2911377"/>
                    <a:pt x="2965635" y="2895086"/>
                  </a:cubicBezTo>
                  <a:cubicBezTo>
                    <a:pt x="2973662" y="2888947"/>
                    <a:pt x="2975410" y="2882855"/>
                    <a:pt x="2975362" y="2873741"/>
                  </a:cubicBezTo>
                  <a:cubicBezTo>
                    <a:pt x="2975079" y="2789170"/>
                    <a:pt x="2975126" y="2704645"/>
                    <a:pt x="2975315" y="2620073"/>
                  </a:cubicBezTo>
                  <a:cubicBezTo>
                    <a:pt x="2975315" y="2610770"/>
                    <a:pt x="2973662" y="2602507"/>
                    <a:pt x="2969270" y="2594197"/>
                  </a:cubicBezTo>
                  <a:cubicBezTo>
                    <a:pt x="2959166" y="2575072"/>
                    <a:pt x="2949674" y="2555617"/>
                    <a:pt x="2940277" y="2536162"/>
                  </a:cubicBezTo>
                  <a:cubicBezTo>
                    <a:pt x="2937633" y="2530685"/>
                    <a:pt x="2934516" y="2527851"/>
                    <a:pt x="2928000" y="2527993"/>
                  </a:cubicBezTo>
                  <a:cubicBezTo>
                    <a:pt x="2908970" y="2528370"/>
                    <a:pt x="2889988" y="2528324"/>
                    <a:pt x="2871004" y="2528040"/>
                  </a:cubicBezTo>
                  <a:cubicBezTo>
                    <a:pt x="2863214" y="2527946"/>
                    <a:pt x="2860711" y="2529788"/>
                    <a:pt x="2865621" y="2537059"/>
                  </a:cubicBezTo>
                  <a:cubicBezTo>
                    <a:pt x="2868597" y="2541498"/>
                    <a:pt x="2870438" y="2546834"/>
                    <a:pt x="2873697" y="2551084"/>
                  </a:cubicBezTo>
                  <a:cubicBezTo>
                    <a:pt x="2896693" y="2581305"/>
                    <a:pt x="2901793" y="2615162"/>
                    <a:pt x="2900754" y="2652655"/>
                  </a:cubicBezTo>
                  <a:cubicBezTo>
                    <a:pt x="2898629" y="2729010"/>
                    <a:pt x="2900187" y="2805461"/>
                    <a:pt x="2899998" y="2881863"/>
                  </a:cubicBezTo>
                  <a:cubicBezTo>
                    <a:pt x="2899998" y="2888994"/>
                    <a:pt x="2901651" y="2894283"/>
                    <a:pt x="2906845" y="2899760"/>
                  </a:cubicBezTo>
                  <a:cubicBezTo>
                    <a:pt x="2924884" y="2918884"/>
                    <a:pt x="2922097" y="2950098"/>
                    <a:pt x="2901745" y="2965727"/>
                  </a:cubicBezTo>
                  <a:cubicBezTo>
                    <a:pt x="2881063" y="2981593"/>
                    <a:pt x="2849992" y="2976683"/>
                    <a:pt x="2836014" y="2955339"/>
                  </a:cubicBezTo>
                  <a:cubicBezTo>
                    <a:pt x="2821235" y="2932768"/>
                    <a:pt x="2828128" y="2902121"/>
                    <a:pt x="2852400" y="2890552"/>
                  </a:cubicBezTo>
                  <a:cubicBezTo>
                    <a:pt x="2861702" y="2886113"/>
                    <a:pt x="2863119" y="2881108"/>
                    <a:pt x="2863072" y="2872372"/>
                  </a:cubicBezTo>
                  <a:cubicBezTo>
                    <a:pt x="2862788" y="2787376"/>
                    <a:pt x="2862836" y="2702378"/>
                    <a:pt x="2863024" y="2617381"/>
                  </a:cubicBezTo>
                  <a:cubicBezTo>
                    <a:pt x="2863024" y="2609873"/>
                    <a:pt x="2861419" y="2603451"/>
                    <a:pt x="2857595" y="2596982"/>
                  </a:cubicBezTo>
                  <a:cubicBezTo>
                    <a:pt x="2845694" y="2576772"/>
                    <a:pt x="2834079" y="2556420"/>
                    <a:pt x="2822839" y="2535879"/>
                  </a:cubicBezTo>
                  <a:cubicBezTo>
                    <a:pt x="2819581" y="2529929"/>
                    <a:pt x="2815756" y="2526105"/>
                    <a:pt x="2808957" y="2524829"/>
                  </a:cubicBezTo>
                  <a:cubicBezTo>
                    <a:pt x="2755221" y="2514866"/>
                    <a:pt x="2705827" y="2461932"/>
                    <a:pt x="2707716" y="2393840"/>
                  </a:cubicBezTo>
                  <a:cubicBezTo>
                    <a:pt x="2709322" y="2335994"/>
                    <a:pt x="2707716" y="2278102"/>
                    <a:pt x="2708330" y="2220210"/>
                  </a:cubicBezTo>
                  <a:cubicBezTo>
                    <a:pt x="2708424" y="2209160"/>
                    <a:pt x="2706017" y="2206044"/>
                    <a:pt x="2694495" y="2205996"/>
                  </a:cubicBezTo>
                  <a:cubicBezTo>
                    <a:pt x="2527239" y="2205147"/>
                    <a:pt x="2359937" y="2203777"/>
                    <a:pt x="2192635" y="2202502"/>
                  </a:cubicBezTo>
                  <a:cubicBezTo>
                    <a:pt x="2103104" y="2201841"/>
                    <a:pt x="2013622" y="2201086"/>
                    <a:pt x="1924092" y="2200377"/>
                  </a:cubicBezTo>
                  <a:lnTo>
                    <a:pt x="1924091" y="2200376"/>
                  </a:lnTo>
                  <a:lnTo>
                    <a:pt x="1826204" y="2199574"/>
                  </a:lnTo>
                  <a:cubicBezTo>
                    <a:pt x="1829179" y="2199480"/>
                    <a:pt x="1832107" y="2199386"/>
                    <a:pt x="1835081" y="2199433"/>
                  </a:cubicBezTo>
                  <a:lnTo>
                    <a:pt x="1924090" y="2200376"/>
                  </a:lnTo>
                  <a:lnTo>
                    <a:pt x="1924089" y="2200376"/>
                  </a:lnTo>
                  <a:lnTo>
                    <a:pt x="1835081" y="2199433"/>
                  </a:lnTo>
                  <a:cubicBezTo>
                    <a:pt x="1832107" y="2199385"/>
                    <a:pt x="1829179" y="2199527"/>
                    <a:pt x="1826204" y="2199574"/>
                  </a:cubicBezTo>
                  <a:cubicBezTo>
                    <a:pt x="1822426" y="2199339"/>
                    <a:pt x="1818648" y="2199055"/>
                    <a:pt x="1814871" y="2198724"/>
                  </a:cubicBezTo>
                  <a:lnTo>
                    <a:pt x="1919229" y="2198489"/>
                  </a:lnTo>
                  <a:lnTo>
                    <a:pt x="1919228" y="2198488"/>
                  </a:lnTo>
                  <a:cubicBezTo>
                    <a:pt x="1884379" y="2198441"/>
                    <a:pt x="1849578" y="2198583"/>
                    <a:pt x="1814729" y="2198677"/>
                  </a:cubicBezTo>
                  <a:lnTo>
                    <a:pt x="1766988" y="2198818"/>
                  </a:lnTo>
                  <a:lnTo>
                    <a:pt x="1766989" y="2198819"/>
                  </a:lnTo>
                  <a:lnTo>
                    <a:pt x="1766983" y="2198818"/>
                  </a:lnTo>
                  <a:lnTo>
                    <a:pt x="1766848" y="2198819"/>
                  </a:lnTo>
                  <a:lnTo>
                    <a:pt x="1766835" y="2198795"/>
                  </a:lnTo>
                  <a:lnTo>
                    <a:pt x="1737901" y="2194333"/>
                  </a:lnTo>
                  <a:cubicBezTo>
                    <a:pt x="1537025" y="2194381"/>
                    <a:pt x="1336102" y="2194381"/>
                    <a:pt x="1135237" y="2194287"/>
                  </a:cubicBezTo>
                  <a:cubicBezTo>
                    <a:pt x="1126878" y="2194287"/>
                    <a:pt x="1117907" y="2196316"/>
                    <a:pt x="1110588" y="2189895"/>
                  </a:cubicBezTo>
                  <a:cubicBezTo>
                    <a:pt x="1324249" y="2189942"/>
                    <a:pt x="1537969" y="2189942"/>
                    <a:pt x="1751642" y="2190130"/>
                  </a:cubicBezTo>
                  <a:lnTo>
                    <a:pt x="1761714" y="2189821"/>
                  </a:lnTo>
                  <a:lnTo>
                    <a:pt x="1761689" y="2189776"/>
                  </a:lnTo>
                  <a:cubicBezTo>
                    <a:pt x="1758596" y="2189151"/>
                    <a:pt x="1754665" y="2190083"/>
                    <a:pt x="1751501" y="2190083"/>
                  </a:cubicBezTo>
                  <a:cubicBezTo>
                    <a:pt x="1537828" y="2189894"/>
                    <a:pt x="1324108" y="2189894"/>
                    <a:pt x="1110450" y="2189847"/>
                  </a:cubicBezTo>
                  <a:cubicBezTo>
                    <a:pt x="1110687" y="2155564"/>
                    <a:pt x="1106767" y="2121046"/>
                    <a:pt x="1112481" y="2087048"/>
                  </a:cubicBezTo>
                  <a:cubicBezTo>
                    <a:pt x="1118053" y="2054088"/>
                    <a:pt x="1142372" y="2031375"/>
                    <a:pt x="1175285" y="2026936"/>
                  </a:cubicBezTo>
                  <a:cubicBezTo>
                    <a:pt x="1186806" y="2025378"/>
                    <a:pt x="1189624" y="2021364"/>
                    <a:pt x="1189294" y="2010126"/>
                  </a:cubicBezTo>
                  <a:cubicBezTo>
                    <a:pt x="1188396" y="1980330"/>
                    <a:pt x="1189011" y="1981085"/>
                    <a:pt x="1219326" y="1979999"/>
                  </a:cubicBezTo>
                  <a:cubicBezTo>
                    <a:pt x="1232453" y="1979527"/>
                    <a:pt x="1237553" y="1982927"/>
                    <a:pt x="1235192" y="1996054"/>
                  </a:cubicBezTo>
                  <a:cubicBezTo>
                    <a:pt x="1234579" y="1999548"/>
                    <a:pt x="1235098" y="2003231"/>
                    <a:pt x="1235098" y="2006868"/>
                  </a:cubicBezTo>
                  <a:cubicBezTo>
                    <a:pt x="1235098" y="2024906"/>
                    <a:pt x="1235098" y="2024906"/>
                    <a:pt x="1252710" y="2024906"/>
                  </a:cubicBezTo>
                  <a:cubicBezTo>
                    <a:pt x="1270136" y="2024906"/>
                    <a:pt x="1270136" y="2024906"/>
                    <a:pt x="1270136" y="2005309"/>
                  </a:cubicBezTo>
                  <a:cubicBezTo>
                    <a:pt x="1270136" y="1980330"/>
                    <a:pt x="1270136" y="1980330"/>
                    <a:pt x="1294265" y="1980330"/>
                  </a:cubicBezTo>
                  <a:cubicBezTo>
                    <a:pt x="1316270" y="1980330"/>
                    <a:pt x="1316270" y="1980330"/>
                    <a:pt x="1316270" y="2002004"/>
                  </a:cubicBezTo>
                  <a:cubicBezTo>
                    <a:pt x="1316270" y="2003373"/>
                    <a:pt x="1316270" y="2004695"/>
                    <a:pt x="1316270" y="2006065"/>
                  </a:cubicBezTo>
                  <a:cubicBezTo>
                    <a:pt x="1316270" y="2025095"/>
                    <a:pt x="1321936" y="2029250"/>
                    <a:pt x="1341250" y="2025000"/>
                  </a:cubicBezTo>
                  <a:cubicBezTo>
                    <a:pt x="1344413" y="2024292"/>
                    <a:pt x="1346160" y="2023300"/>
                    <a:pt x="1346160" y="2019995"/>
                  </a:cubicBezTo>
                  <a:cubicBezTo>
                    <a:pt x="1346113" y="2017728"/>
                    <a:pt x="1346018" y="2015461"/>
                    <a:pt x="1346208" y="2013195"/>
                  </a:cubicBezTo>
                  <a:cubicBezTo>
                    <a:pt x="1347057" y="2002523"/>
                    <a:pt x="1341344" y="1986090"/>
                    <a:pt x="1348427" y="1982455"/>
                  </a:cubicBezTo>
                  <a:cubicBezTo>
                    <a:pt x="1358862" y="1977072"/>
                    <a:pt x="1373831" y="1980660"/>
                    <a:pt x="1386912" y="1980330"/>
                  </a:cubicBezTo>
                  <a:cubicBezTo>
                    <a:pt x="1392389" y="1980188"/>
                    <a:pt x="1392248" y="1983729"/>
                    <a:pt x="1392248" y="1987507"/>
                  </a:cubicBezTo>
                  <a:cubicBezTo>
                    <a:pt x="1392200" y="1996999"/>
                    <a:pt x="1392673" y="2006537"/>
                    <a:pt x="1392106" y="2015981"/>
                  </a:cubicBezTo>
                  <a:cubicBezTo>
                    <a:pt x="1391680" y="2023300"/>
                    <a:pt x="1394419" y="2024953"/>
                    <a:pt x="1401361" y="2025095"/>
                  </a:cubicBezTo>
                  <a:cubicBezTo>
                    <a:pt x="1422185" y="2025472"/>
                    <a:pt x="1422185" y="2025803"/>
                    <a:pt x="1422185" y="2004601"/>
                  </a:cubicBezTo>
                  <a:cubicBezTo>
                    <a:pt x="1422185" y="1999643"/>
                    <a:pt x="1422563" y="1994590"/>
                    <a:pt x="1422091" y="1989679"/>
                  </a:cubicBezTo>
                  <a:cubicBezTo>
                    <a:pt x="1421477" y="1982974"/>
                    <a:pt x="1423272" y="1979149"/>
                    <a:pt x="1430827" y="1980330"/>
                  </a:cubicBezTo>
                  <a:cubicBezTo>
                    <a:pt x="1431676" y="1980424"/>
                    <a:pt x="1432621" y="1980282"/>
                    <a:pt x="1433518" y="1980330"/>
                  </a:cubicBezTo>
                  <a:cubicBezTo>
                    <a:pt x="1444662" y="1981085"/>
                    <a:pt x="1458923" y="1975654"/>
                    <a:pt x="1466148" y="1982455"/>
                  </a:cubicBezTo>
                  <a:cubicBezTo>
                    <a:pt x="1472853" y="1988735"/>
                    <a:pt x="1468273" y="2003043"/>
                    <a:pt x="1467989" y="2013714"/>
                  </a:cubicBezTo>
                  <a:cubicBezTo>
                    <a:pt x="1467754" y="2022356"/>
                    <a:pt x="1469973" y="2025331"/>
                    <a:pt x="1479133" y="2025141"/>
                  </a:cubicBezTo>
                  <a:cubicBezTo>
                    <a:pt x="1498305" y="2024717"/>
                    <a:pt x="1498305" y="2025236"/>
                    <a:pt x="1498305" y="2005640"/>
                  </a:cubicBezTo>
                  <a:cubicBezTo>
                    <a:pt x="1498305" y="1980330"/>
                    <a:pt x="1498305" y="1980330"/>
                    <a:pt x="1523662" y="1980330"/>
                  </a:cubicBezTo>
                  <a:cubicBezTo>
                    <a:pt x="1544297" y="1980330"/>
                    <a:pt x="1544297" y="1980330"/>
                    <a:pt x="1544297" y="2000682"/>
                  </a:cubicBezTo>
                  <a:cubicBezTo>
                    <a:pt x="1544297" y="2003373"/>
                    <a:pt x="1544722" y="2006159"/>
                    <a:pt x="1544251" y="2008804"/>
                  </a:cubicBezTo>
                  <a:cubicBezTo>
                    <a:pt x="1542126" y="2021364"/>
                    <a:pt x="1546233" y="2025236"/>
                    <a:pt x="1559786" y="2025567"/>
                  </a:cubicBezTo>
                  <a:cubicBezTo>
                    <a:pt x="1575180" y="2025944"/>
                    <a:pt x="1574707" y="2018625"/>
                    <a:pt x="1574519" y="2007811"/>
                  </a:cubicBezTo>
                  <a:cubicBezTo>
                    <a:pt x="1574046" y="1980330"/>
                    <a:pt x="1574377" y="1980330"/>
                    <a:pt x="1601670" y="1980330"/>
                  </a:cubicBezTo>
                  <a:cubicBezTo>
                    <a:pt x="1620369" y="1980330"/>
                    <a:pt x="1620369" y="1980330"/>
                    <a:pt x="1620369" y="1998509"/>
                  </a:cubicBezTo>
                  <a:cubicBezTo>
                    <a:pt x="1620369" y="2003043"/>
                    <a:pt x="1620936" y="2007670"/>
                    <a:pt x="1620228" y="2012062"/>
                  </a:cubicBezTo>
                  <a:cubicBezTo>
                    <a:pt x="1618387" y="2023300"/>
                    <a:pt x="1623581" y="2025519"/>
                    <a:pt x="1633686" y="2025141"/>
                  </a:cubicBezTo>
                  <a:cubicBezTo>
                    <a:pt x="1652716" y="2024480"/>
                    <a:pt x="1652716" y="2025000"/>
                    <a:pt x="1652716" y="2005592"/>
                  </a:cubicBezTo>
                  <a:cubicBezTo>
                    <a:pt x="1652716" y="1980330"/>
                    <a:pt x="1652716" y="1980330"/>
                    <a:pt x="1677932" y="1980330"/>
                  </a:cubicBezTo>
                  <a:cubicBezTo>
                    <a:pt x="1698897" y="1980330"/>
                    <a:pt x="1698897" y="1980330"/>
                    <a:pt x="1698897" y="2001673"/>
                  </a:cubicBezTo>
                  <a:cubicBezTo>
                    <a:pt x="1698897" y="2002146"/>
                    <a:pt x="1698945" y="2002618"/>
                    <a:pt x="1698897" y="2003043"/>
                  </a:cubicBezTo>
                  <a:cubicBezTo>
                    <a:pt x="1697433" y="2017209"/>
                    <a:pt x="1698756" y="2026275"/>
                    <a:pt x="1716935" y="2031233"/>
                  </a:cubicBezTo>
                  <a:cubicBezTo>
                    <a:pt x="1747204" y="2039497"/>
                    <a:pt x="1765856" y="2070190"/>
                    <a:pt x="1766422" y="2103292"/>
                  </a:cubicBezTo>
                  <a:cubicBezTo>
                    <a:pt x="1766706" y="2120433"/>
                    <a:pt x="1767273" y="2137668"/>
                    <a:pt x="1766234" y="2154809"/>
                  </a:cubicBezTo>
                  <a:cubicBezTo>
                    <a:pt x="1765525" y="2166189"/>
                    <a:pt x="1768973" y="2168975"/>
                    <a:pt x="1780258" y="2169023"/>
                  </a:cubicBezTo>
                  <a:cubicBezTo>
                    <a:pt x="1892832" y="2169448"/>
                    <a:pt x="2005453" y="2170439"/>
                    <a:pt x="2118027" y="2171384"/>
                  </a:cubicBezTo>
                  <a:cubicBezTo>
                    <a:pt x="2309742" y="2172942"/>
                    <a:pt x="2501457" y="2174500"/>
                    <a:pt x="2693173" y="2176578"/>
                  </a:cubicBezTo>
                  <a:cubicBezTo>
                    <a:pt x="2705969" y="2176719"/>
                    <a:pt x="2708566" y="2173036"/>
                    <a:pt x="2708378" y="2161043"/>
                  </a:cubicBezTo>
                  <a:cubicBezTo>
                    <a:pt x="2707669" y="2111791"/>
                    <a:pt x="2707669" y="2062493"/>
                    <a:pt x="2708378" y="2013195"/>
                  </a:cubicBezTo>
                  <a:cubicBezTo>
                    <a:pt x="2708566" y="2001721"/>
                    <a:pt x="2705450" y="1999218"/>
                    <a:pt x="2694258" y="1999218"/>
                  </a:cubicBezTo>
                  <a:cubicBezTo>
                    <a:pt x="2408433" y="1999548"/>
                    <a:pt x="2122654" y="1999406"/>
                    <a:pt x="1836829" y="1999689"/>
                  </a:cubicBezTo>
                  <a:cubicBezTo>
                    <a:pt x="1825070" y="1999689"/>
                    <a:pt x="1816902" y="1996763"/>
                    <a:pt x="1809110" y="1987413"/>
                  </a:cubicBezTo>
                  <a:cubicBezTo>
                    <a:pt x="1788238" y="1962433"/>
                    <a:pt x="1766045" y="1938587"/>
                    <a:pt x="1744701" y="1914032"/>
                  </a:cubicBezTo>
                  <a:cubicBezTo>
                    <a:pt x="1739271" y="1907752"/>
                    <a:pt x="1733604" y="1905201"/>
                    <a:pt x="1725010" y="1905201"/>
                  </a:cubicBezTo>
                  <a:cubicBezTo>
                    <a:pt x="1549539" y="1905485"/>
                    <a:pt x="1374067" y="1905485"/>
                    <a:pt x="1198596" y="1905249"/>
                  </a:cubicBezTo>
                  <a:cubicBezTo>
                    <a:pt x="1190333" y="1905249"/>
                    <a:pt x="1184399" y="1907138"/>
                    <a:pt x="1178590" y="1913465"/>
                  </a:cubicBezTo>
                  <a:cubicBezTo>
                    <a:pt x="1154507" y="1939815"/>
                    <a:pt x="1129669" y="1965549"/>
                    <a:pt x="1105444" y="1991757"/>
                  </a:cubicBezTo>
                  <a:cubicBezTo>
                    <a:pt x="1100486" y="1997140"/>
                    <a:pt x="1095528" y="1999689"/>
                    <a:pt x="1087973" y="1999643"/>
                  </a:cubicBezTo>
                  <a:cubicBezTo>
                    <a:pt x="1019220" y="1999312"/>
                    <a:pt x="950514" y="1999360"/>
                    <a:pt x="881760" y="1999595"/>
                  </a:cubicBezTo>
                  <a:cubicBezTo>
                    <a:pt x="874725" y="1999643"/>
                    <a:pt x="870191" y="1997376"/>
                    <a:pt x="865612" y="1992181"/>
                  </a:cubicBezTo>
                  <a:cubicBezTo>
                    <a:pt x="831282" y="1953178"/>
                    <a:pt x="796716" y="1914315"/>
                    <a:pt x="761961" y="1875688"/>
                  </a:cubicBezTo>
                  <a:cubicBezTo>
                    <a:pt x="756153" y="1869220"/>
                    <a:pt x="753225" y="1862797"/>
                    <a:pt x="753604" y="1853920"/>
                  </a:cubicBezTo>
                  <a:cubicBezTo>
                    <a:pt x="754264" y="1838148"/>
                    <a:pt x="753509" y="1822282"/>
                    <a:pt x="753934" y="1806463"/>
                  </a:cubicBezTo>
                  <a:cubicBezTo>
                    <a:pt x="754123" y="1799427"/>
                    <a:pt x="752943" y="1795744"/>
                    <a:pt x="744537" y="1795980"/>
                  </a:cubicBezTo>
                  <a:cubicBezTo>
                    <a:pt x="725554" y="1796547"/>
                    <a:pt x="706524" y="1796499"/>
                    <a:pt x="687542" y="1795980"/>
                  </a:cubicBezTo>
                  <a:cubicBezTo>
                    <a:pt x="679940" y="1795791"/>
                    <a:pt x="678711" y="1798908"/>
                    <a:pt x="678853" y="1805519"/>
                  </a:cubicBezTo>
                  <a:cubicBezTo>
                    <a:pt x="679892" y="1847970"/>
                    <a:pt x="680742" y="1890469"/>
                    <a:pt x="681262" y="1932968"/>
                  </a:cubicBezTo>
                  <a:cubicBezTo>
                    <a:pt x="681356" y="1938964"/>
                    <a:pt x="684708" y="1941845"/>
                    <a:pt x="688297" y="1945150"/>
                  </a:cubicBezTo>
                  <a:cubicBezTo>
                    <a:pt x="713324" y="1968052"/>
                    <a:pt x="738162" y="1991142"/>
                    <a:pt x="763520" y="2013620"/>
                  </a:cubicBezTo>
                  <a:cubicBezTo>
                    <a:pt x="769564" y="2018955"/>
                    <a:pt x="771594" y="2024434"/>
                    <a:pt x="771547" y="2032272"/>
                  </a:cubicBezTo>
                  <a:cubicBezTo>
                    <a:pt x="770462" y="2183756"/>
                    <a:pt x="769516" y="2335192"/>
                    <a:pt x="768997" y="2486675"/>
                  </a:cubicBezTo>
                  <a:cubicBezTo>
                    <a:pt x="768951" y="2496733"/>
                    <a:pt x="766589" y="2500322"/>
                    <a:pt x="756294" y="2499235"/>
                  </a:cubicBezTo>
                  <a:cubicBezTo>
                    <a:pt x="747370" y="2498292"/>
                    <a:pt x="738210" y="2499377"/>
                    <a:pt x="729191" y="2498953"/>
                  </a:cubicBezTo>
                  <a:cubicBezTo>
                    <a:pt x="714646" y="2498292"/>
                    <a:pt x="703314" y="2499047"/>
                    <a:pt x="692972" y="2514016"/>
                  </a:cubicBezTo>
                  <a:cubicBezTo>
                    <a:pt x="678381" y="2535171"/>
                    <a:pt x="644759" y="2533376"/>
                    <a:pt x="627383" y="2514252"/>
                  </a:cubicBezTo>
                  <a:cubicBezTo>
                    <a:pt x="609345" y="2494419"/>
                    <a:pt x="612225" y="2463442"/>
                    <a:pt x="633615" y="2447246"/>
                  </a:cubicBezTo>
                  <a:cubicBezTo>
                    <a:pt x="654298" y="2431569"/>
                    <a:pt x="684236" y="2436999"/>
                    <a:pt x="699017" y="2459004"/>
                  </a:cubicBezTo>
                  <a:cubicBezTo>
                    <a:pt x="701330" y="2462498"/>
                    <a:pt x="701378" y="2468354"/>
                    <a:pt x="707327" y="2468448"/>
                  </a:cubicBezTo>
                  <a:cubicBezTo>
                    <a:pt x="716819" y="2468590"/>
                    <a:pt x="726452" y="2469251"/>
                    <a:pt x="735754" y="2467881"/>
                  </a:cubicBezTo>
                  <a:cubicBezTo>
                    <a:pt x="740381" y="2467173"/>
                    <a:pt x="738350" y="2460846"/>
                    <a:pt x="738398" y="2457068"/>
                  </a:cubicBezTo>
                  <a:cubicBezTo>
                    <a:pt x="739296" y="2353513"/>
                    <a:pt x="740098" y="2250006"/>
                    <a:pt x="740807" y="2146451"/>
                  </a:cubicBezTo>
                  <a:cubicBezTo>
                    <a:pt x="741043" y="2112972"/>
                    <a:pt x="740760" y="2079540"/>
                    <a:pt x="741232" y="2046060"/>
                  </a:cubicBezTo>
                  <a:cubicBezTo>
                    <a:pt x="741326" y="2038175"/>
                    <a:pt x="739202" y="2032886"/>
                    <a:pt x="733157" y="2027502"/>
                  </a:cubicBezTo>
                  <a:cubicBezTo>
                    <a:pt x="708130" y="2005262"/>
                    <a:pt x="683811" y="1982265"/>
                    <a:pt x="658973" y="1959883"/>
                  </a:cubicBezTo>
                  <a:cubicBezTo>
                    <a:pt x="653543" y="1955019"/>
                    <a:pt x="651181" y="1949966"/>
                    <a:pt x="651088" y="1942506"/>
                  </a:cubicBezTo>
                  <a:cubicBezTo>
                    <a:pt x="650663" y="1897315"/>
                    <a:pt x="649339" y="1852078"/>
                    <a:pt x="649057" y="1806888"/>
                  </a:cubicBezTo>
                  <a:cubicBezTo>
                    <a:pt x="649009" y="1797633"/>
                    <a:pt x="645987" y="1795980"/>
                    <a:pt x="637535" y="1795838"/>
                  </a:cubicBezTo>
                  <a:cubicBezTo>
                    <a:pt x="608636" y="1795366"/>
                    <a:pt x="579595" y="1798814"/>
                    <a:pt x="550884" y="1794044"/>
                  </a:cubicBezTo>
                  <a:cubicBezTo>
                    <a:pt x="513958" y="1787953"/>
                    <a:pt x="488412" y="1757826"/>
                    <a:pt x="488364" y="1720285"/>
                  </a:cubicBezTo>
                  <a:cubicBezTo>
                    <a:pt x="488176" y="1562002"/>
                    <a:pt x="488364" y="1403766"/>
                    <a:pt x="488316" y="1245484"/>
                  </a:cubicBezTo>
                  <a:cubicBezTo>
                    <a:pt x="488316" y="1218331"/>
                    <a:pt x="487986" y="1191227"/>
                    <a:pt x="487797" y="1164123"/>
                  </a:cubicBezTo>
                  <a:cubicBezTo>
                    <a:pt x="489780" y="1149626"/>
                    <a:pt x="486145" y="1134657"/>
                    <a:pt x="491292" y="1120302"/>
                  </a:cubicBezTo>
                  <a:cubicBezTo>
                    <a:pt x="495447" y="1108875"/>
                    <a:pt x="500027" y="1097872"/>
                    <a:pt x="510228" y="1090317"/>
                  </a:cubicBezTo>
                  <a:cubicBezTo>
                    <a:pt x="537333" y="1127905"/>
                    <a:pt x="564437" y="1165492"/>
                    <a:pt x="591542" y="1203080"/>
                  </a:cubicBezTo>
                  <a:cubicBezTo>
                    <a:pt x="663601" y="1303139"/>
                    <a:pt x="735612" y="1403200"/>
                    <a:pt x="807719" y="1503212"/>
                  </a:cubicBezTo>
                  <a:cubicBezTo>
                    <a:pt x="859803" y="1575460"/>
                    <a:pt x="912217" y="1647519"/>
                    <a:pt x="964019" y="1720002"/>
                  </a:cubicBezTo>
                  <a:cubicBezTo>
                    <a:pt x="976248" y="1737096"/>
                    <a:pt x="990698" y="1752774"/>
                    <a:pt x="999198" y="1772370"/>
                  </a:cubicBezTo>
                  <a:cubicBezTo>
                    <a:pt x="983709" y="1788755"/>
                    <a:pt x="964161" y="1795744"/>
                    <a:pt x="942155" y="1795980"/>
                  </a:cubicBezTo>
                  <a:cubicBezTo>
                    <a:pt x="911840" y="1796311"/>
                    <a:pt x="881572" y="1795933"/>
                    <a:pt x="851256" y="1796217"/>
                  </a:cubicBezTo>
                  <a:cubicBezTo>
                    <a:pt x="846297" y="1796263"/>
                    <a:pt x="838790" y="1793005"/>
                    <a:pt x="836854" y="1799049"/>
                  </a:cubicBezTo>
                  <a:cubicBezTo>
                    <a:pt x="834824" y="1805377"/>
                    <a:pt x="834634" y="1812932"/>
                    <a:pt x="840112" y="1819402"/>
                  </a:cubicBezTo>
                  <a:cubicBezTo>
                    <a:pt x="854137" y="1835929"/>
                    <a:pt x="869719" y="1851653"/>
                    <a:pt x="880863" y="1870022"/>
                  </a:cubicBezTo>
                  <a:cubicBezTo>
                    <a:pt x="898948" y="1899818"/>
                    <a:pt x="923268" y="1909357"/>
                    <a:pt x="957219" y="1905862"/>
                  </a:cubicBezTo>
                  <a:cubicBezTo>
                    <a:pt x="985835" y="1902935"/>
                    <a:pt x="1015016" y="1904965"/>
                    <a:pt x="1043964" y="1905438"/>
                  </a:cubicBezTo>
                  <a:cubicBezTo>
                    <a:pt x="1052227" y="1905579"/>
                    <a:pt x="1058319" y="1903313"/>
                    <a:pt x="1064362" y="1897552"/>
                  </a:cubicBezTo>
                  <a:cubicBezTo>
                    <a:pt x="1094536" y="1868889"/>
                    <a:pt x="1125277" y="1840887"/>
                    <a:pt x="1155404" y="1812224"/>
                  </a:cubicBezTo>
                  <a:cubicBezTo>
                    <a:pt x="1161496" y="1806463"/>
                    <a:pt x="1167540" y="1804385"/>
                    <a:pt x="1175804" y="1804385"/>
                  </a:cubicBezTo>
                  <a:cubicBezTo>
                    <a:pt x="1293792" y="1804243"/>
                    <a:pt x="1411844" y="1803913"/>
                    <a:pt x="1529848" y="1803394"/>
                  </a:cubicBezTo>
                  <a:cubicBezTo>
                    <a:pt x="1613050" y="1803016"/>
                    <a:pt x="1696253" y="1802543"/>
                    <a:pt x="1779456" y="1801647"/>
                  </a:cubicBezTo>
                  <a:cubicBezTo>
                    <a:pt x="1789041" y="1801505"/>
                    <a:pt x="1794944" y="1804574"/>
                    <a:pt x="1801036" y="1811799"/>
                  </a:cubicBezTo>
                  <a:cubicBezTo>
                    <a:pt x="1825826" y="1841124"/>
                    <a:pt x="1851608" y="1869644"/>
                    <a:pt x="1876493" y="1898874"/>
                  </a:cubicBezTo>
                  <a:cubicBezTo>
                    <a:pt x="1881310" y="1904540"/>
                    <a:pt x="1886458" y="1905296"/>
                    <a:pt x="1892974" y="1905296"/>
                  </a:cubicBezTo>
                  <a:cubicBezTo>
                    <a:pt x="1966213" y="1905201"/>
                    <a:pt x="2039499" y="1905249"/>
                    <a:pt x="2112738" y="1905249"/>
                  </a:cubicBezTo>
                  <a:cubicBezTo>
                    <a:pt x="2306247" y="1905249"/>
                    <a:pt x="2499804" y="1905155"/>
                    <a:pt x="2693361" y="1905485"/>
                  </a:cubicBezTo>
                  <a:cubicBezTo>
                    <a:pt x="2704600" y="1905485"/>
                    <a:pt x="2708519" y="1903691"/>
                    <a:pt x="2708424" y="1891083"/>
                  </a:cubicBezTo>
                  <a:cubicBezTo>
                    <a:pt x="2707716" y="1812413"/>
                    <a:pt x="2707858" y="1733744"/>
                    <a:pt x="2708283" y="1655074"/>
                  </a:cubicBezTo>
                  <a:cubicBezTo>
                    <a:pt x="2708330" y="1644922"/>
                    <a:pt x="2706394" y="1641333"/>
                    <a:pt x="2695250" y="1641475"/>
                  </a:cubicBezTo>
                  <a:cubicBezTo>
                    <a:pt x="2636932" y="1642088"/>
                    <a:pt x="2578568" y="1641617"/>
                    <a:pt x="2520251" y="1641947"/>
                  </a:cubicBezTo>
                  <a:cubicBezTo>
                    <a:pt x="2511515" y="1641994"/>
                    <a:pt x="2505187" y="1639869"/>
                    <a:pt x="2499001" y="1633305"/>
                  </a:cubicBezTo>
                  <a:cubicBezTo>
                    <a:pt x="2479452" y="1612623"/>
                    <a:pt x="2459431" y="1592318"/>
                    <a:pt x="2439079" y="1572391"/>
                  </a:cubicBezTo>
                  <a:cubicBezTo>
                    <a:pt x="2433129" y="1566583"/>
                    <a:pt x="2430721" y="1560775"/>
                    <a:pt x="2430768" y="1552370"/>
                  </a:cubicBezTo>
                  <a:cubicBezTo>
                    <a:pt x="2431902" y="1418971"/>
                    <a:pt x="2432467" y="1285574"/>
                    <a:pt x="2433837" y="1152223"/>
                  </a:cubicBezTo>
                  <a:cubicBezTo>
                    <a:pt x="2433979" y="1137018"/>
                    <a:pt x="2430815" y="1124410"/>
                    <a:pt x="2421749" y="1112227"/>
                  </a:cubicBezTo>
                  <a:cubicBezTo>
                    <a:pt x="2416507" y="1105238"/>
                    <a:pt x="2411314" y="1102689"/>
                    <a:pt x="2402813" y="1102594"/>
                  </a:cubicBezTo>
                  <a:cubicBezTo>
                    <a:pt x="2316919" y="1101650"/>
                    <a:pt x="2231026" y="1100422"/>
                    <a:pt x="2145131" y="1098958"/>
                  </a:cubicBezTo>
                  <a:cubicBezTo>
                    <a:pt x="1938966" y="1095464"/>
                    <a:pt x="1732849" y="1091781"/>
                    <a:pt x="1526684" y="1088192"/>
                  </a:cubicBezTo>
                  <a:cubicBezTo>
                    <a:pt x="1508882" y="1087861"/>
                    <a:pt x="1508882" y="1087956"/>
                    <a:pt x="1508882" y="1105853"/>
                  </a:cubicBezTo>
                  <a:cubicBezTo>
                    <a:pt x="1508882" y="1200341"/>
                    <a:pt x="1508834" y="1294876"/>
                    <a:pt x="1509024" y="1389364"/>
                  </a:cubicBezTo>
                  <a:cubicBezTo>
                    <a:pt x="1509024" y="1397014"/>
                    <a:pt x="1507560" y="1402869"/>
                    <a:pt x="1501941" y="1408630"/>
                  </a:cubicBezTo>
                  <a:cubicBezTo>
                    <a:pt x="1450895" y="1461139"/>
                    <a:pt x="1399992" y="1513837"/>
                    <a:pt x="1349513" y="1566913"/>
                  </a:cubicBezTo>
                  <a:cubicBezTo>
                    <a:pt x="1342052" y="1574799"/>
                    <a:pt x="1334591" y="1579144"/>
                    <a:pt x="1323730" y="1577586"/>
                  </a:cubicBezTo>
                  <a:cubicBezTo>
                    <a:pt x="1319292" y="1576971"/>
                    <a:pt x="1314664" y="1577774"/>
                    <a:pt x="1310178" y="1577444"/>
                  </a:cubicBezTo>
                  <a:cubicBezTo>
                    <a:pt x="1298514" y="1576547"/>
                    <a:pt x="1289779" y="1578860"/>
                    <a:pt x="1281326" y="1589249"/>
                  </a:cubicBezTo>
                  <a:cubicBezTo>
                    <a:pt x="1265318" y="1608845"/>
                    <a:pt x="1233586" y="1607712"/>
                    <a:pt x="1216398" y="1589201"/>
                  </a:cubicBezTo>
                  <a:cubicBezTo>
                    <a:pt x="1199116" y="1570644"/>
                    <a:pt x="1200626" y="1539903"/>
                    <a:pt x="1219610" y="1523660"/>
                  </a:cubicBezTo>
                  <a:cubicBezTo>
                    <a:pt x="1239489" y="1506660"/>
                    <a:pt x="1269616" y="1509965"/>
                    <a:pt x="1285718" y="1530931"/>
                  </a:cubicBezTo>
                  <a:cubicBezTo>
                    <a:pt x="1296579" y="1545097"/>
                    <a:pt x="1318489" y="1546042"/>
                    <a:pt x="1331191" y="1532820"/>
                  </a:cubicBezTo>
                  <a:cubicBezTo>
                    <a:pt x="1375389" y="1486875"/>
                    <a:pt x="1419447" y="1440835"/>
                    <a:pt x="1463881" y="1395125"/>
                  </a:cubicBezTo>
                  <a:cubicBezTo>
                    <a:pt x="1469736" y="1389128"/>
                    <a:pt x="1471955" y="1383178"/>
                    <a:pt x="1471955" y="1374868"/>
                  </a:cubicBezTo>
                  <a:cubicBezTo>
                    <a:pt x="1471673" y="1271313"/>
                    <a:pt x="1471955" y="1167758"/>
                    <a:pt x="1471483" y="1064204"/>
                  </a:cubicBezTo>
                  <a:cubicBezTo>
                    <a:pt x="1471436" y="1052918"/>
                    <a:pt x="1474222" y="1049896"/>
                    <a:pt x="1485508" y="1050132"/>
                  </a:cubicBezTo>
                  <a:cubicBezTo>
                    <a:pt x="1678970" y="1053957"/>
                    <a:pt x="1872432" y="1057498"/>
                    <a:pt x="2065943" y="1060898"/>
                  </a:cubicBezTo>
                  <a:cubicBezTo>
                    <a:pt x="2185316" y="1062976"/>
                    <a:pt x="2304642" y="1064817"/>
                    <a:pt x="2424016" y="1066471"/>
                  </a:cubicBezTo>
                  <a:cubicBezTo>
                    <a:pt x="2431618" y="1066565"/>
                    <a:pt x="2437190" y="1068076"/>
                    <a:pt x="2440495" y="1075159"/>
                  </a:cubicBezTo>
                  <a:cubicBezTo>
                    <a:pt x="2440684" y="1075537"/>
                    <a:pt x="2441015" y="1075915"/>
                    <a:pt x="2441298" y="1076245"/>
                  </a:cubicBezTo>
                  <a:cubicBezTo>
                    <a:pt x="2465334" y="1102263"/>
                    <a:pt x="2471000" y="1132768"/>
                    <a:pt x="2470245" y="1167900"/>
                  </a:cubicBezTo>
                  <a:cubicBezTo>
                    <a:pt x="2467695" y="1290863"/>
                    <a:pt x="2468025" y="1413871"/>
                    <a:pt x="2466891" y="1536834"/>
                  </a:cubicBezTo>
                  <a:cubicBezTo>
                    <a:pt x="2466844" y="1545287"/>
                    <a:pt x="2469017" y="1551095"/>
                    <a:pt x="2475108" y="1556808"/>
                  </a:cubicBezTo>
                  <a:cubicBezTo>
                    <a:pt x="2491872" y="1572580"/>
                    <a:pt x="2505471" y="1595010"/>
                    <a:pt x="2525209" y="1603321"/>
                  </a:cubicBezTo>
                  <a:cubicBezTo>
                    <a:pt x="2544428" y="1611443"/>
                    <a:pt x="2569643" y="1605493"/>
                    <a:pt x="2592215" y="1605540"/>
                  </a:cubicBezTo>
                  <a:cubicBezTo>
                    <a:pt x="2627017" y="1605634"/>
                    <a:pt x="2661865" y="1605351"/>
                    <a:pt x="2696667" y="1605728"/>
                  </a:cubicBezTo>
                  <a:cubicBezTo>
                    <a:pt x="2705166" y="1605823"/>
                    <a:pt x="2708283" y="1603887"/>
                    <a:pt x="2708283" y="1594537"/>
                  </a:cubicBezTo>
                  <a:cubicBezTo>
                    <a:pt x="2708236" y="1559830"/>
                    <a:pt x="2708613" y="1559830"/>
                    <a:pt x="2674426" y="1559830"/>
                  </a:cubicBezTo>
                  <a:cubicBezTo>
                    <a:pt x="2645480" y="1559830"/>
                    <a:pt x="2616534" y="1559641"/>
                    <a:pt x="2587587" y="1559972"/>
                  </a:cubicBezTo>
                  <a:cubicBezTo>
                    <a:pt x="2580316" y="1560066"/>
                    <a:pt x="2574743" y="1558036"/>
                    <a:pt x="2569408" y="1553031"/>
                  </a:cubicBezTo>
                  <a:cubicBezTo>
                    <a:pt x="2546930" y="1532065"/>
                    <a:pt x="2524265" y="1511240"/>
                    <a:pt x="2501362" y="1490746"/>
                  </a:cubicBezTo>
                  <a:cubicBezTo>
                    <a:pt x="2494846" y="1484891"/>
                    <a:pt x="2492060" y="1478799"/>
                    <a:pt x="2492108" y="1469781"/>
                  </a:cubicBezTo>
                  <a:cubicBezTo>
                    <a:pt x="2492438" y="1345921"/>
                    <a:pt x="2492202" y="1222014"/>
                    <a:pt x="2492674" y="1098108"/>
                  </a:cubicBezTo>
                  <a:cubicBezTo>
                    <a:pt x="2492721" y="1086066"/>
                    <a:pt x="2484316" y="1079692"/>
                    <a:pt x="2479877" y="1070626"/>
                  </a:cubicBezTo>
                  <a:cubicBezTo>
                    <a:pt x="2470811" y="1052068"/>
                    <a:pt x="2456598" y="1046496"/>
                    <a:pt x="2435727" y="1046260"/>
                  </a:cubicBezTo>
                  <a:cubicBezTo>
                    <a:pt x="2291987" y="1044654"/>
                    <a:pt x="2148201" y="1041585"/>
                    <a:pt x="2004461" y="1038988"/>
                  </a:cubicBezTo>
                  <a:cubicBezTo>
                    <a:pt x="1859353" y="1036343"/>
                    <a:pt x="1714244" y="1033699"/>
                    <a:pt x="1569136" y="1031008"/>
                  </a:cubicBezTo>
                  <a:cubicBezTo>
                    <a:pt x="1534334" y="1030347"/>
                    <a:pt x="1499486" y="1029969"/>
                    <a:pt x="1464731" y="1028553"/>
                  </a:cubicBezTo>
                  <a:cubicBezTo>
                    <a:pt x="1453256" y="1028080"/>
                    <a:pt x="1449573" y="1030536"/>
                    <a:pt x="1449667" y="1043049"/>
                  </a:cubicBezTo>
                  <a:cubicBezTo>
                    <a:pt x="1450282" y="1147973"/>
                    <a:pt x="1449951" y="1252849"/>
                    <a:pt x="1450187" y="1357774"/>
                  </a:cubicBezTo>
                  <a:cubicBezTo>
                    <a:pt x="1450187" y="1366557"/>
                    <a:pt x="1448015" y="1372554"/>
                    <a:pt x="1440884" y="1378456"/>
                  </a:cubicBezTo>
                  <a:cubicBezTo>
                    <a:pt x="1408113" y="1405466"/>
                    <a:pt x="1375437" y="1432618"/>
                    <a:pt x="1343941" y="1461092"/>
                  </a:cubicBezTo>
                  <a:cubicBezTo>
                    <a:pt x="1332986" y="1471009"/>
                    <a:pt x="1321559" y="1471245"/>
                    <a:pt x="1309045" y="1470631"/>
                  </a:cubicBezTo>
                  <a:cubicBezTo>
                    <a:pt x="1299648" y="1470158"/>
                    <a:pt x="1292848" y="1471858"/>
                    <a:pt x="1286473" y="1480453"/>
                  </a:cubicBezTo>
                  <a:cubicBezTo>
                    <a:pt x="1274291" y="1496838"/>
                    <a:pt x="1252333" y="1501088"/>
                    <a:pt x="1233964" y="1492966"/>
                  </a:cubicBezTo>
                  <a:cubicBezTo>
                    <a:pt x="1215501" y="1484797"/>
                    <a:pt x="1205585" y="1467042"/>
                    <a:pt x="1207568" y="1445651"/>
                  </a:cubicBezTo>
                  <a:cubicBezTo>
                    <a:pt x="1209363" y="1426433"/>
                    <a:pt x="1224332" y="1410944"/>
                    <a:pt x="1245250" y="1406694"/>
                  </a:cubicBezTo>
                  <a:cubicBezTo>
                    <a:pt x="1262627" y="1403200"/>
                    <a:pt x="1282602" y="1413022"/>
                    <a:pt x="1291998" y="1429691"/>
                  </a:cubicBezTo>
                  <a:cubicBezTo>
                    <a:pt x="1298562" y="1441354"/>
                    <a:pt x="1314758" y="1444660"/>
                    <a:pt x="1325242" y="1435923"/>
                  </a:cubicBezTo>
                  <a:cubicBezTo>
                    <a:pt x="1354707" y="1411322"/>
                    <a:pt x="1383842" y="1386248"/>
                    <a:pt x="1413449" y="1361835"/>
                  </a:cubicBezTo>
                  <a:cubicBezTo>
                    <a:pt x="1419824" y="1356593"/>
                    <a:pt x="1419541" y="1350502"/>
                    <a:pt x="1419541" y="1343750"/>
                  </a:cubicBezTo>
                  <a:cubicBezTo>
                    <a:pt x="1419541" y="1233442"/>
                    <a:pt x="1419777" y="1123087"/>
                    <a:pt x="1419210" y="1012781"/>
                  </a:cubicBezTo>
                  <a:cubicBezTo>
                    <a:pt x="1419116" y="1000031"/>
                    <a:pt x="1422751" y="997576"/>
                    <a:pt x="1434840" y="997812"/>
                  </a:cubicBezTo>
                  <a:cubicBezTo>
                    <a:pt x="1624714" y="1001495"/>
                    <a:pt x="1814587" y="1004705"/>
                    <a:pt x="2004461" y="1008059"/>
                  </a:cubicBezTo>
                  <a:cubicBezTo>
                    <a:pt x="2101641" y="1009759"/>
                    <a:pt x="2198868" y="1011506"/>
                    <a:pt x="2296048" y="1013348"/>
                  </a:cubicBezTo>
                  <a:cubicBezTo>
                    <a:pt x="2352996" y="1014433"/>
                    <a:pt x="2409944" y="1015945"/>
                    <a:pt x="2466891" y="1016842"/>
                  </a:cubicBezTo>
                  <a:cubicBezTo>
                    <a:pt x="2475864" y="1016983"/>
                    <a:pt x="2480822" y="1020477"/>
                    <a:pt x="2486913" y="1027089"/>
                  </a:cubicBezTo>
                  <a:cubicBezTo>
                    <a:pt x="2517418" y="1060332"/>
                    <a:pt x="2525633" y="1098344"/>
                    <a:pt x="2524359" y="1143251"/>
                  </a:cubicBezTo>
                  <a:cubicBezTo>
                    <a:pt x="2521337" y="1247608"/>
                    <a:pt x="2523510" y="1352107"/>
                    <a:pt x="2523226" y="1456559"/>
                  </a:cubicBezTo>
                  <a:cubicBezTo>
                    <a:pt x="2523178" y="1465390"/>
                    <a:pt x="2525351" y="1471576"/>
                    <a:pt x="2532245" y="1477478"/>
                  </a:cubicBezTo>
                  <a:cubicBezTo>
                    <a:pt x="2549386" y="1492116"/>
                    <a:pt x="2565960" y="1507510"/>
                    <a:pt x="2582393" y="1523045"/>
                  </a:cubicBezTo>
                  <a:cubicBezTo>
                    <a:pt x="2586738" y="1527106"/>
                    <a:pt x="2590940" y="1528854"/>
                    <a:pt x="2596748" y="1528806"/>
                  </a:cubicBezTo>
                  <a:cubicBezTo>
                    <a:pt x="2630700" y="1528618"/>
                    <a:pt x="2664604" y="1528476"/>
                    <a:pt x="2698508" y="1528854"/>
                  </a:cubicBezTo>
                  <a:cubicBezTo>
                    <a:pt x="2706347" y="1528948"/>
                    <a:pt x="2708472" y="1526398"/>
                    <a:pt x="2708283" y="1518843"/>
                  </a:cubicBezTo>
                  <a:cubicBezTo>
                    <a:pt x="2707811" y="1498066"/>
                    <a:pt x="2707858" y="1477241"/>
                    <a:pt x="2708283" y="1456465"/>
                  </a:cubicBezTo>
                  <a:cubicBezTo>
                    <a:pt x="2708424" y="1449287"/>
                    <a:pt x="2706017" y="1447163"/>
                    <a:pt x="2698980" y="1447257"/>
                  </a:cubicBezTo>
                  <a:cubicBezTo>
                    <a:pt x="2675937" y="1447587"/>
                    <a:pt x="2652846" y="1447115"/>
                    <a:pt x="2629803" y="1447540"/>
                  </a:cubicBezTo>
                  <a:cubicBezTo>
                    <a:pt x="2622436" y="1447634"/>
                    <a:pt x="2617006" y="1445509"/>
                    <a:pt x="2611717" y="1440457"/>
                  </a:cubicBezTo>
                  <a:cubicBezTo>
                    <a:pt x="2594387" y="1423883"/>
                    <a:pt x="2577246" y="1407072"/>
                    <a:pt x="2558971" y="1391631"/>
                  </a:cubicBezTo>
                  <a:cubicBezTo>
                    <a:pt x="2549952" y="1384029"/>
                    <a:pt x="2547686" y="1375859"/>
                    <a:pt x="2547733" y="1364763"/>
                  </a:cubicBezTo>
                  <a:cubicBezTo>
                    <a:pt x="2548063" y="1264844"/>
                    <a:pt x="2547875" y="1164878"/>
                    <a:pt x="2548063" y="1064959"/>
                  </a:cubicBezTo>
                  <a:cubicBezTo>
                    <a:pt x="2548063" y="1056885"/>
                    <a:pt x="2546459" y="1050415"/>
                    <a:pt x="2541217" y="1043946"/>
                  </a:cubicBezTo>
                  <a:cubicBezTo>
                    <a:pt x="2530451" y="1030630"/>
                    <a:pt x="2519968" y="1016936"/>
                    <a:pt x="2510618" y="1002628"/>
                  </a:cubicBezTo>
                  <a:cubicBezTo>
                    <a:pt x="2505471" y="994695"/>
                    <a:pt x="2499426" y="992618"/>
                    <a:pt x="2490596" y="992523"/>
                  </a:cubicBezTo>
                  <a:cubicBezTo>
                    <a:pt x="2411927" y="991767"/>
                    <a:pt x="2333257" y="990587"/>
                    <a:pt x="2254588" y="989642"/>
                  </a:cubicBezTo>
                  <a:cubicBezTo>
                    <a:pt x="2111274" y="987942"/>
                    <a:pt x="1967913" y="986337"/>
                    <a:pt x="1824598" y="984684"/>
                  </a:cubicBezTo>
                  <a:cubicBezTo>
                    <a:pt x="1688084" y="983126"/>
                    <a:pt x="1551522" y="981852"/>
                    <a:pt x="1415007" y="979773"/>
                  </a:cubicBezTo>
                  <a:cubicBezTo>
                    <a:pt x="1402069" y="979537"/>
                    <a:pt x="1399802" y="983693"/>
                    <a:pt x="1399756" y="995403"/>
                  </a:cubicBezTo>
                  <a:cubicBezTo>
                    <a:pt x="1399331" y="1103444"/>
                    <a:pt x="1398244" y="1211532"/>
                    <a:pt x="1397725" y="1319572"/>
                  </a:cubicBezTo>
                  <a:cubicBezTo>
                    <a:pt x="1397678" y="1328308"/>
                    <a:pt x="1395695" y="1333549"/>
                    <a:pt x="1387431" y="1337374"/>
                  </a:cubicBezTo>
                  <a:cubicBezTo>
                    <a:pt x="1375201" y="1343088"/>
                    <a:pt x="1363348" y="1349699"/>
                    <a:pt x="1351827" y="1356735"/>
                  </a:cubicBezTo>
                  <a:cubicBezTo>
                    <a:pt x="1335677" y="1366557"/>
                    <a:pt x="1319056" y="1373592"/>
                    <a:pt x="1299648" y="1370428"/>
                  </a:cubicBezTo>
                  <a:cubicBezTo>
                    <a:pt x="1293037" y="1369343"/>
                    <a:pt x="1289306" y="1372885"/>
                    <a:pt x="1285009" y="1377465"/>
                  </a:cubicBezTo>
                  <a:cubicBezTo>
                    <a:pt x="1266877" y="1396731"/>
                    <a:pt x="1235995" y="1396164"/>
                    <a:pt x="1218807" y="1376850"/>
                  </a:cubicBezTo>
                  <a:cubicBezTo>
                    <a:pt x="1201429" y="1357349"/>
                    <a:pt x="1204074" y="1326324"/>
                    <a:pt x="1224426" y="1310648"/>
                  </a:cubicBezTo>
                  <a:cubicBezTo>
                    <a:pt x="1245817" y="1294168"/>
                    <a:pt x="1276038" y="1299362"/>
                    <a:pt x="1290724" y="1322075"/>
                  </a:cubicBezTo>
                  <a:cubicBezTo>
                    <a:pt x="1297665" y="1332794"/>
                    <a:pt x="1308951" y="1336383"/>
                    <a:pt x="1320756" y="1331613"/>
                  </a:cubicBezTo>
                  <a:cubicBezTo>
                    <a:pt x="1321605" y="1331283"/>
                    <a:pt x="1322220" y="1330481"/>
                    <a:pt x="1323023" y="1330103"/>
                  </a:cubicBezTo>
                  <a:cubicBezTo>
                    <a:pt x="1359996" y="1312158"/>
                    <a:pt x="1360280" y="1312158"/>
                    <a:pt x="1360657" y="1271738"/>
                  </a:cubicBezTo>
                  <a:cubicBezTo>
                    <a:pt x="1361554" y="1166861"/>
                    <a:pt x="1362215" y="1061937"/>
                    <a:pt x="1362923" y="957061"/>
                  </a:cubicBezTo>
                  <a:cubicBezTo>
                    <a:pt x="1363065" y="937700"/>
                    <a:pt x="1362923" y="938125"/>
                    <a:pt x="1381670" y="940770"/>
                  </a:cubicBezTo>
                  <a:cubicBezTo>
                    <a:pt x="1393712" y="942470"/>
                    <a:pt x="1405752" y="944028"/>
                    <a:pt x="1418029" y="944028"/>
                  </a:cubicBezTo>
                  <a:cubicBezTo>
                    <a:pt x="1653613" y="943934"/>
                    <a:pt x="1889149" y="948986"/>
                    <a:pt x="2124732" y="951158"/>
                  </a:cubicBezTo>
                  <a:cubicBezTo>
                    <a:pt x="2252699" y="952339"/>
                    <a:pt x="2380620" y="954133"/>
                    <a:pt x="2508587" y="955266"/>
                  </a:cubicBezTo>
                  <a:cubicBezTo>
                    <a:pt x="2518315" y="955360"/>
                    <a:pt x="2524170" y="958477"/>
                    <a:pt x="2529648" y="966268"/>
                  </a:cubicBezTo>
                  <a:cubicBezTo>
                    <a:pt x="2544711" y="987659"/>
                    <a:pt x="2560341" y="1008672"/>
                    <a:pt x="2576396" y="1029355"/>
                  </a:cubicBezTo>
                  <a:cubicBezTo>
                    <a:pt x="2581968" y="1036580"/>
                    <a:pt x="2584329" y="1043663"/>
                    <a:pt x="2584282" y="1052776"/>
                  </a:cubicBezTo>
                  <a:cubicBezTo>
                    <a:pt x="2583999" y="1152695"/>
                    <a:pt x="2584187" y="1252661"/>
                    <a:pt x="2583904" y="1352579"/>
                  </a:cubicBezTo>
                  <a:cubicBezTo>
                    <a:pt x="2583904" y="1361032"/>
                    <a:pt x="2585651" y="1367360"/>
                    <a:pt x="2592546" y="1372365"/>
                  </a:cubicBezTo>
                  <a:cubicBezTo>
                    <a:pt x="2596889" y="1375528"/>
                    <a:pt x="2601611" y="1378929"/>
                    <a:pt x="2604539" y="1383272"/>
                  </a:cubicBezTo>
                  <a:cubicBezTo>
                    <a:pt x="2629424" y="1420247"/>
                    <a:pt x="2667390" y="1410283"/>
                    <a:pt x="2702427" y="1411086"/>
                  </a:cubicBezTo>
                  <a:cubicBezTo>
                    <a:pt x="2708755" y="1411227"/>
                    <a:pt x="2708236" y="1406978"/>
                    <a:pt x="2708236" y="1402869"/>
                  </a:cubicBezTo>
                  <a:cubicBezTo>
                    <a:pt x="2708236" y="1385681"/>
                    <a:pt x="2707905" y="1368493"/>
                    <a:pt x="2708378" y="1351304"/>
                  </a:cubicBezTo>
                  <a:cubicBezTo>
                    <a:pt x="2708566" y="1344174"/>
                    <a:pt x="2705402" y="1342191"/>
                    <a:pt x="2699547" y="1343466"/>
                  </a:cubicBezTo>
                  <a:cubicBezTo>
                    <a:pt x="2675134" y="1348707"/>
                    <a:pt x="2662668" y="1334258"/>
                    <a:pt x="2647652" y="1317683"/>
                  </a:cubicBezTo>
                  <a:cubicBezTo>
                    <a:pt x="2621208" y="1288454"/>
                    <a:pt x="2610631" y="1257383"/>
                    <a:pt x="2612755" y="1217623"/>
                  </a:cubicBezTo>
                  <a:cubicBezTo>
                    <a:pt x="2616014" y="1156283"/>
                    <a:pt x="2613558" y="1094661"/>
                    <a:pt x="2613700" y="1033179"/>
                  </a:cubicBezTo>
                  <a:cubicBezTo>
                    <a:pt x="2613700" y="1026192"/>
                    <a:pt x="2612615" y="1020194"/>
                    <a:pt x="2608317" y="1014291"/>
                  </a:cubicBezTo>
                  <a:cubicBezTo>
                    <a:pt x="2589996" y="989123"/>
                    <a:pt x="2571863" y="963813"/>
                    <a:pt x="2554297" y="938125"/>
                  </a:cubicBezTo>
                  <a:cubicBezTo>
                    <a:pt x="2549622" y="931326"/>
                    <a:pt x="2544569" y="929106"/>
                    <a:pt x="2536542" y="929011"/>
                  </a:cubicBezTo>
                  <a:cubicBezTo>
                    <a:pt x="2404986" y="927784"/>
                    <a:pt x="2273382" y="926320"/>
                    <a:pt x="2141825" y="924762"/>
                  </a:cubicBezTo>
                  <a:cubicBezTo>
                    <a:pt x="1996245" y="923062"/>
                    <a:pt x="1850664" y="921220"/>
                    <a:pt x="1705084" y="919331"/>
                  </a:cubicBezTo>
                  <a:cubicBezTo>
                    <a:pt x="1589818" y="917867"/>
                    <a:pt x="1474505" y="916403"/>
                    <a:pt x="1359240" y="914467"/>
                  </a:cubicBezTo>
                  <a:cubicBezTo>
                    <a:pt x="1347672" y="914279"/>
                    <a:pt x="1344130" y="916592"/>
                    <a:pt x="1344177" y="929011"/>
                  </a:cubicBezTo>
                  <a:cubicBezTo>
                    <a:pt x="1344744" y="1033463"/>
                    <a:pt x="1344318" y="1137915"/>
                    <a:pt x="1344744" y="1242367"/>
                  </a:cubicBezTo>
                  <a:cubicBezTo>
                    <a:pt x="1344791" y="1253275"/>
                    <a:pt x="1342666" y="1258280"/>
                    <a:pt x="1330908" y="1256580"/>
                  </a:cubicBezTo>
                  <a:cubicBezTo>
                    <a:pt x="1324675" y="1255683"/>
                    <a:pt x="1318253" y="1256674"/>
                    <a:pt x="1311925" y="1256391"/>
                  </a:cubicBezTo>
                  <a:cubicBezTo>
                    <a:pt x="1299176" y="1255825"/>
                    <a:pt x="1288976" y="1257147"/>
                    <a:pt x="1278777" y="1268433"/>
                  </a:cubicBezTo>
                  <a:cubicBezTo>
                    <a:pt x="1262155" y="1286848"/>
                    <a:pt x="1230989" y="1283118"/>
                    <a:pt x="1215124" y="1263947"/>
                  </a:cubicBezTo>
                  <a:cubicBezTo>
                    <a:pt x="1199116" y="1244586"/>
                    <a:pt x="1201760" y="1214931"/>
                    <a:pt x="1220837" y="1199680"/>
                  </a:cubicBezTo>
                  <a:cubicBezTo>
                    <a:pt x="1240764" y="1183719"/>
                    <a:pt x="1269333" y="1186647"/>
                    <a:pt x="1284915" y="1206338"/>
                  </a:cubicBezTo>
                  <a:cubicBezTo>
                    <a:pt x="1286615" y="1208415"/>
                    <a:pt x="1288504" y="1210587"/>
                    <a:pt x="1289401" y="1213043"/>
                  </a:cubicBezTo>
                  <a:cubicBezTo>
                    <a:pt x="1292188" y="1220787"/>
                    <a:pt x="1298562" y="1219559"/>
                    <a:pt x="1304134" y="1218804"/>
                  </a:cubicBezTo>
                  <a:cubicBezTo>
                    <a:pt x="1311358" y="1217859"/>
                    <a:pt x="1308054" y="1211627"/>
                    <a:pt x="1308054" y="1207896"/>
                  </a:cubicBezTo>
                  <a:cubicBezTo>
                    <a:pt x="1308242" y="1101650"/>
                    <a:pt x="1308336" y="995357"/>
                    <a:pt x="1308006" y="889110"/>
                  </a:cubicBezTo>
                  <a:cubicBezTo>
                    <a:pt x="1307959" y="879997"/>
                    <a:pt x="1309800" y="876833"/>
                    <a:pt x="1319669" y="876975"/>
                  </a:cubicBezTo>
                  <a:close/>
                  <a:moveTo>
                    <a:pt x="4030174" y="868994"/>
                  </a:moveTo>
                  <a:lnTo>
                    <a:pt x="4010702" y="873050"/>
                  </a:lnTo>
                  <a:lnTo>
                    <a:pt x="4030199" y="868999"/>
                  </a:lnTo>
                  <a:close/>
                  <a:moveTo>
                    <a:pt x="3164811" y="867247"/>
                  </a:moveTo>
                  <a:cubicBezTo>
                    <a:pt x="3160844" y="867058"/>
                    <a:pt x="3158011" y="869608"/>
                    <a:pt x="3157916" y="873763"/>
                  </a:cubicBezTo>
                  <a:cubicBezTo>
                    <a:pt x="3157869" y="878297"/>
                    <a:pt x="3160325" y="881696"/>
                    <a:pt x="3165094" y="881224"/>
                  </a:cubicBezTo>
                  <a:cubicBezTo>
                    <a:pt x="3168778" y="880894"/>
                    <a:pt x="3171279" y="878061"/>
                    <a:pt x="3172036" y="873621"/>
                  </a:cubicBezTo>
                  <a:cubicBezTo>
                    <a:pt x="3170855" y="870411"/>
                    <a:pt x="3168636" y="867436"/>
                    <a:pt x="3164811" y="867247"/>
                  </a:cubicBezTo>
                  <a:close/>
                  <a:moveTo>
                    <a:pt x="829912" y="857331"/>
                  </a:moveTo>
                  <a:cubicBezTo>
                    <a:pt x="825567" y="857709"/>
                    <a:pt x="823395" y="860683"/>
                    <a:pt x="823962" y="864508"/>
                  </a:cubicBezTo>
                  <a:cubicBezTo>
                    <a:pt x="824434" y="868098"/>
                    <a:pt x="826936" y="870884"/>
                    <a:pt x="831091" y="871167"/>
                  </a:cubicBezTo>
                  <a:cubicBezTo>
                    <a:pt x="835058" y="870269"/>
                    <a:pt x="837891" y="867578"/>
                    <a:pt x="837939" y="863942"/>
                  </a:cubicBezTo>
                  <a:cubicBezTo>
                    <a:pt x="837939" y="859362"/>
                    <a:pt x="834680" y="856906"/>
                    <a:pt x="829912" y="857331"/>
                  </a:cubicBezTo>
                  <a:close/>
                  <a:moveTo>
                    <a:pt x="3166038" y="828715"/>
                  </a:moveTo>
                  <a:cubicBezTo>
                    <a:pt x="3186248" y="829612"/>
                    <a:pt x="3202729" y="842834"/>
                    <a:pt x="3208160" y="862525"/>
                  </a:cubicBezTo>
                  <a:cubicBezTo>
                    <a:pt x="3213353" y="881413"/>
                    <a:pt x="3206176" y="900915"/>
                    <a:pt x="3189743" y="912060"/>
                  </a:cubicBezTo>
                  <a:cubicBezTo>
                    <a:pt x="3186815" y="914090"/>
                    <a:pt x="3183605" y="915695"/>
                    <a:pt x="3180535" y="917489"/>
                  </a:cubicBezTo>
                  <a:lnTo>
                    <a:pt x="3180323" y="917739"/>
                  </a:lnTo>
                  <a:lnTo>
                    <a:pt x="3177685" y="924296"/>
                  </a:lnTo>
                  <a:cubicBezTo>
                    <a:pt x="3177620" y="926722"/>
                    <a:pt x="3178081" y="929225"/>
                    <a:pt x="3178081" y="931609"/>
                  </a:cubicBezTo>
                  <a:cubicBezTo>
                    <a:pt x="3177986" y="986715"/>
                    <a:pt x="3177703" y="1041774"/>
                    <a:pt x="3178269" y="1096880"/>
                  </a:cubicBezTo>
                  <a:cubicBezTo>
                    <a:pt x="3178364" y="1107883"/>
                    <a:pt x="3174822" y="1110575"/>
                    <a:pt x="3164386" y="1110575"/>
                  </a:cubicBezTo>
                  <a:cubicBezTo>
                    <a:pt x="3154092" y="1110575"/>
                    <a:pt x="3150456" y="1108166"/>
                    <a:pt x="3150550" y="1097070"/>
                  </a:cubicBezTo>
                  <a:cubicBezTo>
                    <a:pt x="3151165" y="1042010"/>
                    <a:pt x="3150881" y="986904"/>
                    <a:pt x="3150739" y="931797"/>
                  </a:cubicBezTo>
                  <a:cubicBezTo>
                    <a:pt x="3150692" y="927029"/>
                    <a:pt x="3152439" y="921834"/>
                    <a:pt x="3148756" y="917443"/>
                  </a:cubicBezTo>
                  <a:cubicBezTo>
                    <a:pt x="3156830" y="921929"/>
                    <a:pt x="3154659" y="929956"/>
                    <a:pt x="3154706" y="936709"/>
                  </a:cubicBezTo>
                  <a:cubicBezTo>
                    <a:pt x="3154989" y="985535"/>
                    <a:pt x="3154800" y="1034361"/>
                    <a:pt x="3154848" y="1083187"/>
                  </a:cubicBezTo>
                  <a:cubicBezTo>
                    <a:pt x="3154848" y="1087720"/>
                    <a:pt x="3154753" y="1092206"/>
                    <a:pt x="3155272" y="1096739"/>
                  </a:cubicBezTo>
                  <a:cubicBezTo>
                    <a:pt x="3155887" y="1101980"/>
                    <a:pt x="3158294" y="1105097"/>
                    <a:pt x="3163914" y="1105144"/>
                  </a:cubicBezTo>
                  <a:lnTo>
                    <a:pt x="3163938" y="1105123"/>
                  </a:lnTo>
                  <a:lnTo>
                    <a:pt x="3155367" y="1096786"/>
                  </a:lnTo>
                  <a:cubicBezTo>
                    <a:pt x="3154847" y="1092252"/>
                    <a:pt x="3154942" y="1087767"/>
                    <a:pt x="3154942" y="1083233"/>
                  </a:cubicBezTo>
                  <a:cubicBezTo>
                    <a:pt x="3154942" y="1034407"/>
                    <a:pt x="3155083" y="985581"/>
                    <a:pt x="3154800" y="936755"/>
                  </a:cubicBezTo>
                  <a:cubicBezTo>
                    <a:pt x="3154752" y="930003"/>
                    <a:pt x="3156925" y="921976"/>
                    <a:pt x="3148897" y="917395"/>
                  </a:cubicBezTo>
                  <a:cubicBezTo>
                    <a:pt x="3122784" y="902379"/>
                    <a:pt x="3113388" y="880752"/>
                    <a:pt x="3122832" y="857331"/>
                  </a:cubicBezTo>
                  <a:cubicBezTo>
                    <a:pt x="3129962" y="839576"/>
                    <a:pt x="3147575" y="827912"/>
                    <a:pt x="3166038" y="828715"/>
                  </a:cubicBezTo>
                  <a:close/>
                  <a:moveTo>
                    <a:pt x="842950" y="820287"/>
                  </a:moveTo>
                  <a:cubicBezTo>
                    <a:pt x="852105" y="822683"/>
                    <a:pt x="860369" y="827889"/>
                    <a:pt x="865847" y="835704"/>
                  </a:cubicBezTo>
                  <a:cubicBezTo>
                    <a:pt x="871134" y="843213"/>
                    <a:pt x="876659" y="844629"/>
                    <a:pt x="884828" y="844582"/>
                  </a:cubicBezTo>
                  <a:cubicBezTo>
                    <a:pt x="1006045" y="844204"/>
                    <a:pt x="1127213" y="844251"/>
                    <a:pt x="1248366" y="843637"/>
                  </a:cubicBezTo>
                  <a:cubicBezTo>
                    <a:pt x="1259652" y="843590"/>
                    <a:pt x="1262626" y="846187"/>
                    <a:pt x="1262201" y="857615"/>
                  </a:cubicBezTo>
                  <a:cubicBezTo>
                    <a:pt x="1260643" y="900491"/>
                    <a:pt x="1259604" y="943462"/>
                    <a:pt x="1259746" y="986384"/>
                  </a:cubicBezTo>
                  <a:cubicBezTo>
                    <a:pt x="1259793" y="998756"/>
                    <a:pt x="1256346" y="1001023"/>
                    <a:pt x="1244729" y="1001023"/>
                  </a:cubicBezTo>
                  <a:cubicBezTo>
                    <a:pt x="1020021" y="1000646"/>
                    <a:pt x="795298" y="1000740"/>
                    <a:pt x="570574" y="1000740"/>
                  </a:cubicBezTo>
                  <a:cubicBezTo>
                    <a:pt x="562924" y="1000740"/>
                    <a:pt x="555181" y="1000456"/>
                    <a:pt x="547531" y="1000834"/>
                  </a:cubicBezTo>
                  <a:cubicBezTo>
                    <a:pt x="537850" y="1001307"/>
                    <a:pt x="529870" y="998285"/>
                    <a:pt x="523542" y="990776"/>
                  </a:cubicBezTo>
                  <a:cubicBezTo>
                    <a:pt x="519671" y="971699"/>
                    <a:pt x="523920" y="965089"/>
                    <a:pt x="542950" y="960555"/>
                  </a:cubicBezTo>
                  <a:cubicBezTo>
                    <a:pt x="549750" y="960697"/>
                    <a:pt x="556503" y="960980"/>
                    <a:pt x="563303" y="960980"/>
                  </a:cubicBezTo>
                  <a:cubicBezTo>
                    <a:pt x="777637" y="961028"/>
                    <a:pt x="991972" y="960886"/>
                    <a:pt x="1206292" y="961311"/>
                  </a:cubicBezTo>
                  <a:cubicBezTo>
                    <a:pt x="1218381" y="961311"/>
                    <a:pt x="1221734" y="958289"/>
                    <a:pt x="1221119" y="946436"/>
                  </a:cubicBezTo>
                  <a:cubicBezTo>
                    <a:pt x="1220175" y="928870"/>
                    <a:pt x="1220789" y="911163"/>
                    <a:pt x="1221403" y="893549"/>
                  </a:cubicBezTo>
                  <a:cubicBezTo>
                    <a:pt x="1221686" y="885616"/>
                    <a:pt x="1219986" y="882547"/>
                    <a:pt x="1211156" y="882641"/>
                  </a:cubicBezTo>
                  <a:cubicBezTo>
                    <a:pt x="1100816" y="883586"/>
                    <a:pt x="990509" y="884247"/>
                    <a:pt x="880201" y="884435"/>
                  </a:cubicBezTo>
                  <a:cubicBezTo>
                    <a:pt x="871654" y="884435"/>
                    <a:pt x="868538" y="889347"/>
                    <a:pt x="864098" y="894258"/>
                  </a:cubicBezTo>
                  <a:cubicBezTo>
                    <a:pt x="850688" y="908990"/>
                    <a:pt x="831658" y="913240"/>
                    <a:pt x="813478" y="905874"/>
                  </a:cubicBezTo>
                  <a:cubicBezTo>
                    <a:pt x="796809" y="899121"/>
                    <a:pt x="784910" y="881177"/>
                    <a:pt x="785241" y="863281"/>
                  </a:cubicBezTo>
                  <a:cubicBezTo>
                    <a:pt x="785618" y="844771"/>
                    <a:pt x="797234" y="828338"/>
                    <a:pt x="814706" y="821727"/>
                  </a:cubicBezTo>
                  <a:cubicBezTo>
                    <a:pt x="823749" y="818304"/>
                    <a:pt x="833795" y="817890"/>
                    <a:pt x="842950" y="820287"/>
                  </a:cubicBezTo>
                  <a:close/>
                  <a:moveTo>
                    <a:pt x="4187465" y="805341"/>
                  </a:moveTo>
                  <a:cubicBezTo>
                    <a:pt x="4180288" y="805388"/>
                    <a:pt x="4175660" y="809307"/>
                    <a:pt x="4172543" y="815304"/>
                  </a:cubicBezTo>
                  <a:cubicBezTo>
                    <a:pt x="4159700" y="839812"/>
                    <a:pt x="4138450" y="848642"/>
                    <a:pt x="4111960" y="848548"/>
                  </a:cubicBezTo>
                  <a:lnTo>
                    <a:pt x="3962837" y="848548"/>
                  </a:lnTo>
                  <a:lnTo>
                    <a:pt x="3962838" y="848548"/>
                  </a:lnTo>
                  <a:cubicBezTo>
                    <a:pt x="4012561" y="848406"/>
                    <a:pt x="4062284" y="848358"/>
                    <a:pt x="4112007" y="848548"/>
                  </a:cubicBezTo>
                  <a:cubicBezTo>
                    <a:pt x="4138497" y="848642"/>
                    <a:pt x="4159747" y="839812"/>
                    <a:pt x="4172591" y="815304"/>
                  </a:cubicBezTo>
                  <a:lnTo>
                    <a:pt x="4187510" y="805343"/>
                  </a:lnTo>
                  <a:close/>
                  <a:moveTo>
                    <a:pt x="3888087" y="805011"/>
                  </a:moveTo>
                  <a:cubicBezTo>
                    <a:pt x="3848280" y="805199"/>
                    <a:pt x="3808520" y="804963"/>
                    <a:pt x="3768714" y="805152"/>
                  </a:cubicBezTo>
                  <a:lnTo>
                    <a:pt x="3764716" y="805982"/>
                  </a:lnTo>
                  <a:lnTo>
                    <a:pt x="3768761" y="805152"/>
                  </a:lnTo>
                  <a:close/>
                  <a:moveTo>
                    <a:pt x="2938111" y="767446"/>
                  </a:moveTo>
                  <a:lnTo>
                    <a:pt x="2937727" y="779228"/>
                  </a:lnTo>
                  <a:lnTo>
                    <a:pt x="2937727" y="779268"/>
                  </a:lnTo>
                  <a:lnTo>
                    <a:pt x="2938134" y="767483"/>
                  </a:lnTo>
                  <a:close/>
                  <a:moveTo>
                    <a:pt x="1024497" y="717227"/>
                  </a:moveTo>
                  <a:cubicBezTo>
                    <a:pt x="1020577" y="717511"/>
                    <a:pt x="1017839" y="720107"/>
                    <a:pt x="1017981" y="724452"/>
                  </a:cubicBezTo>
                  <a:cubicBezTo>
                    <a:pt x="1018122" y="728938"/>
                    <a:pt x="1021144" y="730921"/>
                    <a:pt x="1025111" y="730827"/>
                  </a:cubicBezTo>
                  <a:cubicBezTo>
                    <a:pt x="1029266" y="730732"/>
                    <a:pt x="1031721" y="728277"/>
                    <a:pt x="1031391" y="722091"/>
                  </a:cubicBezTo>
                  <a:cubicBezTo>
                    <a:pt x="1031108" y="719541"/>
                    <a:pt x="1028605" y="716897"/>
                    <a:pt x="1024497" y="717227"/>
                  </a:cubicBezTo>
                  <a:close/>
                  <a:moveTo>
                    <a:pt x="1030954" y="679351"/>
                  </a:moveTo>
                  <a:cubicBezTo>
                    <a:pt x="1042901" y="680903"/>
                    <a:pt x="1054081" y="687290"/>
                    <a:pt x="1061376" y="698245"/>
                  </a:cubicBezTo>
                  <a:cubicBezTo>
                    <a:pt x="1065390" y="704289"/>
                    <a:pt x="1068648" y="705800"/>
                    <a:pt x="1075825" y="705422"/>
                  </a:cubicBezTo>
                  <a:cubicBezTo>
                    <a:pt x="1094336" y="704431"/>
                    <a:pt x="1112894" y="705092"/>
                    <a:pt x="1131451" y="705092"/>
                  </a:cubicBezTo>
                  <a:cubicBezTo>
                    <a:pt x="1443954" y="705092"/>
                    <a:pt x="1756412" y="705138"/>
                    <a:pt x="2068917" y="704903"/>
                  </a:cubicBezTo>
                  <a:cubicBezTo>
                    <a:pt x="2079353" y="704856"/>
                    <a:pt x="2088419" y="706556"/>
                    <a:pt x="2096494" y="713214"/>
                  </a:cubicBezTo>
                  <a:cubicBezTo>
                    <a:pt x="2130068" y="741027"/>
                    <a:pt x="2168222" y="747732"/>
                    <a:pt x="2211712" y="747259"/>
                  </a:cubicBezTo>
                  <a:cubicBezTo>
                    <a:pt x="2406638" y="745229"/>
                    <a:pt x="2601517" y="746457"/>
                    <a:pt x="2796443" y="746126"/>
                  </a:cubicBezTo>
                  <a:cubicBezTo>
                    <a:pt x="2806548" y="746126"/>
                    <a:pt x="2812688" y="748912"/>
                    <a:pt x="2818732" y="757176"/>
                  </a:cubicBezTo>
                  <a:cubicBezTo>
                    <a:pt x="2838611" y="784517"/>
                    <a:pt x="2859577" y="811102"/>
                    <a:pt x="2880118" y="837970"/>
                  </a:cubicBezTo>
                  <a:lnTo>
                    <a:pt x="2880071" y="838064"/>
                  </a:lnTo>
                  <a:lnTo>
                    <a:pt x="2879411" y="1088805"/>
                  </a:lnTo>
                  <a:cubicBezTo>
                    <a:pt x="2879363" y="1095700"/>
                    <a:pt x="2883188" y="1106088"/>
                    <a:pt x="2876389" y="1108779"/>
                  </a:cubicBezTo>
                  <a:cubicBezTo>
                    <a:pt x="2868172" y="1111991"/>
                    <a:pt x="2857642" y="1110669"/>
                    <a:pt x="2848339" y="1109630"/>
                  </a:cubicBezTo>
                  <a:cubicBezTo>
                    <a:pt x="2841256" y="1108827"/>
                    <a:pt x="2843900" y="1101696"/>
                    <a:pt x="2843900" y="1097258"/>
                  </a:cubicBezTo>
                  <a:cubicBezTo>
                    <a:pt x="2843759" y="1042104"/>
                    <a:pt x="2843806" y="986951"/>
                    <a:pt x="2843806" y="931797"/>
                  </a:cubicBezTo>
                  <a:cubicBezTo>
                    <a:pt x="2843806" y="909651"/>
                    <a:pt x="2843900" y="887504"/>
                    <a:pt x="2843759" y="865358"/>
                  </a:cubicBezTo>
                  <a:cubicBezTo>
                    <a:pt x="2843712" y="861013"/>
                    <a:pt x="2845176" y="856245"/>
                    <a:pt x="2841587" y="852420"/>
                  </a:cubicBezTo>
                  <a:cubicBezTo>
                    <a:pt x="2850464" y="856245"/>
                    <a:pt x="2848103" y="864413"/>
                    <a:pt x="2848151" y="871024"/>
                  </a:cubicBezTo>
                  <a:cubicBezTo>
                    <a:pt x="2848481" y="919331"/>
                    <a:pt x="2848339" y="967684"/>
                    <a:pt x="2848339" y="1015991"/>
                  </a:cubicBezTo>
                  <a:cubicBezTo>
                    <a:pt x="2848339" y="1036768"/>
                    <a:pt x="2848339" y="1057546"/>
                    <a:pt x="2848339" y="1078322"/>
                  </a:cubicBezTo>
                  <a:cubicBezTo>
                    <a:pt x="2848339" y="1103632"/>
                    <a:pt x="2849473" y="1105899"/>
                    <a:pt x="2861986" y="1105663"/>
                  </a:cubicBezTo>
                  <a:lnTo>
                    <a:pt x="2862009" y="1105654"/>
                  </a:lnTo>
                  <a:lnTo>
                    <a:pt x="2850517" y="1101555"/>
                  </a:lnTo>
                  <a:cubicBezTo>
                    <a:pt x="2848670" y="1097860"/>
                    <a:pt x="2848387" y="1090977"/>
                    <a:pt x="2848387" y="1078322"/>
                  </a:cubicBezTo>
                  <a:cubicBezTo>
                    <a:pt x="2848387" y="1057546"/>
                    <a:pt x="2848387" y="1036768"/>
                    <a:pt x="2848387" y="1015991"/>
                  </a:cubicBezTo>
                  <a:cubicBezTo>
                    <a:pt x="2848339" y="967685"/>
                    <a:pt x="2848528" y="919331"/>
                    <a:pt x="2848197" y="871024"/>
                  </a:cubicBezTo>
                  <a:cubicBezTo>
                    <a:pt x="2848150" y="864366"/>
                    <a:pt x="2850511" y="856197"/>
                    <a:pt x="2841681" y="852467"/>
                  </a:cubicBezTo>
                  <a:cubicBezTo>
                    <a:pt x="2827137" y="833484"/>
                    <a:pt x="2812168" y="814785"/>
                    <a:pt x="2798238" y="795378"/>
                  </a:cubicBezTo>
                  <a:cubicBezTo>
                    <a:pt x="2792572" y="787444"/>
                    <a:pt x="2786291" y="784989"/>
                    <a:pt x="2776800" y="784989"/>
                  </a:cubicBezTo>
                  <a:cubicBezTo>
                    <a:pt x="2567896" y="785225"/>
                    <a:pt x="2358993" y="785131"/>
                    <a:pt x="2150042" y="785319"/>
                  </a:cubicBezTo>
                  <a:cubicBezTo>
                    <a:pt x="2141070" y="785319"/>
                    <a:pt x="2133042" y="784234"/>
                    <a:pt x="2126101" y="778425"/>
                  </a:cubicBezTo>
                  <a:cubicBezTo>
                    <a:pt x="2091489" y="749479"/>
                    <a:pt x="2052107" y="742916"/>
                    <a:pt x="2007200" y="743152"/>
                  </a:cubicBezTo>
                  <a:cubicBezTo>
                    <a:pt x="1699700" y="744852"/>
                    <a:pt x="1392153" y="744049"/>
                    <a:pt x="1084656" y="743954"/>
                  </a:cubicBezTo>
                  <a:cubicBezTo>
                    <a:pt x="1073654" y="743954"/>
                    <a:pt x="1065248" y="744898"/>
                    <a:pt x="1056985" y="755240"/>
                  </a:cubicBezTo>
                  <a:cubicBezTo>
                    <a:pt x="1040741" y="775639"/>
                    <a:pt x="1009008" y="774175"/>
                    <a:pt x="991254" y="754626"/>
                  </a:cubicBezTo>
                  <a:cubicBezTo>
                    <a:pt x="974160" y="735833"/>
                    <a:pt x="976332" y="705280"/>
                    <a:pt x="995928" y="689462"/>
                  </a:cubicBezTo>
                  <a:cubicBezTo>
                    <a:pt x="1006293" y="681080"/>
                    <a:pt x="1019007" y="677798"/>
                    <a:pt x="1030954" y="679351"/>
                  </a:cubicBezTo>
                  <a:close/>
                  <a:moveTo>
                    <a:pt x="3039770" y="676098"/>
                  </a:moveTo>
                  <a:cubicBezTo>
                    <a:pt x="3045814" y="677279"/>
                    <a:pt x="3045389" y="682426"/>
                    <a:pt x="3046003" y="686675"/>
                  </a:cubicBezTo>
                  <a:cubicBezTo>
                    <a:pt x="3046806" y="692483"/>
                    <a:pt x="3046428" y="698386"/>
                    <a:pt x="3046428" y="704241"/>
                  </a:cubicBezTo>
                  <a:cubicBezTo>
                    <a:pt x="3046428" y="828242"/>
                    <a:pt x="3046428" y="952243"/>
                    <a:pt x="3046428" y="1076244"/>
                  </a:cubicBezTo>
                  <a:cubicBezTo>
                    <a:pt x="3046428" y="1080730"/>
                    <a:pt x="3046711" y="1085264"/>
                    <a:pt x="3046428" y="1089749"/>
                  </a:cubicBezTo>
                  <a:cubicBezTo>
                    <a:pt x="3045673" y="1100988"/>
                    <a:pt x="3050017" y="1106701"/>
                    <a:pt x="3062011" y="1105946"/>
                  </a:cubicBezTo>
                  <a:cubicBezTo>
                    <a:pt x="3068244" y="1105568"/>
                    <a:pt x="3074760" y="1105427"/>
                    <a:pt x="3079955" y="1110196"/>
                  </a:cubicBezTo>
                  <a:cubicBezTo>
                    <a:pt x="3041942" y="1110716"/>
                    <a:pt x="3041942" y="1110716"/>
                    <a:pt x="3041942" y="1072561"/>
                  </a:cubicBezTo>
                  <a:cubicBezTo>
                    <a:pt x="3041942" y="945633"/>
                    <a:pt x="3041942" y="818656"/>
                    <a:pt x="3041848" y="691728"/>
                  </a:cubicBezTo>
                  <a:cubicBezTo>
                    <a:pt x="3041848" y="686487"/>
                    <a:pt x="3043642" y="680820"/>
                    <a:pt x="3039770" y="676098"/>
                  </a:cubicBezTo>
                  <a:close/>
                  <a:moveTo>
                    <a:pt x="1196283" y="607629"/>
                  </a:moveTo>
                  <a:cubicBezTo>
                    <a:pt x="1192363" y="607440"/>
                    <a:pt x="1189246" y="609282"/>
                    <a:pt x="1188963" y="613768"/>
                  </a:cubicBezTo>
                  <a:cubicBezTo>
                    <a:pt x="1188680" y="618112"/>
                    <a:pt x="1191419" y="620709"/>
                    <a:pt x="1195290" y="621087"/>
                  </a:cubicBezTo>
                  <a:cubicBezTo>
                    <a:pt x="1199305" y="621512"/>
                    <a:pt x="1201948" y="619103"/>
                    <a:pt x="1202279" y="616318"/>
                  </a:cubicBezTo>
                  <a:cubicBezTo>
                    <a:pt x="1202751" y="610368"/>
                    <a:pt x="1200485" y="607771"/>
                    <a:pt x="1196283" y="607629"/>
                  </a:cubicBezTo>
                  <a:close/>
                  <a:moveTo>
                    <a:pt x="1194942" y="568796"/>
                  </a:moveTo>
                  <a:cubicBezTo>
                    <a:pt x="1206907" y="568413"/>
                    <a:pt x="1218806" y="572781"/>
                    <a:pt x="1227259" y="582272"/>
                  </a:cubicBezTo>
                  <a:cubicBezTo>
                    <a:pt x="1234814" y="590725"/>
                    <a:pt x="1242181" y="592944"/>
                    <a:pt x="1252758" y="592944"/>
                  </a:cubicBezTo>
                  <a:cubicBezTo>
                    <a:pt x="1534900" y="592708"/>
                    <a:pt x="1817043" y="592802"/>
                    <a:pt x="2099186" y="592614"/>
                  </a:cubicBezTo>
                  <a:cubicBezTo>
                    <a:pt x="2108630" y="592566"/>
                    <a:pt x="2116468" y="594596"/>
                    <a:pt x="2124354" y="600027"/>
                  </a:cubicBezTo>
                  <a:cubicBezTo>
                    <a:pt x="2144375" y="613862"/>
                    <a:pt x="2163499" y="631901"/>
                    <a:pt x="2185882" y="638558"/>
                  </a:cubicBezTo>
                  <a:cubicBezTo>
                    <a:pt x="2208312" y="645264"/>
                    <a:pt x="2234236" y="640353"/>
                    <a:pt x="2258649" y="640353"/>
                  </a:cubicBezTo>
                  <a:cubicBezTo>
                    <a:pt x="2466655" y="640353"/>
                    <a:pt x="2674614" y="640448"/>
                    <a:pt x="2882621" y="640117"/>
                  </a:cubicBezTo>
                  <a:cubicBezTo>
                    <a:pt x="2892301" y="640117"/>
                    <a:pt x="2898156" y="643092"/>
                    <a:pt x="2903681" y="650883"/>
                  </a:cubicBezTo>
                  <a:cubicBezTo>
                    <a:pt x="2923749" y="679263"/>
                    <a:pt x="2944291" y="707264"/>
                    <a:pt x="2965115" y="735078"/>
                  </a:cubicBezTo>
                  <a:cubicBezTo>
                    <a:pt x="2969695" y="741216"/>
                    <a:pt x="2971726" y="747213"/>
                    <a:pt x="2971726" y="754863"/>
                  </a:cubicBezTo>
                  <a:lnTo>
                    <a:pt x="2971537" y="1110150"/>
                  </a:lnTo>
                  <a:lnTo>
                    <a:pt x="2971538" y="1110150"/>
                  </a:lnTo>
                  <a:lnTo>
                    <a:pt x="2971537" y="1110150"/>
                  </a:lnTo>
                  <a:lnTo>
                    <a:pt x="2971537" y="1110197"/>
                  </a:lnTo>
                  <a:lnTo>
                    <a:pt x="2971446" y="1110157"/>
                  </a:lnTo>
                  <a:lnTo>
                    <a:pt x="2952325" y="1111590"/>
                  </a:lnTo>
                  <a:cubicBezTo>
                    <a:pt x="2945991" y="1112015"/>
                    <a:pt x="2940183" y="1111567"/>
                    <a:pt x="2936263" y="1107789"/>
                  </a:cubicBezTo>
                  <a:cubicBezTo>
                    <a:pt x="2928378" y="1100139"/>
                    <a:pt x="2933761" y="1084651"/>
                    <a:pt x="2933714" y="1072610"/>
                  </a:cubicBezTo>
                  <a:cubicBezTo>
                    <a:pt x="2933525" y="972313"/>
                    <a:pt x="2933619" y="872064"/>
                    <a:pt x="2933525" y="771767"/>
                  </a:cubicBezTo>
                  <a:lnTo>
                    <a:pt x="2931594" y="757402"/>
                  </a:lnTo>
                  <a:lnTo>
                    <a:pt x="2879409" y="685024"/>
                  </a:lnTo>
                  <a:cubicBezTo>
                    <a:pt x="2874687" y="678271"/>
                    <a:pt x="2868974" y="679215"/>
                    <a:pt x="2862836" y="679215"/>
                  </a:cubicBezTo>
                  <a:cubicBezTo>
                    <a:pt x="2749837" y="679215"/>
                    <a:pt x="2636790" y="679215"/>
                    <a:pt x="2523745" y="679215"/>
                  </a:cubicBezTo>
                  <a:cubicBezTo>
                    <a:pt x="2411124" y="679215"/>
                    <a:pt x="2298550" y="679121"/>
                    <a:pt x="2185977" y="679357"/>
                  </a:cubicBezTo>
                  <a:cubicBezTo>
                    <a:pt x="2176627" y="679404"/>
                    <a:pt x="2168694" y="677657"/>
                    <a:pt x="2160808" y="672132"/>
                  </a:cubicBezTo>
                  <a:cubicBezTo>
                    <a:pt x="2141589" y="658675"/>
                    <a:pt x="2123315" y="640967"/>
                    <a:pt x="2101783" y="634545"/>
                  </a:cubicBezTo>
                  <a:cubicBezTo>
                    <a:pt x="2079731" y="627981"/>
                    <a:pt x="2054279" y="632703"/>
                    <a:pt x="2030338" y="632703"/>
                  </a:cubicBezTo>
                  <a:cubicBezTo>
                    <a:pt x="1770766" y="632656"/>
                    <a:pt x="1511243" y="632703"/>
                    <a:pt x="1251719" y="632514"/>
                  </a:cubicBezTo>
                  <a:cubicBezTo>
                    <a:pt x="1242511" y="632514"/>
                    <a:pt x="1236514" y="634262"/>
                    <a:pt x="1230564" y="642572"/>
                  </a:cubicBezTo>
                  <a:cubicBezTo>
                    <a:pt x="1215878" y="663066"/>
                    <a:pt x="1185236" y="665002"/>
                    <a:pt x="1165686" y="648144"/>
                  </a:cubicBezTo>
                  <a:cubicBezTo>
                    <a:pt x="1147034" y="632042"/>
                    <a:pt x="1145428" y="602199"/>
                    <a:pt x="1162239" y="583830"/>
                  </a:cubicBezTo>
                  <a:cubicBezTo>
                    <a:pt x="1170951" y="574315"/>
                    <a:pt x="1182981" y="569180"/>
                    <a:pt x="1194942" y="568796"/>
                  </a:cubicBezTo>
                  <a:close/>
                  <a:moveTo>
                    <a:pt x="3520712" y="535102"/>
                  </a:moveTo>
                  <a:cubicBezTo>
                    <a:pt x="3516367" y="535197"/>
                    <a:pt x="3514148" y="537794"/>
                    <a:pt x="3514290" y="541997"/>
                  </a:cubicBezTo>
                  <a:cubicBezTo>
                    <a:pt x="3514432" y="546246"/>
                    <a:pt x="3516935" y="548560"/>
                    <a:pt x="3521231" y="548418"/>
                  </a:cubicBezTo>
                  <a:cubicBezTo>
                    <a:pt x="3525528" y="548229"/>
                    <a:pt x="3527559" y="545679"/>
                    <a:pt x="3527747" y="541430"/>
                  </a:cubicBezTo>
                  <a:cubicBezTo>
                    <a:pt x="3527276" y="537321"/>
                    <a:pt x="3524961" y="534960"/>
                    <a:pt x="3520712" y="535102"/>
                  </a:cubicBezTo>
                  <a:close/>
                  <a:moveTo>
                    <a:pt x="1309234" y="497085"/>
                  </a:moveTo>
                  <a:cubicBezTo>
                    <a:pt x="1304890" y="497227"/>
                    <a:pt x="1302670" y="499824"/>
                    <a:pt x="1302812" y="504027"/>
                  </a:cubicBezTo>
                  <a:cubicBezTo>
                    <a:pt x="1302954" y="508277"/>
                    <a:pt x="1305551" y="510402"/>
                    <a:pt x="1309943" y="510496"/>
                  </a:cubicBezTo>
                  <a:cubicBezTo>
                    <a:pt x="1313956" y="509977"/>
                    <a:pt x="1316411" y="507757"/>
                    <a:pt x="1316223" y="503460"/>
                  </a:cubicBezTo>
                  <a:cubicBezTo>
                    <a:pt x="1316034" y="499210"/>
                    <a:pt x="1313484" y="496944"/>
                    <a:pt x="1309234" y="497085"/>
                  </a:cubicBezTo>
                  <a:close/>
                  <a:moveTo>
                    <a:pt x="1312622" y="458465"/>
                  </a:moveTo>
                  <a:cubicBezTo>
                    <a:pt x="1324510" y="459250"/>
                    <a:pt x="1336056" y="464763"/>
                    <a:pt x="1344036" y="474987"/>
                  </a:cubicBezTo>
                  <a:cubicBezTo>
                    <a:pt x="1349513" y="482022"/>
                    <a:pt x="1354896" y="483769"/>
                    <a:pt x="1363066" y="483769"/>
                  </a:cubicBezTo>
                  <a:cubicBezTo>
                    <a:pt x="1615836" y="483580"/>
                    <a:pt x="1868608" y="483674"/>
                    <a:pt x="2121380" y="483392"/>
                  </a:cubicBezTo>
                  <a:cubicBezTo>
                    <a:pt x="2132004" y="483392"/>
                    <a:pt x="2140693" y="485517"/>
                    <a:pt x="2148390" y="492694"/>
                  </a:cubicBezTo>
                  <a:cubicBezTo>
                    <a:pt x="2151695" y="495763"/>
                    <a:pt x="2155567" y="498218"/>
                    <a:pt x="2159156" y="500910"/>
                  </a:cubicBezTo>
                  <a:cubicBezTo>
                    <a:pt x="2176486" y="513896"/>
                    <a:pt x="2192116" y="532171"/>
                    <a:pt x="2211570" y="538451"/>
                  </a:cubicBezTo>
                  <a:cubicBezTo>
                    <a:pt x="2232112" y="545061"/>
                    <a:pt x="2256289" y="540339"/>
                    <a:pt x="2278907" y="540339"/>
                  </a:cubicBezTo>
                  <a:cubicBezTo>
                    <a:pt x="2514916" y="540386"/>
                    <a:pt x="2750971" y="540481"/>
                    <a:pt x="2987026" y="540103"/>
                  </a:cubicBezTo>
                  <a:cubicBezTo>
                    <a:pt x="2996896" y="540056"/>
                    <a:pt x="3002325" y="542936"/>
                    <a:pt x="3007425" y="551105"/>
                  </a:cubicBezTo>
                  <a:cubicBezTo>
                    <a:pt x="3029193" y="585859"/>
                    <a:pt x="3051577" y="620284"/>
                    <a:pt x="3073865" y="654708"/>
                  </a:cubicBezTo>
                  <a:cubicBezTo>
                    <a:pt x="3078161" y="661318"/>
                    <a:pt x="3080192" y="667977"/>
                    <a:pt x="3080192" y="676098"/>
                  </a:cubicBezTo>
                  <a:cubicBezTo>
                    <a:pt x="3079956" y="820782"/>
                    <a:pt x="3080003" y="965465"/>
                    <a:pt x="3080003" y="1110149"/>
                  </a:cubicBezTo>
                  <a:cubicBezTo>
                    <a:pt x="3074809" y="1105380"/>
                    <a:pt x="3068246" y="1105521"/>
                    <a:pt x="3062060" y="1105899"/>
                  </a:cubicBezTo>
                  <a:cubicBezTo>
                    <a:pt x="3050065" y="1106654"/>
                    <a:pt x="3045722" y="1100941"/>
                    <a:pt x="3046477" y="1089703"/>
                  </a:cubicBezTo>
                  <a:cubicBezTo>
                    <a:pt x="3046761" y="1085217"/>
                    <a:pt x="3046477" y="1080683"/>
                    <a:pt x="3046477" y="1076198"/>
                  </a:cubicBezTo>
                  <a:cubicBezTo>
                    <a:pt x="3046477" y="952197"/>
                    <a:pt x="3046477" y="828196"/>
                    <a:pt x="3046477" y="704195"/>
                  </a:cubicBezTo>
                  <a:cubicBezTo>
                    <a:pt x="3046477" y="698339"/>
                    <a:pt x="3046854" y="692436"/>
                    <a:pt x="3046052" y="686628"/>
                  </a:cubicBezTo>
                  <a:cubicBezTo>
                    <a:pt x="3045438" y="682379"/>
                    <a:pt x="3045816" y="677184"/>
                    <a:pt x="3039771" y="676051"/>
                  </a:cubicBezTo>
                  <a:cubicBezTo>
                    <a:pt x="3020883" y="646396"/>
                    <a:pt x="3001900" y="616836"/>
                    <a:pt x="2983249" y="587040"/>
                  </a:cubicBezTo>
                  <a:cubicBezTo>
                    <a:pt x="2980227" y="582177"/>
                    <a:pt x="2976732" y="580052"/>
                    <a:pt x="2971160" y="580525"/>
                  </a:cubicBezTo>
                  <a:cubicBezTo>
                    <a:pt x="2967997" y="580807"/>
                    <a:pt x="2964832" y="580571"/>
                    <a:pt x="2961669" y="580571"/>
                  </a:cubicBezTo>
                  <a:cubicBezTo>
                    <a:pt x="2712061" y="580571"/>
                    <a:pt x="2462453" y="580525"/>
                    <a:pt x="2212846" y="580761"/>
                  </a:cubicBezTo>
                  <a:cubicBezTo>
                    <a:pt x="2202741" y="580807"/>
                    <a:pt x="2194713" y="578258"/>
                    <a:pt x="2186969" y="571883"/>
                  </a:cubicBezTo>
                  <a:cubicBezTo>
                    <a:pt x="2174739" y="561872"/>
                    <a:pt x="2160808" y="553797"/>
                    <a:pt x="2149429" y="542983"/>
                  </a:cubicBezTo>
                  <a:cubicBezTo>
                    <a:pt x="2132430" y="526787"/>
                    <a:pt x="2113163" y="523434"/>
                    <a:pt x="2090403" y="523482"/>
                  </a:cubicBezTo>
                  <a:cubicBezTo>
                    <a:pt x="1848020" y="524143"/>
                    <a:pt x="1605637" y="523907"/>
                    <a:pt x="1363254" y="523765"/>
                  </a:cubicBezTo>
                  <a:cubicBezTo>
                    <a:pt x="1355274" y="523765"/>
                    <a:pt x="1349702" y="525086"/>
                    <a:pt x="1344130" y="532360"/>
                  </a:cubicBezTo>
                  <a:cubicBezTo>
                    <a:pt x="1328312" y="552900"/>
                    <a:pt x="1297996" y="554648"/>
                    <a:pt x="1279296" y="537364"/>
                  </a:cubicBezTo>
                  <a:cubicBezTo>
                    <a:pt x="1259086" y="518712"/>
                    <a:pt x="1259038" y="489010"/>
                    <a:pt x="1279154" y="470311"/>
                  </a:cubicBezTo>
                  <a:cubicBezTo>
                    <a:pt x="1288504" y="461623"/>
                    <a:pt x="1300734" y="457680"/>
                    <a:pt x="1312622" y="458465"/>
                  </a:cubicBezTo>
                  <a:close/>
                  <a:moveTo>
                    <a:pt x="4455382" y="450778"/>
                  </a:moveTo>
                  <a:cubicBezTo>
                    <a:pt x="4459502" y="449857"/>
                    <a:pt x="4463823" y="450223"/>
                    <a:pt x="4468427" y="452607"/>
                  </a:cubicBezTo>
                  <a:cubicBezTo>
                    <a:pt x="4478013" y="457566"/>
                    <a:pt x="4478201" y="466491"/>
                    <a:pt x="4478343" y="475746"/>
                  </a:cubicBezTo>
                  <a:cubicBezTo>
                    <a:pt x="4478438" y="484103"/>
                    <a:pt x="4477823" y="492698"/>
                    <a:pt x="4481507" y="500678"/>
                  </a:cubicBezTo>
                  <a:cubicBezTo>
                    <a:pt x="4476265" y="514278"/>
                    <a:pt x="4479381" y="528444"/>
                    <a:pt x="4479902" y="542138"/>
                  </a:cubicBezTo>
                  <a:cubicBezTo>
                    <a:pt x="4480374" y="555265"/>
                    <a:pt x="4476454" y="558618"/>
                    <a:pt x="4463611" y="558618"/>
                  </a:cubicBezTo>
                  <a:cubicBezTo>
                    <a:pt x="4377244" y="558475"/>
                    <a:pt x="4290925" y="559090"/>
                    <a:pt x="4204559" y="559468"/>
                  </a:cubicBezTo>
                  <a:cubicBezTo>
                    <a:pt x="4200026" y="559515"/>
                    <a:pt x="4195492" y="559846"/>
                    <a:pt x="4191006" y="559420"/>
                  </a:cubicBezTo>
                  <a:cubicBezTo>
                    <a:pt x="4182082" y="558618"/>
                    <a:pt x="4176321" y="560224"/>
                    <a:pt x="4173630" y="570707"/>
                  </a:cubicBezTo>
                  <a:cubicBezTo>
                    <a:pt x="4170230" y="583976"/>
                    <a:pt x="4159793" y="592523"/>
                    <a:pt x="4146902" y="599087"/>
                  </a:cubicBezTo>
                  <a:cubicBezTo>
                    <a:pt x="4161068" y="607539"/>
                    <a:pt x="4172496" y="617781"/>
                    <a:pt x="4176604" y="634213"/>
                  </a:cubicBezTo>
                  <a:cubicBezTo>
                    <a:pt x="4178446" y="641486"/>
                    <a:pt x="4184774" y="638416"/>
                    <a:pt x="4189165" y="638416"/>
                  </a:cubicBezTo>
                  <a:cubicBezTo>
                    <a:pt x="4267834" y="638416"/>
                    <a:pt x="4346503" y="638464"/>
                    <a:pt x="4425173" y="637755"/>
                  </a:cubicBezTo>
                  <a:cubicBezTo>
                    <a:pt x="4436741" y="637661"/>
                    <a:pt x="4440001" y="639928"/>
                    <a:pt x="4440142" y="652158"/>
                  </a:cubicBezTo>
                  <a:cubicBezTo>
                    <a:pt x="4442550" y="836553"/>
                    <a:pt x="4445525" y="1020950"/>
                    <a:pt x="4448452" y="1205346"/>
                  </a:cubicBezTo>
                  <a:cubicBezTo>
                    <a:pt x="4449445" y="1267252"/>
                    <a:pt x="4450767" y="1329158"/>
                    <a:pt x="4451522" y="1391064"/>
                  </a:cubicBezTo>
                  <a:cubicBezTo>
                    <a:pt x="4451664" y="1400319"/>
                    <a:pt x="4454591" y="1405136"/>
                    <a:pt x="4463469" y="1409150"/>
                  </a:cubicBezTo>
                  <a:cubicBezTo>
                    <a:pt x="4525752" y="1437387"/>
                    <a:pt x="4587753" y="1466286"/>
                    <a:pt x="4649754" y="1495138"/>
                  </a:cubicBezTo>
                  <a:cubicBezTo>
                    <a:pt x="4656931" y="1498443"/>
                    <a:pt x="4662314" y="1499388"/>
                    <a:pt x="4670153" y="1494194"/>
                  </a:cubicBezTo>
                  <a:cubicBezTo>
                    <a:pt x="4692346" y="1479508"/>
                    <a:pt x="4721718" y="1488244"/>
                    <a:pt x="4733759" y="1511523"/>
                  </a:cubicBezTo>
                  <a:cubicBezTo>
                    <a:pt x="4745706" y="1534614"/>
                    <a:pt x="4735365" y="1563844"/>
                    <a:pt x="4711613" y="1574091"/>
                  </a:cubicBezTo>
                  <a:cubicBezTo>
                    <a:pt x="4687388" y="1584526"/>
                    <a:pt x="4659765" y="1572674"/>
                    <a:pt x="4651170" y="1547175"/>
                  </a:cubicBezTo>
                  <a:cubicBezTo>
                    <a:pt x="4648573" y="1539431"/>
                    <a:pt x="4644087" y="1535794"/>
                    <a:pt x="4637193" y="1532632"/>
                  </a:cubicBezTo>
                  <a:cubicBezTo>
                    <a:pt x="4566032" y="1499955"/>
                    <a:pt x="4495059" y="1466901"/>
                    <a:pt x="4423851" y="1434365"/>
                  </a:cubicBezTo>
                  <a:cubicBezTo>
                    <a:pt x="4415446" y="1430541"/>
                    <a:pt x="4412234" y="1426101"/>
                    <a:pt x="4412092" y="1416469"/>
                  </a:cubicBezTo>
                  <a:cubicBezTo>
                    <a:pt x="4409448" y="1212193"/>
                    <a:pt x="4406426" y="1007916"/>
                    <a:pt x="4403405" y="803641"/>
                  </a:cubicBezTo>
                  <a:cubicBezTo>
                    <a:pt x="4402838" y="765675"/>
                    <a:pt x="4401751" y="727711"/>
                    <a:pt x="4401563" y="689745"/>
                  </a:cubicBezTo>
                  <a:cubicBezTo>
                    <a:pt x="4401515" y="680726"/>
                    <a:pt x="4399721" y="677326"/>
                    <a:pt x="4389758" y="677468"/>
                  </a:cubicBezTo>
                  <a:cubicBezTo>
                    <a:pt x="4323318" y="678271"/>
                    <a:pt x="4256832" y="678507"/>
                    <a:pt x="4190393" y="678601"/>
                  </a:cubicBezTo>
                  <a:cubicBezTo>
                    <a:pt x="4182459" y="678601"/>
                    <a:pt x="4177643" y="679356"/>
                    <a:pt x="4174857" y="688754"/>
                  </a:cubicBezTo>
                  <a:cubicBezTo>
                    <a:pt x="4170135" y="704761"/>
                    <a:pt x="4157149" y="714110"/>
                    <a:pt x="4141614" y="720580"/>
                  </a:cubicBezTo>
                  <a:cubicBezTo>
                    <a:pt x="4156300" y="728418"/>
                    <a:pt x="4167396" y="738619"/>
                    <a:pt x="4171552" y="754531"/>
                  </a:cubicBezTo>
                  <a:cubicBezTo>
                    <a:pt x="4173299" y="761332"/>
                    <a:pt x="4177785" y="761945"/>
                    <a:pt x="4183687" y="761993"/>
                  </a:cubicBezTo>
                  <a:cubicBezTo>
                    <a:pt x="4221228" y="762323"/>
                    <a:pt x="4258720" y="763220"/>
                    <a:pt x="4296261" y="763268"/>
                  </a:cubicBezTo>
                  <a:cubicBezTo>
                    <a:pt x="4305799" y="763268"/>
                    <a:pt x="4309341" y="765345"/>
                    <a:pt x="4309388" y="775970"/>
                  </a:cubicBezTo>
                  <a:cubicBezTo>
                    <a:pt x="4309955" y="954086"/>
                    <a:pt x="4310852" y="1132201"/>
                    <a:pt x="4312269" y="1310270"/>
                  </a:cubicBezTo>
                  <a:cubicBezTo>
                    <a:pt x="4312363" y="1323303"/>
                    <a:pt x="4308302" y="1326419"/>
                    <a:pt x="4296402" y="1325570"/>
                  </a:cubicBezTo>
                  <a:cubicBezTo>
                    <a:pt x="4282898" y="1324625"/>
                    <a:pt x="4269298" y="1325239"/>
                    <a:pt x="4255746" y="1325144"/>
                  </a:cubicBezTo>
                  <a:lnTo>
                    <a:pt x="4250837" y="1325118"/>
                  </a:lnTo>
                  <a:lnTo>
                    <a:pt x="4090164" y="1325757"/>
                  </a:lnTo>
                  <a:lnTo>
                    <a:pt x="4089624" y="1325805"/>
                  </a:lnTo>
                  <a:lnTo>
                    <a:pt x="4078997" y="1325852"/>
                  </a:lnTo>
                  <a:lnTo>
                    <a:pt x="4079000" y="1325853"/>
                  </a:lnTo>
                  <a:cubicBezTo>
                    <a:pt x="4077488" y="1325900"/>
                    <a:pt x="4075978" y="1325900"/>
                    <a:pt x="4074466" y="1325900"/>
                  </a:cubicBezTo>
                  <a:cubicBezTo>
                    <a:pt x="4068280" y="1325948"/>
                    <a:pt x="4064975" y="1323256"/>
                    <a:pt x="4064361" y="1317495"/>
                  </a:cubicBezTo>
                  <a:cubicBezTo>
                    <a:pt x="4063228" y="1307200"/>
                    <a:pt x="4061764" y="1296812"/>
                    <a:pt x="4066439" y="1286896"/>
                  </a:cubicBezTo>
                  <a:lnTo>
                    <a:pt x="4068675" y="1285152"/>
                  </a:lnTo>
                  <a:lnTo>
                    <a:pt x="4068753" y="1285054"/>
                  </a:lnTo>
                  <a:lnTo>
                    <a:pt x="4068859" y="1285040"/>
                  </a:lnTo>
                  <a:lnTo>
                    <a:pt x="4071775" y="1270935"/>
                  </a:lnTo>
                  <a:cubicBezTo>
                    <a:pt x="4071916" y="1258705"/>
                    <a:pt x="4072105" y="1246475"/>
                    <a:pt x="4071775" y="1234292"/>
                  </a:cubicBezTo>
                  <a:cubicBezTo>
                    <a:pt x="4071208" y="1212098"/>
                    <a:pt x="4065164" y="1191368"/>
                    <a:pt x="4053501" y="1172574"/>
                  </a:cubicBezTo>
                  <a:cubicBezTo>
                    <a:pt x="4025215" y="1127101"/>
                    <a:pt x="3983095" y="1106561"/>
                    <a:pt x="3930444" y="1106277"/>
                  </a:cubicBezTo>
                  <a:cubicBezTo>
                    <a:pt x="3875290" y="1105946"/>
                    <a:pt x="3820090" y="1106136"/>
                    <a:pt x="3764936" y="1106230"/>
                  </a:cubicBezTo>
                  <a:cubicBezTo>
                    <a:pt x="3759411" y="1106230"/>
                    <a:pt x="3753650" y="1105616"/>
                    <a:pt x="3748976" y="1109441"/>
                  </a:cubicBezTo>
                  <a:cubicBezTo>
                    <a:pt x="3753887" y="1100185"/>
                    <a:pt x="3751809" y="1090034"/>
                    <a:pt x="3751809" y="1080306"/>
                  </a:cubicBezTo>
                  <a:cubicBezTo>
                    <a:pt x="3751998" y="994884"/>
                    <a:pt x="3751857" y="909415"/>
                    <a:pt x="3751951" y="823993"/>
                  </a:cubicBezTo>
                  <a:lnTo>
                    <a:pt x="3754526" y="808100"/>
                  </a:lnTo>
                  <a:lnTo>
                    <a:pt x="3754482" y="808109"/>
                  </a:lnTo>
                  <a:cubicBezTo>
                    <a:pt x="3752222" y="810641"/>
                    <a:pt x="3751903" y="815328"/>
                    <a:pt x="3751903" y="823993"/>
                  </a:cubicBezTo>
                  <a:cubicBezTo>
                    <a:pt x="3751808" y="909415"/>
                    <a:pt x="3751950" y="994884"/>
                    <a:pt x="3751762" y="1080306"/>
                  </a:cubicBezTo>
                  <a:cubicBezTo>
                    <a:pt x="3751762" y="1090034"/>
                    <a:pt x="3753839" y="1100185"/>
                    <a:pt x="3748928" y="1109441"/>
                  </a:cubicBezTo>
                  <a:cubicBezTo>
                    <a:pt x="3748645" y="1109677"/>
                    <a:pt x="3748408" y="1109819"/>
                    <a:pt x="3747984" y="1110007"/>
                  </a:cubicBezTo>
                  <a:cubicBezTo>
                    <a:pt x="3735093" y="1110055"/>
                    <a:pt x="3722154" y="1110055"/>
                    <a:pt x="3709263" y="1110102"/>
                  </a:cubicBezTo>
                  <a:cubicBezTo>
                    <a:pt x="3708460" y="998898"/>
                    <a:pt x="3707799" y="887694"/>
                    <a:pt x="3706571" y="776489"/>
                  </a:cubicBezTo>
                  <a:cubicBezTo>
                    <a:pt x="3706477" y="765345"/>
                    <a:pt x="3709027" y="762323"/>
                    <a:pt x="3720454" y="762417"/>
                  </a:cubicBezTo>
                  <a:cubicBezTo>
                    <a:pt x="3777874" y="762890"/>
                    <a:pt x="3835294" y="762229"/>
                    <a:pt x="3892715" y="762275"/>
                  </a:cubicBezTo>
                  <a:cubicBezTo>
                    <a:pt x="3901167" y="762275"/>
                    <a:pt x="3906314" y="761237"/>
                    <a:pt x="3909289" y="751462"/>
                  </a:cubicBezTo>
                  <a:cubicBezTo>
                    <a:pt x="3913964" y="736021"/>
                    <a:pt x="3925863" y="726199"/>
                    <a:pt x="3943052" y="719919"/>
                  </a:cubicBezTo>
                  <a:cubicBezTo>
                    <a:pt x="3926855" y="711467"/>
                    <a:pt x="3915852" y="699803"/>
                    <a:pt x="3911320" y="682898"/>
                  </a:cubicBezTo>
                  <a:cubicBezTo>
                    <a:pt x="3910091" y="678223"/>
                    <a:pt x="3905701" y="679310"/>
                    <a:pt x="3902206" y="679310"/>
                  </a:cubicBezTo>
                  <a:cubicBezTo>
                    <a:pt x="3820845" y="679356"/>
                    <a:pt x="3739437" y="679593"/>
                    <a:pt x="3658076" y="679404"/>
                  </a:cubicBezTo>
                  <a:cubicBezTo>
                    <a:pt x="3649907" y="679356"/>
                    <a:pt x="3648632" y="682142"/>
                    <a:pt x="3648679" y="689603"/>
                  </a:cubicBezTo>
                  <a:cubicBezTo>
                    <a:pt x="3649293" y="760104"/>
                    <a:pt x="3649623" y="830651"/>
                    <a:pt x="3649623" y="901151"/>
                  </a:cubicBezTo>
                  <a:cubicBezTo>
                    <a:pt x="3649623" y="908990"/>
                    <a:pt x="3652551" y="912909"/>
                    <a:pt x="3658596" y="917301"/>
                  </a:cubicBezTo>
                  <a:cubicBezTo>
                    <a:pt x="3675217" y="929389"/>
                    <a:pt x="3680742" y="948797"/>
                    <a:pt x="3674367" y="967779"/>
                  </a:cubicBezTo>
                  <a:cubicBezTo>
                    <a:pt x="3668087" y="986384"/>
                    <a:pt x="3650662" y="998992"/>
                    <a:pt x="3631302" y="998850"/>
                  </a:cubicBezTo>
                  <a:cubicBezTo>
                    <a:pt x="3612272" y="998709"/>
                    <a:pt x="3595698" y="986809"/>
                    <a:pt x="3589040" y="968488"/>
                  </a:cubicBezTo>
                  <a:cubicBezTo>
                    <a:pt x="3582760" y="951300"/>
                    <a:pt x="3587482" y="931231"/>
                    <a:pt x="3602119" y="919426"/>
                  </a:cubicBezTo>
                  <a:cubicBezTo>
                    <a:pt x="3608637" y="914184"/>
                    <a:pt x="3610241" y="908801"/>
                    <a:pt x="3610195" y="901057"/>
                  </a:cubicBezTo>
                  <a:cubicBezTo>
                    <a:pt x="3609628" y="818799"/>
                    <a:pt x="3609628" y="736493"/>
                    <a:pt x="3608731" y="654235"/>
                  </a:cubicBezTo>
                  <a:cubicBezTo>
                    <a:pt x="3608589" y="642760"/>
                    <a:pt x="3611611" y="640305"/>
                    <a:pt x="3622755" y="640353"/>
                  </a:cubicBezTo>
                  <a:cubicBezTo>
                    <a:pt x="3714551" y="640777"/>
                    <a:pt x="3806301" y="640447"/>
                    <a:pt x="3898098" y="640635"/>
                  </a:cubicBezTo>
                  <a:cubicBezTo>
                    <a:pt x="3906172" y="640635"/>
                    <a:pt x="3910988" y="639786"/>
                    <a:pt x="3913633" y="630483"/>
                  </a:cubicBezTo>
                  <a:cubicBezTo>
                    <a:pt x="3917458" y="617073"/>
                    <a:pt x="3927611" y="607822"/>
                    <a:pt x="3941162" y="600739"/>
                  </a:cubicBezTo>
                  <a:cubicBezTo>
                    <a:pt x="3926666" y="592664"/>
                    <a:pt x="3915994" y="582087"/>
                    <a:pt x="3911555" y="566551"/>
                  </a:cubicBezTo>
                  <a:cubicBezTo>
                    <a:pt x="3909572" y="559658"/>
                    <a:pt x="3904047" y="561357"/>
                    <a:pt x="3899373" y="561357"/>
                  </a:cubicBezTo>
                  <a:cubicBezTo>
                    <a:pt x="3823395" y="561451"/>
                    <a:pt x="3747465" y="561639"/>
                    <a:pt x="3671487" y="561782"/>
                  </a:cubicBezTo>
                  <a:cubicBezTo>
                    <a:pt x="3638007" y="561876"/>
                    <a:pt x="3604528" y="562065"/>
                    <a:pt x="3571096" y="561876"/>
                  </a:cubicBezTo>
                  <a:cubicBezTo>
                    <a:pt x="3564768" y="561830"/>
                    <a:pt x="3560896" y="563434"/>
                    <a:pt x="3556741" y="568912"/>
                  </a:cubicBezTo>
                  <a:cubicBezTo>
                    <a:pt x="3540072" y="590823"/>
                    <a:pt x="3509378" y="593136"/>
                    <a:pt x="3490019" y="574815"/>
                  </a:cubicBezTo>
                  <a:cubicBezTo>
                    <a:pt x="3470186" y="556068"/>
                    <a:pt x="3470658" y="526130"/>
                    <a:pt x="3491010" y="507762"/>
                  </a:cubicBezTo>
                  <a:cubicBezTo>
                    <a:pt x="3510276" y="490385"/>
                    <a:pt x="3540733" y="493029"/>
                    <a:pt x="3556693" y="514608"/>
                  </a:cubicBezTo>
                  <a:cubicBezTo>
                    <a:pt x="3561274" y="520794"/>
                    <a:pt x="3565759" y="521880"/>
                    <a:pt x="3572323" y="521880"/>
                  </a:cubicBezTo>
                  <a:cubicBezTo>
                    <a:pt x="3681309" y="521644"/>
                    <a:pt x="3790246" y="521455"/>
                    <a:pt x="3899231" y="521551"/>
                  </a:cubicBezTo>
                  <a:cubicBezTo>
                    <a:pt x="3906504" y="521551"/>
                    <a:pt x="3910139" y="519944"/>
                    <a:pt x="3912878" y="512626"/>
                  </a:cubicBezTo>
                  <a:cubicBezTo>
                    <a:pt x="3921425" y="489629"/>
                    <a:pt x="3939085" y="478059"/>
                    <a:pt x="3963876" y="477965"/>
                  </a:cubicBezTo>
                  <a:cubicBezTo>
                    <a:pt x="4016337" y="477777"/>
                    <a:pt x="4068753" y="477635"/>
                    <a:pt x="4121214" y="477492"/>
                  </a:cubicBezTo>
                  <a:cubicBezTo>
                    <a:pt x="4148981" y="477398"/>
                    <a:pt x="4165413" y="487788"/>
                    <a:pt x="4175424" y="513428"/>
                  </a:cubicBezTo>
                  <a:cubicBezTo>
                    <a:pt x="4177785" y="519520"/>
                    <a:pt x="4180477" y="520605"/>
                    <a:pt x="4186001" y="520558"/>
                  </a:cubicBezTo>
                  <a:cubicBezTo>
                    <a:pt x="4267409" y="519850"/>
                    <a:pt x="4348770" y="519142"/>
                    <a:pt x="4430131" y="518858"/>
                  </a:cubicBezTo>
                  <a:cubicBezTo>
                    <a:pt x="4438347" y="518858"/>
                    <a:pt x="4439198" y="515742"/>
                    <a:pt x="4439622" y="508658"/>
                  </a:cubicBezTo>
                  <a:cubicBezTo>
                    <a:pt x="4440662" y="491328"/>
                    <a:pt x="4435183" y="473432"/>
                    <a:pt x="4443542" y="456669"/>
                  </a:cubicBezTo>
                  <a:cubicBezTo>
                    <a:pt x="4447343" y="453907"/>
                    <a:pt x="4451262" y="451698"/>
                    <a:pt x="4455382" y="450778"/>
                  </a:cubicBezTo>
                  <a:close/>
                  <a:moveTo>
                    <a:pt x="1405327" y="386448"/>
                  </a:moveTo>
                  <a:cubicBezTo>
                    <a:pt x="1401408" y="386401"/>
                    <a:pt x="1398528" y="389328"/>
                    <a:pt x="1398197" y="393153"/>
                  </a:cubicBezTo>
                  <a:cubicBezTo>
                    <a:pt x="1397867" y="397357"/>
                    <a:pt x="1401125" y="399575"/>
                    <a:pt x="1404997" y="399858"/>
                  </a:cubicBezTo>
                  <a:cubicBezTo>
                    <a:pt x="1409200" y="400142"/>
                    <a:pt x="1411703" y="397923"/>
                    <a:pt x="1411749" y="393484"/>
                  </a:cubicBezTo>
                  <a:cubicBezTo>
                    <a:pt x="1411561" y="389328"/>
                    <a:pt x="1409342" y="386495"/>
                    <a:pt x="1405327" y="386448"/>
                  </a:cubicBezTo>
                  <a:close/>
                  <a:moveTo>
                    <a:pt x="1408096" y="347975"/>
                  </a:moveTo>
                  <a:cubicBezTo>
                    <a:pt x="1420143" y="348671"/>
                    <a:pt x="1431818" y="354291"/>
                    <a:pt x="1439893" y="364868"/>
                  </a:cubicBezTo>
                  <a:cubicBezTo>
                    <a:pt x="1445748" y="372517"/>
                    <a:pt x="1451509" y="374171"/>
                    <a:pt x="1460150" y="374171"/>
                  </a:cubicBezTo>
                  <a:cubicBezTo>
                    <a:pt x="1696206" y="373981"/>
                    <a:pt x="1932261" y="374076"/>
                    <a:pt x="2168316" y="373840"/>
                  </a:cubicBezTo>
                  <a:cubicBezTo>
                    <a:pt x="2178752" y="373840"/>
                    <a:pt x="2187110" y="375871"/>
                    <a:pt x="2195327" y="382859"/>
                  </a:cubicBezTo>
                  <a:cubicBezTo>
                    <a:pt x="2215962" y="400378"/>
                    <a:pt x="2237684" y="416669"/>
                    <a:pt x="2258413" y="434094"/>
                  </a:cubicBezTo>
                  <a:cubicBezTo>
                    <a:pt x="2265497" y="440043"/>
                    <a:pt x="2272627" y="442215"/>
                    <a:pt x="2281740" y="442215"/>
                  </a:cubicBezTo>
                  <a:cubicBezTo>
                    <a:pt x="2601046" y="442027"/>
                    <a:pt x="2920304" y="442121"/>
                    <a:pt x="3239561" y="441791"/>
                  </a:cubicBezTo>
                  <a:cubicBezTo>
                    <a:pt x="3250847" y="441743"/>
                    <a:pt x="3257127" y="444861"/>
                    <a:pt x="3263030" y="454729"/>
                  </a:cubicBezTo>
                  <a:cubicBezTo>
                    <a:pt x="3289379" y="498785"/>
                    <a:pt x="3316720" y="542276"/>
                    <a:pt x="3343730" y="585955"/>
                  </a:cubicBezTo>
                  <a:cubicBezTo>
                    <a:pt x="3336741" y="593038"/>
                    <a:pt x="3339008" y="602057"/>
                    <a:pt x="3339008" y="610368"/>
                  </a:cubicBezTo>
                  <a:cubicBezTo>
                    <a:pt x="3338866" y="765628"/>
                    <a:pt x="3338914" y="920889"/>
                    <a:pt x="3338914" y="1076151"/>
                  </a:cubicBezTo>
                  <a:cubicBezTo>
                    <a:pt x="3338914" y="1081109"/>
                    <a:pt x="3338724" y="1086066"/>
                    <a:pt x="3338914" y="1091024"/>
                  </a:cubicBezTo>
                  <a:lnTo>
                    <a:pt x="3335951" y="1102332"/>
                  </a:lnTo>
                  <a:lnTo>
                    <a:pt x="3335997" y="1102317"/>
                  </a:lnTo>
                  <a:cubicBezTo>
                    <a:pt x="3338276" y="1099821"/>
                    <a:pt x="3339173" y="1096031"/>
                    <a:pt x="3338960" y="1091026"/>
                  </a:cubicBezTo>
                  <a:cubicBezTo>
                    <a:pt x="3338724" y="1086114"/>
                    <a:pt x="3338960" y="1081109"/>
                    <a:pt x="3338960" y="1076151"/>
                  </a:cubicBezTo>
                  <a:cubicBezTo>
                    <a:pt x="3338960" y="920890"/>
                    <a:pt x="3338914" y="765629"/>
                    <a:pt x="3339055" y="610368"/>
                  </a:cubicBezTo>
                  <a:cubicBezTo>
                    <a:pt x="3339055" y="602057"/>
                    <a:pt x="3336788" y="593038"/>
                    <a:pt x="3343777" y="585955"/>
                  </a:cubicBezTo>
                  <a:cubicBezTo>
                    <a:pt x="3343682" y="679924"/>
                    <a:pt x="3343494" y="773939"/>
                    <a:pt x="3343446" y="867908"/>
                  </a:cubicBezTo>
                  <a:cubicBezTo>
                    <a:pt x="3343400" y="943839"/>
                    <a:pt x="3343116" y="1019722"/>
                    <a:pt x="3343730" y="1095653"/>
                  </a:cubicBezTo>
                  <a:cubicBezTo>
                    <a:pt x="3343824" y="1107930"/>
                    <a:pt x="3340141" y="1111802"/>
                    <a:pt x="3328431" y="1110433"/>
                  </a:cubicBezTo>
                  <a:lnTo>
                    <a:pt x="3305545" y="1110152"/>
                  </a:lnTo>
                  <a:lnTo>
                    <a:pt x="3305339" y="1110244"/>
                  </a:lnTo>
                  <a:cubicBezTo>
                    <a:pt x="3305339" y="943838"/>
                    <a:pt x="3305245" y="777433"/>
                    <a:pt x="3305481" y="611028"/>
                  </a:cubicBezTo>
                  <a:cubicBezTo>
                    <a:pt x="3305481" y="602010"/>
                    <a:pt x="3303355" y="594548"/>
                    <a:pt x="3298587" y="587040"/>
                  </a:cubicBezTo>
                  <a:cubicBezTo>
                    <a:pt x="3278565" y="555450"/>
                    <a:pt x="3258591" y="523765"/>
                    <a:pt x="3239372" y="491702"/>
                  </a:cubicBezTo>
                  <a:cubicBezTo>
                    <a:pt x="3234225" y="483108"/>
                    <a:pt x="3228417" y="480747"/>
                    <a:pt x="3218784" y="480747"/>
                  </a:cubicBezTo>
                  <a:cubicBezTo>
                    <a:pt x="2901793" y="481031"/>
                    <a:pt x="2584754" y="480937"/>
                    <a:pt x="2267763" y="481172"/>
                  </a:cubicBezTo>
                  <a:cubicBezTo>
                    <a:pt x="2257563" y="481172"/>
                    <a:pt x="2249819" y="478433"/>
                    <a:pt x="2242122" y="472011"/>
                  </a:cubicBezTo>
                  <a:cubicBezTo>
                    <a:pt x="2220637" y="454068"/>
                    <a:pt x="2198538" y="436879"/>
                    <a:pt x="2176863" y="419124"/>
                  </a:cubicBezTo>
                  <a:cubicBezTo>
                    <a:pt x="2171763" y="414923"/>
                    <a:pt x="2166711" y="412892"/>
                    <a:pt x="2159864" y="412892"/>
                  </a:cubicBezTo>
                  <a:cubicBezTo>
                    <a:pt x="1925651" y="413080"/>
                    <a:pt x="1691389" y="413080"/>
                    <a:pt x="1457128" y="412892"/>
                  </a:cubicBezTo>
                  <a:cubicBezTo>
                    <a:pt x="1449621" y="412844"/>
                    <a:pt x="1445229" y="415111"/>
                    <a:pt x="1440601" y="421344"/>
                  </a:cubicBezTo>
                  <a:cubicBezTo>
                    <a:pt x="1424971" y="442215"/>
                    <a:pt x="1393522" y="444388"/>
                    <a:pt x="1374682" y="426774"/>
                  </a:cubicBezTo>
                  <a:cubicBezTo>
                    <a:pt x="1354943" y="408311"/>
                    <a:pt x="1354660" y="379129"/>
                    <a:pt x="1374067" y="360618"/>
                  </a:cubicBezTo>
                  <a:cubicBezTo>
                    <a:pt x="1383630" y="351505"/>
                    <a:pt x="1396049" y="347279"/>
                    <a:pt x="1408096" y="347975"/>
                  </a:cubicBezTo>
                  <a:close/>
                  <a:moveTo>
                    <a:pt x="3116646" y="345135"/>
                  </a:moveTo>
                  <a:cubicBezTo>
                    <a:pt x="3112443" y="345371"/>
                    <a:pt x="3109941" y="347827"/>
                    <a:pt x="3110224" y="352029"/>
                  </a:cubicBezTo>
                  <a:cubicBezTo>
                    <a:pt x="3110460" y="356136"/>
                    <a:pt x="3113151" y="358545"/>
                    <a:pt x="3117307" y="358451"/>
                  </a:cubicBezTo>
                  <a:cubicBezTo>
                    <a:pt x="3121652" y="358357"/>
                    <a:pt x="3123493" y="355570"/>
                    <a:pt x="3123729" y="351509"/>
                  </a:cubicBezTo>
                  <a:cubicBezTo>
                    <a:pt x="3123162" y="347307"/>
                    <a:pt x="3120990" y="344851"/>
                    <a:pt x="3116646" y="345135"/>
                  </a:cubicBezTo>
                  <a:close/>
                  <a:moveTo>
                    <a:pt x="3227709" y="337060"/>
                  </a:moveTo>
                  <a:cubicBezTo>
                    <a:pt x="3223411" y="337201"/>
                    <a:pt x="3221191" y="339751"/>
                    <a:pt x="3221333" y="344001"/>
                  </a:cubicBezTo>
                  <a:cubicBezTo>
                    <a:pt x="3221427" y="348297"/>
                    <a:pt x="3224025" y="350564"/>
                    <a:pt x="3228228" y="350422"/>
                  </a:cubicBezTo>
                  <a:cubicBezTo>
                    <a:pt x="3232525" y="350281"/>
                    <a:pt x="3234602" y="347683"/>
                    <a:pt x="3234744" y="343340"/>
                  </a:cubicBezTo>
                  <a:cubicBezTo>
                    <a:pt x="3234224" y="339326"/>
                    <a:pt x="3231958" y="336918"/>
                    <a:pt x="3227709" y="337060"/>
                  </a:cubicBezTo>
                  <a:close/>
                  <a:moveTo>
                    <a:pt x="3218511" y="299228"/>
                  </a:moveTo>
                  <a:cubicBezTo>
                    <a:pt x="3236757" y="295310"/>
                    <a:pt x="3256111" y="303438"/>
                    <a:pt x="3267231" y="322137"/>
                  </a:cubicBezTo>
                  <a:cubicBezTo>
                    <a:pt x="3271576" y="329504"/>
                    <a:pt x="3276959" y="328559"/>
                    <a:pt x="3283051" y="328513"/>
                  </a:cubicBezTo>
                  <a:cubicBezTo>
                    <a:pt x="3393357" y="328418"/>
                    <a:pt x="3503665" y="328465"/>
                    <a:pt x="3613972" y="327852"/>
                  </a:cubicBezTo>
                  <a:cubicBezTo>
                    <a:pt x="3625683" y="327803"/>
                    <a:pt x="3629696" y="330259"/>
                    <a:pt x="3628752" y="342442"/>
                  </a:cubicBezTo>
                  <a:cubicBezTo>
                    <a:pt x="3627571" y="357269"/>
                    <a:pt x="3629177" y="372286"/>
                    <a:pt x="3628327" y="387161"/>
                  </a:cubicBezTo>
                  <a:cubicBezTo>
                    <a:pt x="3627760" y="396557"/>
                    <a:pt x="3631302" y="398446"/>
                    <a:pt x="3639801" y="398446"/>
                  </a:cubicBezTo>
                  <a:cubicBezTo>
                    <a:pt x="3706241" y="398588"/>
                    <a:pt x="3772727" y="398918"/>
                    <a:pt x="3839167" y="399485"/>
                  </a:cubicBezTo>
                  <a:cubicBezTo>
                    <a:pt x="3880720" y="399862"/>
                    <a:pt x="3922322" y="400523"/>
                    <a:pt x="3963875" y="401421"/>
                  </a:cubicBezTo>
                  <a:cubicBezTo>
                    <a:pt x="3971242" y="401563"/>
                    <a:pt x="3976247" y="399721"/>
                    <a:pt x="3981017" y="393677"/>
                  </a:cubicBezTo>
                  <a:cubicBezTo>
                    <a:pt x="3999669" y="369925"/>
                    <a:pt x="4021013" y="348392"/>
                    <a:pt x="4038437" y="323648"/>
                  </a:cubicBezTo>
                  <a:cubicBezTo>
                    <a:pt x="4041459" y="320956"/>
                    <a:pt x="4044340" y="318030"/>
                    <a:pt x="4047551" y="315621"/>
                  </a:cubicBezTo>
                  <a:cubicBezTo>
                    <a:pt x="4059498" y="306602"/>
                    <a:pt x="4072011" y="311419"/>
                    <a:pt x="4080747" y="328229"/>
                  </a:cubicBezTo>
                  <a:cubicBezTo>
                    <a:pt x="4078811" y="344331"/>
                    <a:pt x="4066108" y="353586"/>
                    <a:pt x="4056947" y="364919"/>
                  </a:cubicBezTo>
                  <a:cubicBezTo>
                    <a:pt x="4038768" y="387395"/>
                    <a:pt x="4019502" y="408977"/>
                    <a:pt x="4001228" y="431358"/>
                  </a:cubicBezTo>
                  <a:cubicBezTo>
                    <a:pt x="3995891" y="437921"/>
                    <a:pt x="3990461" y="440566"/>
                    <a:pt x="3981867" y="440472"/>
                  </a:cubicBezTo>
                  <a:cubicBezTo>
                    <a:pt x="3854844" y="439150"/>
                    <a:pt x="3727820" y="438157"/>
                    <a:pt x="3600797" y="437497"/>
                  </a:cubicBezTo>
                  <a:cubicBezTo>
                    <a:pt x="3591967" y="437450"/>
                    <a:pt x="3589275" y="435183"/>
                    <a:pt x="3589606" y="426306"/>
                  </a:cubicBezTo>
                  <a:cubicBezTo>
                    <a:pt x="3590220" y="409638"/>
                    <a:pt x="3589323" y="392875"/>
                    <a:pt x="3589701" y="376158"/>
                  </a:cubicBezTo>
                  <a:cubicBezTo>
                    <a:pt x="3589889" y="369074"/>
                    <a:pt x="3587670" y="366807"/>
                    <a:pt x="3580492" y="366855"/>
                  </a:cubicBezTo>
                  <a:cubicBezTo>
                    <a:pt x="3478307" y="367233"/>
                    <a:pt x="3376169" y="367374"/>
                    <a:pt x="3273984" y="367328"/>
                  </a:cubicBezTo>
                  <a:cubicBezTo>
                    <a:pt x="3268129" y="367328"/>
                    <a:pt x="3265060" y="370397"/>
                    <a:pt x="3261518" y="373938"/>
                  </a:cubicBezTo>
                  <a:cubicBezTo>
                    <a:pt x="3240788" y="394620"/>
                    <a:pt x="3212079" y="394196"/>
                    <a:pt x="3193568" y="373136"/>
                  </a:cubicBezTo>
                  <a:cubicBezTo>
                    <a:pt x="3176616" y="353822"/>
                    <a:pt x="3180110" y="322610"/>
                    <a:pt x="3200981" y="307216"/>
                  </a:cubicBezTo>
                  <a:cubicBezTo>
                    <a:pt x="3206471" y="303178"/>
                    <a:pt x="3212429" y="300534"/>
                    <a:pt x="3218511" y="299228"/>
                  </a:cubicBezTo>
                  <a:close/>
                  <a:moveTo>
                    <a:pt x="1720949" y="266744"/>
                  </a:moveTo>
                  <a:cubicBezTo>
                    <a:pt x="1717785" y="266508"/>
                    <a:pt x="1716699" y="269908"/>
                    <a:pt x="1716699" y="272363"/>
                  </a:cubicBezTo>
                  <a:cubicBezTo>
                    <a:pt x="1716699" y="276140"/>
                    <a:pt x="1719202" y="278596"/>
                    <a:pt x="1722460" y="279635"/>
                  </a:cubicBezTo>
                  <a:cubicBezTo>
                    <a:pt x="1725907" y="279871"/>
                    <a:pt x="1726521" y="278029"/>
                    <a:pt x="1726285" y="275574"/>
                  </a:cubicBezTo>
                  <a:cubicBezTo>
                    <a:pt x="1725860" y="271796"/>
                    <a:pt x="1726333" y="267121"/>
                    <a:pt x="1720949" y="266744"/>
                  </a:cubicBezTo>
                  <a:close/>
                  <a:moveTo>
                    <a:pt x="1960829" y="266131"/>
                  </a:moveTo>
                  <a:cubicBezTo>
                    <a:pt x="1956768" y="266272"/>
                    <a:pt x="1953934" y="268586"/>
                    <a:pt x="1954218" y="272930"/>
                  </a:cubicBezTo>
                  <a:cubicBezTo>
                    <a:pt x="1954454" y="276944"/>
                    <a:pt x="1957052" y="279258"/>
                    <a:pt x="1961255" y="279730"/>
                  </a:cubicBezTo>
                  <a:cubicBezTo>
                    <a:pt x="1965079" y="278928"/>
                    <a:pt x="1967770" y="276944"/>
                    <a:pt x="1967676" y="272599"/>
                  </a:cubicBezTo>
                  <a:cubicBezTo>
                    <a:pt x="1967581" y="268208"/>
                    <a:pt x="1964984" y="265941"/>
                    <a:pt x="1960829" y="266131"/>
                  </a:cubicBezTo>
                  <a:close/>
                  <a:moveTo>
                    <a:pt x="3156736" y="250126"/>
                  </a:moveTo>
                  <a:cubicBezTo>
                    <a:pt x="3152155" y="250126"/>
                    <a:pt x="3150077" y="253006"/>
                    <a:pt x="3150219" y="256926"/>
                  </a:cubicBezTo>
                  <a:cubicBezTo>
                    <a:pt x="3150361" y="260845"/>
                    <a:pt x="3152627" y="263819"/>
                    <a:pt x="3157114" y="263536"/>
                  </a:cubicBezTo>
                  <a:cubicBezTo>
                    <a:pt x="3161316" y="263300"/>
                    <a:pt x="3163346" y="260561"/>
                    <a:pt x="3164007" y="256594"/>
                  </a:cubicBezTo>
                  <a:cubicBezTo>
                    <a:pt x="3163016" y="252769"/>
                    <a:pt x="3161127" y="250126"/>
                    <a:pt x="3156736" y="250126"/>
                  </a:cubicBezTo>
                  <a:close/>
                  <a:moveTo>
                    <a:pt x="1960546" y="227740"/>
                  </a:moveTo>
                  <a:cubicBezTo>
                    <a:pt x="1986565" y="227598"/>
                    <a:pt x="2005972" y="246676"/>
                    <a:pt x="2005972" y="272457"/>
                  </a:cubicBezTo>
                  <a:cubicBezTo>
                    <a:pt x="2006020" y="298099"/>
                    <a:pt x="1986187" y="318073"/>
                    <a:pt x="1960876" y="317931"/>
                  </a:cubicBezTo>
                  <a:cubicBezTo>
                    <a:pt x="1935661" y="317790"/>
                    <a:pt x="1915828" y="297579"/>
                    <a:pt x="1915922" y="272127"/>
                  </a:cubicBezTo>
                  <a:cubicBezTo>
                    <a:pt x="1916064" y="247195"/>
                    <a:pt x="1935519" y="227882"/>
                    <a:pt x="1960546" y="227740"/>
                  </a:cubicBezTo>
                  <a:close/>
                  <a:moveTo>
                    <a:pt x="1724302" y="227739"/>
                  </a:moveTo>
                  <a:cubicBezTo>
                    <a:pt x="1749282" y="227929"/>
                    <a:pt x="1768925" y="247336"/>
                    <a:pt x="1769209" y="272221"/>
                  </a:cubicBezTo>
                  <a:cubicBezTo>
                    <a:pt x="1769492" y="296776"/>
                    <a:pt x="1748431" y="317884"/>
                    <a:pt x="1723641" y="317931"/>
                  </a:cubicBezTo>
                  <a:cubicBezTo>
                    <a:pt x="1698850" y="317931"/>
                    <a:pt x="1677884" y="296918"/>
                    <a:pt x="1678120" y="272269"/>
                  </a:cubicBezTo>
                  <a:cubicBezTo>
                    <a:pt x="1678403" y="246769"/>
                    <a:pt x="1698378" y="227550"/>
                    <a:pt x="1724302" y="227739"/>
                  </a:cubicBezTo>
                  <a:close/>
                  <a:moveTo>
                    <a:pt x="3369323" y="146997"/>
                  </a:moveTo>
                  <a:cubicBezTo>
                    <a:pt x="3365308" y="147422"/>
                    <a:pt x="3362617" y="149547"/>
                    <a:pt x="3362570" y="153702"/>
                  </a:cubicBezTo>
                  <a:cubicBezTo>
                    <a:pt x="3362522" y="157857"/>
                    <a:pt x="3365120" y="160267"/>
                    <a:pt x="3369275" y="160408"/>
                  </a:cubicBezTo>
                  <a:cubicBezTo>
                    <a:pt x="3373619" y="160548"/>
                    <a:pt x="3375933" y="157906"/>
                    <a:pt x="3375980" y="153796"/>
                  </a:cubicBezTo>
                  <a:cubicBezTo>
                    <a:pt x="3376028" y="149736"/>
                    <a:pt x="3373761" y="147234"/>
                    <a:pt x="3369323" y="146997"/>
                  </a:cubicBezTo>
                  <a:close/>
                  <a:moveTo>
                    <a:pt x="2170364" y="43489"/>
                  </a:moveTo>
                  <a:cubicBezTo>
                    <a:pt x="2175754" y="43914"/>
                    <a:pt x="2180948" y="47787"/>
                    <a:pt x="2187771" y="55247"/>
                  </a:cubicBezTo>
                  <a:cubicBezTo>
                    <a:pt x="2187912" y="126646"/>
                    <a:pt x="2188290" y="198090"/>
                    <a:pt x="2187866" y="269534"/>
                  </a:cubicBezTo>
                  <a:cubicBezTo>
                    <a:pt x="2187771" y="280442"/>
                    <a:pt x="2190934" y="282755"/>
                    <a:pt x="2201371" y="282755"/>
                  </a:cubicBezTo>
                  <a:cubicBezTo>
                    <a:pt x="2405316" y="282473"/>
                    <a:pt x="2609214" y="282661"/>
                    <a:pt x="2813160" y="282284"/>
                  </a:cubicBezTo>
                  <a:cubicBezTo>
                    <a:pt x="2824634" y="282237"/>
                    <a:pt x="2829120" y="284268"/>
                    <a:pt x="2828128" y="296781"/>
                  </a:cubicBezTo>
                  <a:cubicBezTo>
                    <a:pt x="2827185" y="308774"/>
                    <a:pt x="2822793" y="324547"/>
                    <a:pt x="2829923" y="332102"/>
                  </a:cubicBezTo>
                  <a:cubicBezTo>
                    <a:pt x="2837148" y="339752"/>
                    <a:pt x="2852966" y="334415"/>
                    <a:pt x="2865007" y="334463"/>
                  </a:cubicBezTo>
                  <a:cubicBezTo>
                    <a:pt x="2931022" y="334699"/>
                    <a:pt x="2997036" y="334463"/>
                    <a:pt x="3063050" y="334745"/>
                  </a:cubicBezTo>
                  <a:cubicBezTo>
                    <a:pt x="3071030" y="334745"/>
                    <a:pt x="3075706" y="332715"/>
                    <a:pt x="3080428" y="325632"/>
                  </a:cubicBezTo>
                  <a:cubicBezTo>
                    <a:pt x="3094736" y="304194"/>
                    <a:pt x="3125098" y="300133"/>
                    <a:pt x="3144884" y="315858"/>
                  </a:cubicBezTo>
                  <a:cubicBezTo>
                    <a:pt x="3165566" y="332244"/>
                    <a:pt x="3168257" y="362795"/>
                    <a:pt x="3150692" y="381873"/>
                  </a:cubicBezTo>
                  <a:cubicBezTo>
                    <a:pt x="3132606" y="401516"/>
                    <a:pt x="3102432" y="402508"/>
                    <a:pt x="3084677" y="382910"/>
                  </a:cubicBezTo>
                  <a:cubicBezTo>
                    <a:pt x="3078822" y="376441"/>
                    <a:pt x="3073203" y="374647"/>
                    <a:pt x="3065128" y="374647"/>
                  </a:cubicBezTo>
                  <a:cubicBezTo>
                    <a:pt x="2976967" y="374883"/>
                    <a:pt x="2888759" y="374553"/>
                    <a:pt x="2800599" y="375072"/>
                  </a:cubicBezTo>
                  <a:cubicBezTo>
                    <a:pt x="2789455" y="375167"/>
                    <a:pt x="2786574" y="371815"/>
                    <a:pt x="2787425" y="361425"/>
                  </a:cubicBezTo>
                  <a:cubicBezTo>
                    <a:pt x="2788274" y="351132"/>
                    <a:pt x="2787425" y="340649"/>
                    <a:pt x="2787708" y="330259"/>
                  </a:cubicBezTo>
                  <a:cubicBezTo>
                    <a:pt x="2787849" y="324547"/>
                    <a:pt x="2785961" y="321855"/>
                    <a:pt x="2779964" y="322327"/>
                  </a:cubicBezTo>
                  <a:cubicBezTo>
                    <a:pt x="2776375" y="322610"/>
                    <a:pt x="2772739" y="322374"/>
                    <a:pt x="2769102" y="322374"/>
                  </a:cubicBezTo>
                  <a:cubicBezTo>
                    <a:pt x="2567424" y="322374"/>
                    <a:pt x="2365745" y="322233"/>
                    <a:pt x="2164066" y="322704"/>
                  </a:cubicBezTo>
                  <a:cubicBezTo>
                    <a:pt x="2151128" y="322704"/>
                    <a:pt x="2148861" y="318785"/>
                    <a:pt x="2149003" y="306980"/>
                  </a:cubicBezTo>
                  <a:cubicBezTo>
                    <a:pt x="2149523" y="228310"/>
                    <a:pt x="2149239" y="149642"/>
                    <a:pt x="2149287" y="70972"/>
                  </a:cubicBezTo>
                  <a:cubicBezTo>
                    <a:pt x="2149287" y="64692"/>
                    <a:pt x="2148484" y="58269"/>
                    <a:pt x="2151789" y="52413"/>
                  </a:cubicBezTo>
                  <a:cubicBezTo>
                    <a:pt x="2159391" y="46087"/>
                    <a:pt x="2164975" y="43065"/>
                    <a:pt x="2170364" y="43489"/>
                  </a:cubicBezTo>
                  <a:close/>
                  <a:moveTo>
                    <a:pt x="2876582" y="855"/>
                  </a:moveTo>
                  <a:cubicBezTo>
                    <a:pt x="2882503" y="3032"/>
                    <a:pt x="2887201" y="9395"/>
                    <a:pt x="2891356" y="20209"/>
                  </a:cubicBezTo>
                  <a:cubicBezTo>
                    <a:pt x="2888807" y="54491"/>
                    <a:pt x="2891026" y="88821"/>
                    <a:pt x="2890129" y="123151"/>
                  </a:cubicBezTo>
                  <a:cubicBezTo>
                    <a:pt x="2889893" y="132501"/>
                    <a:pt x="2896315" y="130140"/>
                    <a:pt x="2901226" y="130140"/>
                  </a:cubicBezTo>
                  <a:cubicBezTo>
                    <a:pt x="2940560" y="130234"/>
                    <a:pt x="2979895" y="130186"/>
                    <a:pt x="3019230" y="130186"/>
                  </a:cubicBezTo>
                  <a:cubicBezTo>
                    <a:pt x="3118676" y="130186"/>
                    <a:pt x="3218170" y="130092"/>
                    <a:pt x="3317616" y="130328"/>
                  </a:cubicBezTo>
                  <a:cubicBezTo>
                    <a:pt x="3325738" y="130328"/>
                    <a:pt x="3331546" y="128534"/>
                    <a:pt x="3337449" y="122159"/>
                  </a:cubicBezTo>
                  <a:cubicBezTo>
                    <a:pt x="3352276" y="106104"/>
                    <a:pt x="3371164" y="104782"/>
                    <a:pt x="3395813" y="116115"/>
                  </a:cubicBezTo>
                  <a:cubicBezTo>
                    <a:pt x="3401432" y="118145"/>
                    <a:pt x="3404265" y="123056"/>
                    <a:pt x="3407477" y="127589"/>
                  </a:cubicBezTo>
                  <a:cubicBezTo>
                    <a:pt x="3421453" y="159936"/>
                    <a:pt x="3412293" y="186709"/>
                    <a:pt x="3383913" y="196484"/>
                  </a:cubicBezTo>
                  <a:cubicBezTo>
                    <a:pt x="3364175" y="203284"/>
                    <a:pt x="3342643" y="196531"/>
                    <a:pt x="3332018" y="178493"/>
                  </a:cubicBezTo>
                  <a:cubicBezTo>
                    <a:pt x="3327390" y="170654"/>
                    <a:pt x="3322291" y="168813"/>
                    <a:pt x="3313839" y="168813"/>
                  </a:cubicBezTo>
                  <a:cubicBezTo>
                    <a:pt x="3164244" y="169049"/>
                    <a:pt x="3014602" y="168813"/>
                    <a:pt x="2864961" y="169332"/>
                  </a:cubicBezTo>
                  <a:cubicBezTo>
                    <a:pt x="2852069" y="169379"/>
                    <a:pt x="2849614" y="165460"/>
                    <a:pt x="2849850" y="153607"/>
                  </a:cubicBezTo>
                  <a:cubicBezTo>
                    <a:pt x="2850558" y="112053"/>
                    <a:pt x="2850180" y="70452"/>
                    <a:pt x="2850086" y="28851"/>
                  </a:cubicBezTo>
                  <a:cubicBezTo>
                    <a:pt x="2850038" y="21059"/>
                    <a:pt x="2850511" y="13551"/>
                    <a:pt x="2854477" y="6609"/>
                  </a:cubicBezTo>
                  <a:cubicBezTo>
                    <a:pt x="2863520" y="683"/>
                    <a:pt x="2870662" y="-1324"/>
                    <a:pt x="2876582" y="855"/>
                  </a:cubicBezTo>
                  <a:close/>
                  <a:moveTo>
                    <a:pt x="2554391" y="802"/>
                  </a:moveTo>
                  <a:cubicBezTo>
                    <a:pt x="2562560" y="6421"/>
                    <a:pt x="2565203" y="14071"/>
                    <a:pt x="2565157" y="23987"/>
                  </a:cubicBezTo>
                  <a:cubicBezTo>
                    <a:pt x="2564826" y="75080"/>
                    <a:pt x="2565299" y="126172"/>
                    <a:pt x="2564732" y="177265"/>
                  </a:cubicBezTo>
                  <a:cubicBezTo>
                    <a:pt x="2564590" y="187701"/>
                    <a:pt x="2567754" y="189920"/>
                    <a:pt x="2577670" y="189872"/>
                  </a:cubicBezTo>
                  <a:cubicBezTo>
                    <a:pt x="2680327" y="189495"/>
                    <a:pt x="2782938" y="189826"/>
                    <a:pt x="2885595" y="189353"/>
                  </a:cubicBezTo>
                  <a:cubicBezTo>
                    <a:pt x="2896645" y="189306"/>
                    <a:pt x="2898865" y="192611"/>
                    <a:pt x="2898675" y="202859"/>
                  </a:cubicBezTo>
                  <a:cubicBezTo>
                    <a:pt x="2898108" y="232985"/>
                    <a:pt x="2898533" y="232985"/>
                    <a:pt x="2928566" y="232985"/>
                  </a:cubicBezTo>
                  <a:cubicBezTo>
                    <a:pt x="2987355" y="232985"/>
                    <a:pt x="3046145" y="232890"/>
                    <a:pt x="3104934" y="233079"/>
                  </a:cubicBezTo>
                  <a:cubicBezTo>
                    <a:pt x="3113009" y="233079"/>
                    <a:pt x="3118864" y="231474"/>
                    <a:pt x="3124909" y="225052"/>
                  </a:cubicBezTo>
                  <a:cubicBezTo>
                    <a:pt x="3142994" y="205928"/>
                    <a:pt x="3174302" y="207298"/>
                    <a:pt x="3191017" y="226798"/>
                  </a:cubicBezTo>
                  <a:cubicBezTo>
                    <a:pt x="3207686" y="246301"/>
                    <a:pt x="3204995" y="276474"/>
                    <a:pt x="3185210" y="292010"/>
                  </a:cubicBezTo>
                  <a:cubicBezTo>
                    <a:pt x="3164007" y="308631"/>
                    <a:pt x="3133078" y="304288"/>
                    <a:pt x="3119054" y="281197"/>
                  </a:cubicBezTo>
                  <a:cubicBezTo>
                    <a:pt x="3114142" y="273074"/>
                    <a:pt x="3108995" y="271800"/>
                    <a:pt x="3100873" y="271800"/>
                  </a:cubicBezTo>
                  <a:cubicBezTo>
                    <a:pt x="3024471" y="271989"/>
                    <a:pt x="2948021" y="271658"/>
                    <a:pt x="2871618" y="272177"/>
                  </a:cubicBezTo>
                  <a:cubicBezTo>
                    <a:pt x="2861135" y="272225"/>
                    <a:pt x="2859057" y="269298"/>
                    <a:pt x="2859199" y="259428"/>
                  </a:cubicBezTo>
                  <a:cubicBezTo>
                    <a:pt x="2859671" y="228546"/>
                    <a:pt x="2859247" y="228546"/>
                    <a:pt x="2828694" y="228546"/>
                  </a:cubicBezTo>
                  <a:cubicBezTo>
                    <a:pt x="2731892" y="228546"/>
                    <a:pt x="2635138" y="228546"/>
                    <a:pt x="2538383" y="228593"/>
                  </a:cubicBezTo>
                  <a:cubicBezTo>
                    <a:pt x="2531536" y="228593"/>
                    <a:pt x="2525775" y="230057"/>
                    <a:pt x="2525917" y="218818"/>
                  </a:cubicBezTo>
                  <a:cubicBezTo>
                    <a:pt x="2526624" y="149642"/>
                    <a:pt x="2526436" y="80463"/>
                    <a:pt x="2526530" y="11284"/>
                  </a:cubicBezTo>
                  <a:cubicBezTo>
                    <a:pt x="2533330" y="1179"/>
                    <a:pt x="2542916" y="-1512"/>
                    <a:pt x="2554391" y="80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565" name="Google Shape;1565;p51"/>
          <p:cNvGrpSpPr/>
          <p:nvPr/>
        </p:nvGrpSpPr>
        <p:grpSpPr>
          <a:xfrm>
            <a:off x="288807" y="1090420"/>
            <a:ext cx="4673382" cy="3239378"/>
            <a:chOff x="203248" y="2118041"/>
            <a:chExt cx="6061365" cy="4201465"/>
          </a:xfrm>
        </p:grpSpPr>
        <p:sp>
          <p:nvSpPr>
            <p:cNvPr id="1566" name="Google Shape;1566;p51"/>
            <p:cNvSpPr/>
            <p:nvPr/>
          </p:nvSpPr>
          <p:spPr>
            <a:xfrm>
              <a:off x="203248" y="6025713"/>
              <a:ext cx="6061365" cy="293793"/>
            </a:xfrm>
            <a:custGeom>
              <a:rect b="b" l="l" r="r" t="t"/>
              <a:pathLst>
                <a:path extrusionOk="0" h="364426" w="9211437">
                  <a:moveTo>
                    <a:pt x="9211437" y="182213"/>
                  </a:moveTo>
                  <a:cubicBezTo>
                    <a:pt x="9211437" y="282847"/>
                    <a:pt x="7149387" y="364426"/>
                    <a:pt x="4605719" y="364426"/>
                  </a:cubicBezTo>
                  <a:cubicBezTo>
                    <a:pt x="2062051" y="364426"/>
                    <a:pt x="0" y="282847"/>
                    <a:pt x="0" y="182213"/>
                  </a:cubicBezTo>
                  <a:cubicBezTo>
                    <a:pt x="0" y="81579"/>
                    <a:pt x="2062051" y="0"/>
                    <a:pt x="4605719" y="0"/>
                  </a:cubicBezTo>
                  <a:cubicBezTo>
                    <a:pt x="7149387" y="0"/>
                    <a:pt x="9211437" y="81579"/>
                    <a:pt x="9211437" y="18221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567" name="Google Shape;1567;p51"/>
            <p:cNvGrpSpPr/>
            <p:nvPr/>
          </p:nvGrpSpPr>
          <p:grpSpPr>
            <a:xfrm>
              <a:off x="759657" y="2129418"/>
              <a:ext cx="4525309" cy="4049841"/>
              <a:chOff x="1205912" y="2179592"/>
              <a:chExt cx="4525309" cy="4049841"/>
            </a:xfrm>
          </p:grpSpPr>
          <p:sp>
            <p:nvSpPr>
              <p:cNvPr id="1568" name="Google Shape;1568;p51"/>
              <p:cNvSpPr/>
              <p:nvPr/>
            </p:nvSpPr>
            <p:spPr>
              <a:xfrm>
                <a:off x="1205912" y="2179592"/>
                <a:ext cx="4512433" cy="4045419"/>
              </a:xfrm>
              <a:custGeom>
                <a:rect b="b" l="l" r="r" t="t"/>
                <a:pathLst>
                  <a:path extrusionOk="0" h="5018012" w="5597304">
                    <a:moveTo>
                      <a:pt x="5587607" y="4328838"/>
                    </a:moveTo>
                    <a:cubicBezTo>
                      <a:pt x="5590273" y="4281403"/>
                      <a:pt x="5577606" y="4269021"/>
                      <a:pt x="5528742" y="4269116"/>
                    </a:cubicBezTo>
                    <a:cubicBezTo>
                      <a:pt x="4225722" y="4270640"/>
                      <a:pt x="2922607" y="4270164"/>
                      <a:pt x="1619491" y="4271212"/>
                    </a:cubicBezTo>
                    <a:cubicBezTo>
                      <a:pt x="1574724" y="4271212"/>
                      <a:pt x="1526623" y="4263115"/>
                      <a:pt x="1520241" y="4191487"/>
                    </a:cubicBezTo>
                    <a:cubicBezTo>
                      <a:pt x="1516050" y="4144434"/>
                      <a:pt x="1506430" y="4097761"/>
                      <a:pt x="1499000" y="4050898"/>
                    </a:cubicBezTo>
                    <a:cubicBezTo>
                      <a:pt x="1446422" y="3721619"/>
                      <a:pt x="881304" y="166127"/>
                      <a:pt x="859777" y="36777"/>
                    </a:cubicBezTo>
                    <a:cubicBezTo>
                      <a:pt x="857396" y="22395"/>
                      <a:pt x="863302" y="-1799"/>
                      <a:pt x="834631" y="106"/>
                    </a:cubicBezTo>
                    <a:cubicBezTo>
                      <a:pt x="722522" y="7345"/>
                      <a:pt x="608317" y="1440"/>
                      <a:pt x="498780" y="26395"/>
                    </a:cubicBezTo>
                    <a:cubicBezTo>
                      <a:pt x="338665" y="62876"/>
                      <a:pt x="181312" y="111168"/>
                      <a:pt x="22339" y="152506"/>
                    </a:cubicBezTo>
                    <a:cubicBezTo>
                      <a:pt x="622" y="158126"/>
                      <a:pt x="-1949" y="167079"/>
                      <a:pt x="1003" y="184986"/>
                    </a:cubicBezTo>
                    <a:cubicBezTo>
                      <a:pt x="11767" y="251661"/>
                      <a:pt x="733190" y="4837092"/>
                      <a:pt x="730809" y="4849760"/>
                    </a:cubicBezTo>
                    <a:cubicBezTo>
                      <a:pt x="730523" y="4891385"/>
                      <a:pt x="740334" y="4931104"/>
                      <a:pt x="751954" y="4970823"/>
                    </a:cubicBezTo>
                    <a:cubicBezTo>
                      <a:pt x="760813" y="5001017"/>
                      <a:pt x="777481" y="5014067"/>
                      <a:pt x="810152" y="5013781"/>
                    </a:cubicBezTo>
                    <a:cubicBezTo>
                      <a:pt x="900354" y="5013018"/>
                      <a:pt x="5434159" y="5018543"/>
                      <a:pt x="5535600" y="5017972"/>
                    </a:cubicBezTo>
                    <a:cubicBezTo>
                      <a:pt x="5561794" y="5017781"/>
                      <a:pt x="5591893" y="5017114"/>
                      <a:pt x="5595703" y="4985015"/>
                    </a:cubicBezTo>
                    <a:cubicBezTo>
                      <a:pt x="5602942" y="4924341"/>
                      <a:pt x="5583034" y="4410943"/>
                      <a:pt x="5587607" y="4328838"/>
                    </a:cubicBezTo>
                    <a:close/>
                    <a:moveTo>
                      <a:pt x="953884" y="4482952"/>
                    </a:moveTo>
                    <a:cubicBezTo>
                      <a:pt x="954551" y="4483143"/>
                      <a:pt x="955218" y="4483333"/>
                      <a:pt x="955885" y="4483524"/>
                    </a:cubicBezTo>
                    <a:cubicBezTo>
                      <a:pt x="955218" y="4483714"/>
                      <a:pt x="954551" y="4483905"/>
                      <a:pt x="953980" y="4484095"/>
                    </a:cubicBezTo>
                    <a:cubicBezTo>
                      <a:pt x="953980" y="4483714"/>
                      <a:pt x="953980" y="4483333"/>
                      <a:pt x="953884" y="4482952"/>
                    </a:cubicBezTo>
                    <a:close/>
                  </a:path>
                </a:pathLst>
              </a:custGeom>
              <a:solidFill>
                <a:srgbClr val="E8E7E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69" name="Google Shape;1569;p51"/>
              <p:cNvSpPr/>
              <p:nvPr/>
            </p:nvSpPr>
            <p:spPr>
              <a:xfrm>
                <a:off x="1233748" y="2312822"/>
                <a:ext cx="4497473" cy="3916611"/>
              </a:xfrm>
              <a:custGeom>
                <a:rect b="b" l="l" r="r" t="t"/>
                <a:pathLst>
                  <a:path extrusionOk="0" h="4858236" w="5578748">
                    <a:moveTo>
                      <a:pt x="5565842" y="4451708"/>
                    </a:moveTo>
                    <a:cubicBezTo>
                      <a:pt x="5566890" y="4514859"/>
                      <a:pt x="5584225" y="4762223"/>
                      <a:pt x="5576986" y="4822802"/>
                    </a:cubicBezTo>
                    <a:cubicBezTo>
                      <a:pt x="5573176" y="4854806"/>
                      <a:pt x="5542982" y="4855568"/>
                      <a:pt x="5516884" y="4855759"/>
                    </a:cubicBezTo>
                    <a:cubicBezTo>
                      <a:pt x="5415442" y="4856330"/>
                      <a:pt x="5314096" y="4857473"/>
                      <a:pt x="5212655" y="4857568"/>
                    </a:cubicBezTo>
                    <a:cubicBezTo>
                      <a:pt x="4008219" y="4858331"/>
                      <a:pt x="2803687" y="4858616"/>
                      <a:pt x="1599251" y="4857473"/>
                    </a:cubicBezTo>
                    <a:cubicBezTo>
                      <a:pt x="1420181" y="4857282"/>
                      <a:pt x="1241111" y="4859283"/>
                      <a:pt x="1062136" y="4854901"/>
                    </a:cubicBezTo>
                    <a:cubicBezTo>
                      <a:pt x="971934" y="4852711"/>
                      <a:pt x="881637" y="4850901"/>
                      <a:pt x="791435" y="4851663"/>
                    </a:cubicBezTo>
                    <a:cubicBezTo>
                      <a:pt x="758765" y="4851948"/>
                      <a:pt x="742096" y="4838899"/>
                      <a:pt x="733238" y="4808705"/>
                    </a:cubicBezTo>
                    <a:cubicBezTo>
                      <a:pt x="721617" y="4768986"/>
                      <a:pt x="711711" y="4729266"/>
                      <a:pt x="712092" y="4687642"/>
                    </a:cubicBezTo>
                    <a:cubicBezTo>
                      <a:pt x="724665" y="4621539"/>
                      <a:pt x="663134" y="4248730"/>
                      <a:pt x="643512" y="4127858"/>
                    </a:cubicBezTo>
                    <a:cubicBezTo>
                      <a:pt x="595697" y="3833059"/>
                      <a:pt x="549596" y="3537975"/>
                      <a:pt x="503114" y="3242890"/>
                    </a:cubicBezTo>
                    <a:cubicBezTo>
                      <a:pt x="467014" y="3013814"/>
                      <a:pt x="430438" y="2784738"/>
                      <a:pt x="393481" y="2555757"/>
                    </a:cubicBezTo>
                    <a:cubicBezTo>
                      <a:pt x="362525" y="2364400"/>
                      <a:pt x="334235" y="2172566"/>
                      <a:pt x="303375" y="1981209"/>
                    </a:cubicBezTo>
                    <a:cubicBezTo>
                      <a:pt x="269561" y="1771468"/>
                      <a:pt x="236414" y="1561632"/>
                      <a:pt x="202791" y="1351892"/>
                    </a:cubicBezTo>
                    <a:cubicBezTo>
                      <a:pt x="175168" y="1179585"/>
                      <a:pt x="148879" y="1006896"/>
                      <a:pt x="122209" y="834399"/>
                    </a:cubicBezTo>
                    <a:cubicBezTo>
                      <a:pt x="99254" y="685237"/>
                      <a:pt x="74203" y="536361"/>
                      <a:pt x="50200" y="387390"/>
                    </a:cubicBezTo>
                    <a:cubicBezTo>
                      <a:pt x="33626" y="284806"/>
                      <a:pt x="18863" y="181936"/>
                      <a:pt x="1242" y="79542"/>
                    </a:cubicBezTo>
                    <a:cubicBezTo>
                      <a:pt x="-3426" y="52587"/>
                      <a:pt x="4575" y="32203"/>
                      <a:pt x="33626" y="25440"/>
                    </a:cubicBezTo>
                    <a:cubicBezTo>
                      <a:pt x="86205" y="13153"/>
                      <a:pt x="139640" y="6105"/>
                      <a:pt x="193266" y="390"/>
                    </a:cubicBezTo>
                    <a:cubicBezTo>
                      <a:pt x="231461" y="-3611"/>
                      <a:pt x="240700" y="23821"/>
                      <a:pt x="245939" y="54111"/>
                    </a:cubicBezTo>
                    <a:cubicBezTo>
                      <a:pt x="268227" y="183746"/>
                      <a:pt x="287087" y="313953"/>
                      <a:pt x="307470" y="443874"/>
                    </a:cubicBezTo>
                    <a:cubicBezTo>
                      <a:pt x="379670" y="904122"/>
                      <a:pt x="452155" y="1364274"/>
                      <a:pt x="524164" y="1824522"/>
                    </a:cubicBezTo>
                    <a:cubicBezTo>
                      <a:pt x="640369" y="2566520"/>
                      <a:pt x="757908" y="3308422"/>
                      <a:pt x="873446" y="4050515"/>
                    </a:cubicBezTo>
                    <a:cubicBezTo>
                      <a:pt x="888591" y="4147575"/>
                      <a:pt x="904878" y="4244444"/>
                      <a:pt x="918499" y="4341694"/>
                    </a:cubicBezTo>
                    <a:cubicBezTo>
                      <a:pt x="930024" y="4423895"/>
                      <a:pt x="1003367" y="4428086"/>
                      <a:pt x="1082139" y="4428086"/>
                    </a:cubicBezTo>
                    <a:cubicBezTo>
                      <a:pt x="2545846" y="4427895"/>
                      <a:pt x="4009552" y="4427895"/>
                      <a:pt x="5473259" y="4428181"/>
                    </a:cubicBezTo>
                    <a:cubicBezTo>
                      <a:pt x="5505644" y="4428181"/>
                      <a:pt x="5541077" y="4419990"/>
                      <a:pt x="5565842" y="4451708"/>
                    </a:cubicBezTo>
                    <a:close/>
                  </a:path>
                </a:pathLst>
              </a:custGeom>
              <a:solidFill>
                <a:srgbClr val="C2B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70" name="Google Shape;1570;p51"/>
              <p:cNvSpPr/>
              <p:nvPr/>
            </p:nvSpPr>
            <p:spPr>
              <a:xfrm>
                <a:off x="1449294" y="2226169"/>
                <a:ext cx="934055" cy="3557074"/>
              </a:xfrm>
              <a:custGeom>
                <a:rect b="b" l="l" r="r" t="t"/>
                <a:pathLst>
                  <a:path extrusionOk="0" h="4412259" w="1158619">
                    <a:moveTo>
                      <a:pt x="1157386" y="4185243"/>
                    </a:moveTo>
                    <a:cubicBezTo>
                      <a:pt x="1160720" y="4204293"/>
                      <a:pt x="1158148" y="4217914"/>
                      <a:pt x="1139003" y="4228486"/>
                    </a:cubicBezTo>
                    <a:cubicBezTo>
                      <a:pt x="1031180" y="4288018"/>
                      <a:pt x="923928" y="4348692"/>
                      <a:pt x="816486" y="4408985"/>
                    </a:cubicBezTo>
                    <a:cubicBezTo>
                      <a:pt x="772481" y="4413272"/>
                      <a:pt x="728571" y="4413462"/>
                      <a:pt x="684565" y="4408890"/>
                    </a:cubicBezTo>
                    <a:cubicBezTo>
                      <a:pt x="659324" y="4326689"/>
                      <a:pt x="652656" y="4240869"/>
                      <a:pt x="637988" y="4156763"/>
                    </a:cubicBezTo>
                    <a:cubicBezTo>
                      <a:pt x="614842" y="4023890"/>
                      <a:pt x="29436" y="327618"/>
                      <a:pt x="1242" y="145024"/>
                    </a:cubicBezTo>
                    <a:cubicBezTo>
                      <a:pt x="-1521" y="127498"/>
                      <a:pt x="-1806" y="113591"/>
                      <a:pt x="23816" y="107686"/>
                    </a:cubicBezTo>
                    <a:cubicBezTo>
                      <a:pt x="171549" y="74158"/>
                      <a:pt x="318996" y="39106"/>
                      <a:pt x="465776" y="1958"/>
                    </a:cubicBezTo>
                    <a:cubicBezTo>
                      <a:pt x="495780" y="-5662"/>
                      <a:pt x="492255" y="10245"/>
                      <a:pt x="495018" y="27485"/>
                    </a:cubicBezTo>
                    <a:cubicBezTo>
                      <a:pt x="522926" y="200269"/>
                      <a:pt x="1148718" y="4135618"/>
                      <a:pt x="1157386" y="418524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71" name="Google Shape;1571;p51"/>
              <p:cNvSpPr/>
              <p:nvPr/>
            </p:nvSpPr>
            <p:spPr>
              <a:xfrm>
                <a:off x="2591911" y="5666190"/>
                <a:ext cx="2127198" cy="120837"/>
              </a:xfrm>
              <a:custGeom>
                <a:rect b="b" l="l" r="r" t="t"/>
                <a:pathLst>
                  <a:path extrusionOk="0" h="149888" w="2638615">
                    <a:moveTo>
                      <a:pt x="0" y="145730"/>
                    </a:moveTo>
                    <a:cubicBezTo>
                      <a:pt x="29908" y="103249"/>
                      <a:pt x="76105" y="29716"/>
                      <a:pt x="85439" y="17714"/>
                    </a:cubicBezTo>
                    <a:cubicBezTo>
                      <a:pt x="102679" y="-4479"/>
                      <a:pt x="159639" y="4094"/>
                      <a:pt x="251936" y="5237"/>
                    </a:cubicBezTo>
                    <a:cubicBezTo>
                      <a:pt x="1050417" y="2665"/>
                      <a:pt x="1820704" y="-3526"/>
                      <a:pt x="2602992" y="2665"/>
                    </a:cubicBezTo>
                    <a:cubicBezTo>
                      <a:pt x="2613946" y="2760"/>
                      <a:pt x="2624995" y="3618"/>
                      <a:pt x="2638616" y="4189"/>
                    </a:cubicBezTo>
                    <a:cubicBezTo>
                      <a:pt x="2628805" y="42194"/>
                      <a:pt x="2615184" y="101630"/>
                      <a:pt x="2605850" y="137920"/>
                    </a:cubicBezTo>
                    <a:cubicBezTo>
                      <a:pt x="2592229" y="150398"/>
                      <a:pt x="2575560" y="144302"/>
                      <a:pt x="2560415" y="144302"/>
                    </a:cubicBezTo>
                    <a:cubicBezTo>
                      <a:pt x="1722406" y="144587"/>
                      <a:pt x="136493" y="155732"/>
                      <a:pt x="0" y="145730"/>
                    </a:cubicBezTo>
                    <a:close/>
                  </a:path>
                </a:pathLst>
              </a:custGeom>
              <a:solidFill>
                <a:srgbClr val="545E6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72" name="Google Shape;1572;p51"/>
              <p:cNvSpPr/>
              <p:nvPr/>
            </p:nvSpPr>
            <p:spPr>
              <a:xfrm>
                <a:off x="4885433" y="5666066"/>
                <a:ext cx="476025" cy="121087"/>
              </a:xfrm>
              <a:custGeom>
                <a:rect b="b" l="l" r="r" t="t"/>
                <a:pathLst>
                  <a:path extrusionOk="0" h="150198" w="590470">
                    <a:moveTo>
                      <a:pt x="0" y="141121"/>
                    </a:moveTo>
                    <a:cubicBezTo>
                      <a:pt x="8573" y="50347"/>
                      <a:pt x="17145" y="-1945"/>
                      <a:pt x="101060" y="55"/>
                    </a:cubicBezTo>
                    <a:cubicBezTo>
                      <a:pt x="237077" y="3294"/>
                      <a:pt x="418814" y="8437"/>
                      <a:pt x="555022" y="2913"/>
                    </a:cubicBezTo>
                    <a:cubicBezTo>
                      <a:pt x="580834" y="1865"/>
                      <a:pt x="592550" y="7294"/>
                      <a:pt x="590169" y="35774"/>
                    </a:cubicBezTo>
                    <a:cubicBezTo>
                      <a:pt x="587597" y="65683"/>
                      <a:pt x="589026" y="114927"/>
                      <a:pt x="588645" y="145026"/>
                    </a:cubicBezTo>
                    <a:cubicBezTo>
                      <a:pt x="584454" y="147026"/>
                      <a:pt x="580739" y="149884"/>
                      <a:pt x="575500" y="149884"/>
                    </a:cubicBezTo>
                    <a:cubicBezTo>
                      <a:pt x="388525" y="150455"/>
                      <a:pt x="201549" y="150074"/>
                      <a:pt x="14574" y="150074"/>
                    </a:cubicBezTo>
                    <a:cubicBezTo>
                      <a:pt x="7430" y="150074"/>
                      <a:pt x="2477" y="147883"/>
                      <a:pt x="0" y="141121"/>
                    </a:cubicBezTo>
                    <a:close/>
                  </a:path>
                </a:pathLst>
              </a:custGeom>
              <a:solidFill>
                <a:srgbClr val="545E6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573" name="Google Shape;1573;p51"/>
            <p:cNvGrpSpPr/>
            <p:nvPr/>
          </p:nvGrpSpPr>
          <p:grpSpPr>
            <a:xfrm>
              <a:off x="1501002" y="2118041"/>
              <a:ext cx="2925165" cy="3150558"/>
              <a:chOff x="1947257" y="2168215"/>
              <a:chExt cx="2925165" cy="3150558"/>
            </a:xfrm>
          </p:grpSpPr>
          <p:sp>
            <p:nvSpPr>
              <p:cNvPr id="1574" name="Google Shape;1574;p51"/>
              <p:cNvSpPr/>
              <p:nvPr/>
            </p:nvSpPr>
            <p:spPr>
              <a:xfrm>
                <a:off x="2699955" y="2175279"/>
                <a:ext cx="2172369" cy="3143494"/>
              </a:xfrm>
              <a:custGeom>
                <a:rect b="b" l="l" r="r" t="t"/>
                <a:pathLst>
                  <a:path extrusionOk="0" h="3899247" w="2694646">
                    <a:moveTo>
                      <a:pt x="2683285" y="1256184"/>
                    </a:moveTo>
                    <a:cubicBezTo>
                      <a:pt x="2662140" y="1204368"/>
                      <a:pt x="2626802" y="1161315"/>
                      <a:pt x="2596512" y="1115119"/>
                    </a:cubicBezTo>
                    <a:cubicBezTo>
                      <a:pt x="2612514" y="1112261"/>
                      <a:pt x="2619753" y="1102736"/>
                      <a:pt x="2623468" y="1086734"/>
                    </a:cubicBezTo>
                    <a:cubicBezTo>
                      <a:pt x="2643566" y="1000056"/>
                      <a:pt x="2630897" y="917951"/>
                      <a:pt x="2590702" y="839465"/>
                    </a:cubicBezTo>
                    <a:cubicBezTo>
                      <a:pt x="2538886" y="738214"/>
                      <a:pt x="2476021" y="643631"/>
                      <a:pt x="2412680" y="549333"/>
                    </a:cubicBezTo>
                    <a:cubicBezTo>
                      <a:pt x="2404107" y="536570"/>
                      <a:pt x="2396773" y="519330"/>
                      <a:pt x="2376580" y="534570"/>
                    </a:cubicBezTo>
                    <a:cubicBezTo>
                      <a:pt x="2374580" y="533427"/>
                      <a:pt x="2372484" y="532951"/>
                      <a:pt x="2370198" y="532951"/>
                    </a:cubicBezTo>
                    <a:cubicBezTo>
                      <a:pt x="2323431" y="405030"/>
                      <a:pt x="2246945" y="298635"/>
                      <a:pt x="2139312" y="214815"/>
                    </a:cubicBezTo>
                    <a:cubicBezTo>
                      <a:pt x="2079305" y="159380"/>
                      <a:pt x="2009106" y="119851"/>
                      <a:pt x="1934715" y="88323"/>
                    </a:cubicBezTo>
                    <a:cubicBezTo>
                      <a:pt x="1688304" y="-16261"/>
                      <a:pt x="1433986" y="-19881"/>
                      <a:pt x="1176525" y="35364"/>
                    </a:cubicBezTo>
                    <a:cubicBezTo>
                      <a:pt x="986978" y="76036"/>
                      <a:pt x="818766" y="158237"/>
                      <a:pt x="683321" y="300350"/>
                    </a:cubicBezTo>
                    <a:cubicBezTo>
                      <a:pt x="654365" y="324353"/>
                      <a:pt x="634267" y="355976"/>
                      <a:pt x="610740" y="384646"/>
                    </a:cubicBezTo>
                    <a:cubicBezTo>
                      <a:pt x="496726" y="589434"/>
                      <a:pt x="468151" y="708210"/>
                      <a:pt x="463769" y="843466"/>
                    </a:cubicBezTo>
                    <a:cubicBezTo>
                      <a:pt x="453197" y="987483"/>
                      <a:pt x="482343" y="1125501"/>
                      <a:pt x="524825" y="1262089"/>
                    </a:cubicBezTo>
                    <a:cubicBezTo>
                      <a:pt x="560258" y="1376008"/>
                      <a:pt x="634362" y="1467639"/>
                      <a:pt x="694656" y="1567080"/>
                    </a:cubicBezTo>
                    <a:cubicBezTo>
                      <a:pt x="754187" y="1665282"/>
                      <a:pt x="783809" y="1767676"/>
                      <a:pt x="762092" y="1883119"/>
                    </a:cubicBezTo>
                    <a:cubicBezTo>
                      <a:pt x="753425" y="1929411"/>
                      <a:pt x="752091" y="1977131"/>
                      <a:pt x="747424" y="2024185"/>
                    </a:cubicBezTo>
                    <a:cubicBezTo>
                      <a:pt x="732184" y="2075429"/>
                      <a:pt x="725898" y="2118482"/>
                      <a:pt x="714277" y="2168584"/>
                    </a:cubicBezTo>
                    <a:cubicBezTo>
                      <a:pt x="703704" y="2192777"/>
                      <a:pt x="691322" y="2234306"/>
                      <a:pt x="683797" y="2263262"/>
                    </a:cubicBezTo>
                    <a:cubicBezTo>
                      <a:pt x="631600" y="2341653"/>
                      <a:pt x="593024" y="2424330"/>
                      <a:pt x="593405" y="2521580"/>
                    </a:cubicBezTo>
                    <a:cubicBezTo>
                      <a:pt x="593691" y="2581302"/>
                      <a:pt x="564639" y="2629689"/>
                      <a:pt x="524349" y="2672170"/>
                    </a:cubicBezTo>
                    <a:cubicBezTo>
                      <a:pt x="489773" y="2708651"/>
                      <a:pt x="454340" y="2744370"/>
                      <a:pt x="426527" y="2786661"/>
                    </a:cubicBezTo>
                    <a:cubicBezTo>
                      <a:pt x="291367" y="2916010"/>
                      <a:pt x="188307" y="3069649"/>
                      <a:pt x="92009" y="3228335"/>
                    </a:cubicBezTo>
                    <a:cubicBezTo>
                      <a:pt x="58385" y="3283771"/>
                      <a:pt x="26667" y="3340254"/>
                      <a:pt x="4379" y="3401690"/>
                    </a:cubicBezTo>
                    <a:cubicBezTo>
                      <a:pt x="-4003" y="3424645"/>
                      <a:pt x="-1146" y="3438647"/>
                      <a:pt x="19905" y="3453411"/>
                    </a:cubicBezTo>
                    <a:cubicBezTo>
                      <a:pt x="389284" y="3711253"/>
                      <a:pt x="816290" y="3870892"/>
                      <a:pt x="1266727" y="3895752"/>
                    </a:cubicBezTo>
                    <a:cubicBezTo>
                      <a:pt x="1476372" y="3907277"/>
                      <a:pt x="1687923" y="3890418"/>
                      <a:pt x="1892710" y="3843460"/>
                    </a:cubicBezTo>
                    <a:cubicBezTo>
                      <a:pt x="1997675" y="3819457"/>
                      <a:pt x="2100831" y="3787548"/>
                      <a:pt x="2200653" y="3747352"/>
                    </a:cubicBezTo>
                    <a:cubicBezTo>
                      <a:pt x="2227228" y="3736684"/>
                      <a:pt x="2395344" y="3640768"/>
                      <a:pt x="2415823" y="3657627"/>
                    </a:cubicBezTo>
                    <a:cubicBezTo>
                      <a:pt x="2347529" y="3601429"/>
                      <a:pt x="2308286" y="3532183"/>
                      <a:pt x="2285140" y="3452935"/>
                    </a:cubicBezTo>
                    <a:cubicBezTo>
                      <a:pt x="2257613" y="3358637"/>
                      <a:pt x="2243992" y="3261387"/>
                      <a:pt x="2225133" y="3165280"/>
                    </a:cubicBezTo>
                    <a:cubicBezTo>
                      <a:pt x="2175507" y="2913343"/>
                      <a:pt x="2098260" y="2674837"/>
                      <a:pt x="1906903" y="2489671"/>
                    </a:cubicBezTo>
                    <a:cubicBezTo>
                      <a:pt x="1891948" y="2475193"/>
                      <a:pt x="1881566" y="2457096"/>
                      <a:pt x="1882042" y="2434903"/>
                    </a:cubicBezTo>
                    <a:cubicBezTo>
                      <a:pt x="1894234" y="2396612"/>
                      <a:pt x="1917761" y="2365180"/>
                      <a:pt x="1910522" y="2317078"/>
                    </a:cubicBezTo>
                    <a:cubicBezTo>
                      <a:pt x="1903950" y="2273454"/>
                      <a:pt x="1937954" y="2229353"/>
                      <a:pt x="1959766" y="2187824"/>
                    </a:cubicBezTo>
                    <a:cubicBezTo>
                      <a:pt x="1975768" y="2173441"/>
                      <a:pt x="1995294" y="2178204"/>
                      <a:pt x="2013677" y="2178490"/>
                    </a:cubicBezTo>
                    <a:cubicBezTo>
                      <a:pt x="2118834" y="2180204"/>
                      <a:pt x="2223894" y="2182490"/>
                      <a:pt x="2329050" y="2184490"/>
                    </a:cubicBezTo>
                    <a:cubicBezTo>
                      <a:pt x="2479355" y="2157154"/>
                      <a:pt x="2530980" y="2077239"/>
                      <a:pt x="2491261" y="1933411"/>
                    </a:cubicBezTo>
                    <a:cubicBezTo>
                      <a:pt x="2490023" y="1928839"/>
                      <a:pt x="2490118" y="1923696"/>
                      <a:pt x="2488118" y="1919600"/>
                    </a:cubicBezTo>
                    <a:cubicBezTo>
                      <a:pt x="2457352" y="1857402"/>
                      <a:pt x="2468687" y="1803109"/>
                      <a:pt x="2519550" y="1757103"/>
                    </a:cubicBezTo>
                    <a:cubicBezTo>
                      <a:pt x="2544220" y="1734815"/>
                      <a:pt x="2541934" y="1713193"/>
                      <a:pt x="2519836" y="1692715"/>
                    </a:cubicBezTo>
                    <a:cubicBezTo>
                      <a:pt x="2490975" y="1665949"/>
                      <a:pt x="2496786" y="1647185"/>
                      <a:pt x="2527647" y="1626611"/>
                    </a:cubicBezTo>
                    <a:cubicBezTo>
                      <a:pt x="2561365" y="1604132"/>
                      <a:pt x="2565651" y="1574509"/>
                      <a:pt x="2539172" y="1541934"/>
                    </a:cubicBezTo>
                    <a:cubicBezTo>
                      <a:pt x="2521741" y="1520407"/>
                      <a:pt x="2515645" y="1494023"/>
                      <a:pt x="2509930" y="1467829"/>
                    </a:cubicBezTo>
                    <a:cubicBezTo>
                      <a:pt x="2498500" y="1415918"/>
                      <a:pt x="2504310" y="1406584"/>
                      <a:pt x="2555936" y="1397440"/>
                    </a:cubicBezTo>
                    <a:cubicBezTo>
                      <a:pt x="2589083" y="1391534"/>
                      <a:pt x="2619944" y="1380485"/>
                      <a:pt x="2648519" y="1362769"/>
                    </a:cubicBezTo>
                    <a:cubicBezTo>
                      <a:pt x="2697096" y="1332860"/>
                      <a:pt x="2704811" y="1308857"/>
                      <a:pt x="2683285" y="1256184"/>
                    </a:cubicBezTo>
                    <a:close/>
                  </a:path>
                </a:pathLst>
              </a:custGeom>
              <a:solidFill>
                <a:srgbClr val="C8FFF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75" name="Google Shape;1575;p51"/>
              <p:cNvSpPr/>
              <p:nvPr/>
            </p:nvSpPr>
            <p:spPr>
              <a:xfrm>
                <a:off x="3160202" y="2346605"/>
                <a:ext cx="1712220" cy="1589996"/>
              </a:xfrm>
              <a:custGeom>
                <a:rect b="b" l="l" r="r" t="t"/>
                <a:pathLst>
                  <a:path extrusionOk="0" h="1972260" w="2123869">
                    <a:moveTo>
                      <a:pt x="2112576" y="1043954"/>
                    </a:moveTo>
                    <a:cubicBezTo>
                      <a:pt x="2091431" y="992138"/>
                      <a:pt x="2056093" y="949085"/>
                      <a:pt x="2025804" y="902889"/>
                    </a:cubicBezTo>
                    <a:cubicBezTo>
                      <a:pt x="2023708" y="899936"/>
                      <a:pt x="2021137" y="897841"/>
                      <a:pt x="2018184" y="896222"/>
                    </a:cubicBezTo>
                    <a:cubicBezTo>
                      <a:pt x="2023899" y="876029"/>
                      <a:pt x="2011040" y="866123"/>
                      <a:pt x="1994085" y="858503"/>
                    </a:cubicBezTo>
                    <a:cubicBezTo>
                      <a:pt x="1992942" y="858407"/>
                      <a:pt x="1991799" y="858503"/>
                      <a:pt x="1990657" y="858503"/>
                    </a:cubicBezTo>
                    <a:cubicBezTo>
                      <a:pt x="1941603" y="791542"/>
                      <a:pt x="1892358" y="724581"/>
                      <a:pt x="1843686" y="657335"/>
                    </a:cubicBezTo>
                    <a:cubicBezTo>
                      <a:pt x="1832923" y="642380"/>
                      <a:pt x="1819683" y="628188"/>
                      <a:pt x="1830637" y="606281"/>
                    </a:cubicBezTo>
                    <a:cubicBezTo>
                      <a:pt x="1849687" y="568181"/>
                      <a:pt x="1846924" y="527509"/>
                      <a:pt x="1842162" y="486932"/>
                    </a:cubicBezTo>
                    <a:cubicBezTo>
                      <a:pt x="1844257" y="485504"/>
                      <a:pt x="1846257" y="483789"/>
                      <a:pt x="1848067" y="481693"/>
                    </a:cubicBezTo>
                    <a:cubicBezTo>
                      <a:pt x="1853115" y="423496"/>
                      <a:pt x="1839399" y="370346"/>
                      <a:pt x="1805871" y="322340"/>
                    </a:cubicBezTo>
                    <a:cubicBezTo>
                      <a:pt x="1803871" y="321197"/>
                      <a:pt x="1801776" y="320721"/>
                      <a:pt x="1799490" y="320721"/>
                    </a:cubicBezTo>
                    <a:cubicBezTo>
                      <a:pt x="1799490" y="320721"/>
                      <a:pt x="1799490" y="320721"/>
                      <a:pt x="1799490" y="320721"/>
                    </a:cubicBezTo>
                    <a:cubicBezTo>
                      <a:pt x="1752722" y="192800"/>
                      <a:pt x="1676236" y="86406"/>
                      <a:pt x="1568604" y="2586"/>
                    </a:cubicBezTo>
                    <a:cubicBezTo>
                      <a:pt x="1542505" y="-4462"/>
                      <a:pt x="1518693" y="4301"/>
                      <a:pt x="1494404" y="12111"/>
                    </a:cubicBezTo>
                    <a:cubicBezTo>
                      <a:pt x="1302094" y="74690"/>
                      <a:pt x="1105498" y="116886"/>
                      <a:pt x="902997" y="124220"/>
                    </a:cubicBezTo>
                    <a:cubicBezTo>
                      <a:pt x="661728" y="132983"/>
                      <a:pt x="421984" y="107933"/>
                      <a:pt x="182526" y="81929"/>
                    </a:cubicBezTo>
                    <a:cubicBezTo>
                      <a:pt x="158237" y="79262"/>
                      <a:pt x="135282" y="79548"/>
                      <a:pt x="112517" y="88121"/>
                    </a:cubicBezTo>
                    <a:cubicBezTo>
                      <a:pt x="83561" y="112123"/>
                      <a:pt x="63463" y="143747"/>
                      <a:pt x="39936" y="172417"/>
                    </a:cubicBezTo>
                    <a:cubicBezTo>
                      <a:pt x="36793" y="178037"/>
                      <a:pt x="34507" y="184323"/>
                      <a:pt x="35936" y="190514"/>
                    </a:cubicBezTo>
                    <a:cubicBezTo>
                      <a:pt x="61939" y="302528"/>
                      <a:pt x="40413" y="409875"/>
                      <a:pt x="5075" y="516079"/>
                    </a:cubicBezTo>
                    <a:cubicBezTo>
                      <a:pt x="598" y="529604"/>
                      <a:pt x="-3021" y="543511"/>
                      <a:pt x="3741" y="557608"/>
                    </a:cubicBezTo>
                    <a:cubicBezTo>
                      <a:pt x="19743" y="573705"/>
                      <a:pt x="39365" y="568943"/>
                      <a:pt x="57462" y="565037"/>
                    </a:cubicBezTo>
                    <a:cubicBezTo>
                      <a:pt x="93372" y="557322"/>
                      <a:pt x="101849" y="570848"/>
                      <a:pt x="96705" y="605138"/>
                    </a:cubicBezTo>
                    <a:cubicBezTo>
                      <a:pt x="74607" y="752585"/>
                      <a:pt x="95658" y="893555"/>
                      <a:pt x="154332" y="1031381"/>
                    </a:cubicBezTo>
                    <a:cubicBezTo>
                      <a:pt x="287491" y="1343897"/>
                      <a:pt x="648774" y="1537826"/>
                      <a:pt x="982149" y="1471817"/>
                    </a:cubicBezTo>
                    <a:cubicBezTo>
                      <a:pt x="1003390" y="1465055"/>
                      <a:pt x="1025107" y="1460578"/>
                      <a:pt x="1046539" y="1455244"/>
                    </a:cubicBezTo>
                    <a:cubicBezTo>
                      <a:pt x="1186461" y="1420192"/>
                      <a:pt x="1310571" y="1358470"/>
                      <a:pt x="1406297" y="1246646"/>
                    </a:cubicBezTo>
                    <a:cubicBezTo>
                      <a:pt x="1445446" y="1200926"/>
                      <a:pt x="1480878" y="1152349"/>
                      <a:pt x="1520217" y="1106629"/>
                    </a:cubicBezTo>
                    <a:cubicBezTo>
                      <a:pt x="1532980" y="1104914"/>
                      <a:pt x="1535838" y="1115297"/>
                      <a:pt x="1539076" y="1123583"/>
                    </a:cubicBezTo>
                    <a:cubicBezTo>
                      <a:pt x="1559555" y="1174923"/>
                      <a:pt x="1581558" y="1225596"/>
                      <a:pt x="1598131" y="1278460"/>
                    </a:cubicBezTo>
                    <a:cubicBezTo>
                      <a:pt x="1663282" y="1487248"/>
                      <a:pt x="1702430" y="1701465"/>
                      <a:pt x="1735196" y="1917206"/>
                    </a:cubicBezTo>
                    <a:cubicBezTo>
                      <a:pt x="1738339" y="1937590"/>
                      <a:pt x="1739958" y="1958354"/>
                      <a:pt x="1758246" y="1972261"/>
                    </a:cubicBezTo>
                    <a:cubicBezTo>
                      <a:pt x="1908646" y="1944924"/>
                      <a:pt x="1960176" y="1865009"/>
                      <a:pt x="1920457" y="1721182"/>
                    </a:cubicBezTo>
                    <a:cubicBezTo>
                      <a:pt x="1919219" y="1716610"/>
                      <a:pt x="1919314" y="1711466"/>
                      <a:pt x="1917314" y="1707371"/>
                    </a:cubicBezTo>
                    <a:cubicBezTo>
                      <a:pt x="1886548" y="1645172"/>
                      <a:pt x="1897883" y="1590880"/>
                      <a:pt x="1948746" y="1544874"/>
                    </a:cubicBezTo>
                    <a:cubicBezTo>
                      <a:pt x="1973416" y="1522586"/>
                      <a:pt x="1971130" y="1500964"/>
                      <a:pt x="1949032" y="1480485"/>
                    </a:cubicBezTo>
                    <a:cubicBezTo>
                      <a:pt x="1920171" y="1453720"/>
                      <a:pt x="1925982" y="1434956"/>
                      <a:pt x="1956843" y="1414382"/>
                    </a:cubicBezTo>
                    <a:cubicBezTo>
                      <a:pt x="1990561" y="1391903"/>
                      <a:pt x="1994848" y="1362280"/>
                      <a:pt x="1968368" y="1329704"/>
                    </a:cubicBezTo>
                    <a:cubicBezTo>
                      <a:pt x="1950937" y="1308178"/>
                      <a:pt x="1944841" y="1281794"/>
                      <a:pt x="1939126" y="1255600"/>
                    </a:cubicBezTo>
                    <a:cubicBezTo>
                      <a:pt x="1927696" y="1203689"/>
                      <a:pt x="1933507" y="1194354"/>
                      <a:pt x="1985132" y="1185210"/>
                    </a:cubicBezTo>
                    <a:cubicBezTo>
                      <a:pt x="2018279" y="1179305"/>
                      <a:pt x="2049140" y="1168256"/>
                      <a:pt x="2077715" y="1150539"/>
                    </a:cubicBezTo>
                    <a:cubicBezTo>
                      <a:pt x="2126292" y="1120631"/>
                      <a:pt x="2134008" y="1096628"/>
                      <a:pt x="2112576" y="1043954"/>
                    </a:cubicBezTo>
                    <a:close/>
                  </a:path>
                </a:pathLst>
              </a:custGeom>
              <a:solidFill>
                <a:srgbClr val="F7B89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76" name="Google Shape;1576;p51"/>
              <p:cNvSpPr/>
              <p:nvPr/>
            </p:nvSpPr>
            <p:spPr>
              <a:xfrm>
                <a:off x="3078332" y="4364487"/>
                <a:ext cx="1096441" cy="946826"/>
              </a:xfrm>
              <a:custGeom>
                <a:rect b="b" l="l" r="r" t="t"/>
                <a:pathLst>
                  <a:path extrusionOk="0" h="1174460" w="1360045">
                    <a:moveTo>
                      <a:pt x="1345830" y="1134214"/>
                    </a:moveTo>
                    <a:cubicBezTo>
                      <a:pt x="1164760" y="1167551"/>
                      <a:pt x="982356" y="1181362"/>
                      <a:pt x="798428" y="1171171"/>
                    </a:cubicBezTo>
                    <a:cubicBezTo>
                      <a:pt x="539539" y="1156883"/>
                      <a:pt x="288841" y="1105067"/>
                      <a:pt x="49192" y="1004388"/>
                    </a:cubicBezTo>
                    <a:cubicBezTo>
                      <a:pt x="35285" y="998577"/>
                      <a:pt x="17283" y="998101"/>
                      <a:pt x="12235" y="979147"/>
                    </a:cubicBezTo>
                    <a:cubicBezTo>
                      <a:pt x="-2053" y="961430"/>
                      <a:pt x="-910" y="939904"/>
                      <a:pt x="1376" y="919901"/>
                    </a:cubicBezTo>
                    <a:cubicBezTo>
                      <a:pt x="25189" y="708351"/>
                      <a:pt x="58241" y="498515"/>
                      <a:pt x="158063" y="306777"/>
                    </a:cubicBezTo>
                    <a:cubicBezTo>
                      <a:pt x="263409" y="104371"/>
                      <a:pt x="431811" y="3215"/>
                      <a:pt x="660887" y="72"/>
                    </a:cubicBezTo>
                    <a:cubicBezTo>
                      <a:pt x="820050" y="-2119"/>
                      <a:pt x="960734" y="45887"/>
                      <a:pt x="1081321" y="148471"/>
                    </a:cubicBezTo>
                    <a:cubicBezTo>
                      <a:pt x="1169332" y="223433"/>
                      <a:pt x="1220195" y="324398"/>
                      <a:pt x="1260200" y="430316"/>
                    </a:cubicBezTo>
                    <a:cubicBezTo>
                      <a:pt x="1312778" y="569572"/>
                      <a:pt x="1325827" y="716638"/>
                      <a:pt x="1342020" y="863132"/>
                    </a:cubicBezTo>
                    <a:cubicBezTo>
                      <a:pt x="1349926" y="933998"/>
                      <a:pt x="1347545" y="1005435"/>
                      <a:pt x="1358403" y="1076016"/>
                    </a:cubicBezTo>
                    <a:cubicBezTo>
                      <a:pt x="1361546" y="1096590"/>
                      <a:pt x="1361546" y="1117354"/>
                      <a:pt x="1345830" y="1134214"/>
                    </a:cubicBezTo>
                    <a:close/>
                  </a:path>
                </a:pathLst>
              </a:custGeom>
              <a:solidFill>
                <a:srgbClr val="01010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77" name="Google Shape;1577;p51"/>
              <p:cNvSpPr/>
              <p:nvPr/>
            </p:nvSpPr>
            <p:spPr>
              <a:xfrm>
                <a:off x="3251602" y="2168215"/>
                <a:ext cx="1173714" cy="285003"/>
              </a:xfrm>
              <a:custGeom>
                <a:rect b="b" l="l" r="r" t="t"/>
                <a:pathLst>
                  <a:path extrusionOk="0" h="353523" w="1455896">
                    <a:moveTo>
                      <a:pt x="1455896" y="214720"/>
                    </a:moveTo>
                    <a:cubicBezTo>
                      <a:pt x="1140523" y="331020"/>
                      <a:pt x="815435" y="372073"/>
                      <a:pt x="480536" y="345975"/>
                    </a:cubicBezTo>
                    <a:cubicBezTo>
                      <a:pt x="320040" y="333497"/>
                      <a:pt x="159734" y="320638"/>
                      <a:pt x="0" y="300350"/>
                    </a:cubicBezTo>
                    <a:cubicBezTo>
                      <a:pt x="135446" y="158237"/>
                      <a:pt x="303657" y="76036"/>
                      <a:pt x="493205" y="35364"/>
                    </a:cubicBezTo>
                    <a:cubicBezTo>
                      <a:pt x="750665" y="-19881"/>
                      <a:pt x="1004983" y="-16261"/>
                      <a:pt x="1251394" y="88323"/>
                    </a:cubicBezTo>
                    <a:cubicBezTo>
                      <a:pt x="1325785" y="119756"/>
                      <a:pt x="1395984" y="159285"/>
                      <a:pt x="1455896" y="21472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78" name="Google Shape;1578;p51"/>
              <p:cNvSpPr/>
              <p:nvPr/>
            </p:nvSpPr>
            <p:spPr>
              <a:xfrm>
                <a:off x="3038369" y="4225142"/>
                <a:ext cx="1171939" cy="1053724"/>
              </a:xfrm>
              <a:custGeom>
                <a:rect b="b" l="l" r="r" t="t"/>
                <a:pathLst>
                  <a:path extrusionOk="0" h="1307059" w="1453694">
                    <a:moveTo>
                      <a:pt x="149627" y="405899"/>
                    </a:moveTo>
                    <a:cubicBezTo>
                      <a:pt x="194013" y="316840"/>
                      <a:pt x="234208" y="225210"/>
                      <a:pt x="309647" y="155677"/>
                    </a:cubicBezTo>
                    <a:cubicBezTo>
                      <a:pt x="402134" y="70428"/>
                      <a:pt x="510433" y="22137"/>
                      <a:pt x="635211" y="6039"/>
                    </a:cubicBezTo>
                    <a:cubicBezTo>
                      <a:pt x="818663" y="-17583"/>
                      <a:pt x="982683" y="28328"/>
                      <a:pt x="1128225" y="139580"/>
                    </a:cubicBezTo>
                    <a:cubicBezTo>
                      <a:pt x="1219951" y="209684"/>
                      <a:pt x="1275958" y="306648"/>
                      <a:pt x="1317868" y="412281"/>
                    </a:cubicBezTo>
                    <a:cubicBezTo>
                      <a:pt x="1368160" y="539249"/>
                      <a:pt x="1392449" y="671837"/>
                      <a:pt x="1406736" y="807282"/>
                    </a:cubicBezTo>
                    <a:cubicBezTo>
                      <a:pt x="1421119" y="943681"/>
                      <a:pt x="1435406" y="1079888"/>
                      <a:pt x="1435597" y="1217334"/>
                    </a:cubicBezTo>
                    <a:cubicBezTo>
                      <a:pt x="1435597" y="1241623"/>
                      <a:pt x="1447408" y="1265911"/>
                      <a:pt x="1453695" y="1290295"/>
                    </a:cubicBezTo>
                    <a:cubicBezTo>
                      <a:pt x="1436359" y="1303059"/>
                      <a:pt x="1414928" y="1301725"/>
                      <a:pt x="1395496" y="1307059"/>
                    </a:cubicBezTo>
                    <a:cubicBezTo>
                      <a:pt x="1378351" y="1051027"/>
                      <a:pt x="1372161" y="794043"/>
                      <a:pt x="1274339" y="550012"/>
                    </a:cubicBezTo>
                    <a:cubicBezTo>
                      <a:pt x="1121177" y="168060"/>
                      <a:pt x="648165" y="94336"/>
                      <a:pt x="383370" y="287598"/>
                    </a:cubicBezTo>
                    <a:cubicBezTo>
                      <a:pt x="268784" y="371228"/>
                      <a:pt x="206110" y="490005"/>
                      <a:pt x="161819" y="620211"/>
                    </a:cubicBezTo>
                    <a:cubicBezTo>
                      <a:pt x="116861" y="752323"/>
                      <a:pt x="92381" y="888816"/>
                      <a:pt x="73522" y="1026929"/>
                    </a:cubicBezTo>
                    <a:cubicBezTo>
                      <a:pt x="67807" y="1068744"/>
                      <a:pt x="70379" y="1110749"/>
                      <a:pt x="61997" y="1151992"/>
                    </a:cubicBezTo>
                    <a:cubicBezTo>
                      <a:pt x="38660" y="1164946"/>
                      <a:pt x="24278" y="1146182"/>
                      <a:pt x="7323" y="1136466"/>
                    </a:cubicBezTo>
                    <a:cubicBezTo>
                      <a:pt x="-10203" y="1097033"/>
                      <a:pt x="8752" y="1058647"/>
                      <a:pt x="12466" y="1020357"/>
                    </a:cubicBezTo>
                    <a:cubicBezTo>
                      <a:pt x="30469" y="833000"/>
                      <a:pt x="56377" y="646786"/>
                      <a:pt x="116003" y="467145"/>
                    </a:cubicBezTo>
                    <a:cubicBezTo>
                      <a:pt x="123338" y="444666"/>
                      <a:pt x="129433" y="421425"/>
                      <a:pt x="149627" y="40589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79" name="Google Shape;1579;p51"/>
              <p:cNvSpPr/>
              <p:nvPr/>
            </p:nvSpPr>
            <p:spPr>
              <a:xfrm>
                <a:off x="3251833" y="3807673"/>
                <a:ext cx="1028813" cy="339522"/>
              </a:xfrm>
              <a:custGeom>
                <a:rect b="b" l="l" r="r" t="t"/>
                <a:pathLst>
                  <a:path extrusionOk="0" h="421149" w="1276159">
                    <a:moveTo>
                      <a:pt x="63817" y="0"/>
                    </a:moveTo>
                    <a:cubicBezTo>
                      <a:pt x="219456" y="67723"/>
                      <a:pt x="381857" y="113538"/>
                      <a:pt x="548354" y="143542"/>
                    </a:cubicBezTo>
                    <a:cubicBezTo>
                      <a:pt x="726472" y="175641"/>
                      <a:pt x="906875" y="177070"/>
                      <a:pt x="1086993" y="171545"/>
                    </a:cubicBezTo>
                    <a:cubicBezTo>
                      <a:pt x="1149953" y="169640"/>
                      <a:pt x="1212913" y="161163"/>
                      <a:pt x="1276159" y="163544"/>
                    </a:cubicBezTo>
                    <a:cubicBezTo>
                      <a:pt x="1254252" y="205073"/>
                      <a:pt x="1220343" y="249174"/>
                      <a:pt x="1226915" y="292799"/>
                    </a:cubicBezTo>
                    <a:cubicBezTo>
                      <a:pt x="1234154" y="340900"/>
                      <a:pt x="1210627" y="372332"/>
                      <a:pt x="1198436" y="410623"/>
                    </a:cubicBezTo>
                    <a:cubicBezTo>
                      <a:pt x="1063181" y="427292"/>
                      <a:pt x="927259" y="419100"/>
                      <a:pt x="791623" y="419386"/>
                    </a:cubicBezTo>
                    <a:cubicBezTo>
                      <a:pt x="563499" y="419767"/>
                      <a:pt x="346329" y="363284"/>
                      <a:pt x="133255" y="287179"/>
                    </a:cubicBezTo>
                    <a:cubicBezTo>
                      <a:pt x="88773" y="271272"/>
                      <a:pt x="44387" y="255079"/>
                      <a:pt x="0" y="239078"/>
                    </a:cubicBezTo>
                    <a:cubicBezTo>
                      <a:pt x="7525" y="210122"/>
                      <a:pt x="20002" y="168593"/>
                      <a:pt x="30480" y="144399"/>
                    </a:cubicBezTo>
                    <a:cubicBezTo>
                      <a:pt x="42291" y="94298"/>
                      <a:pt x="48673" y="51245"/>
                      <a:pt x="63817" y="0"/>
                    </a:cubicBezTo>
                    <a:close/>
                  </a:path>
                </a:pathLst>
              </a:custGeom>
              <a:solidFill>
                <a:srgbClr val="F8FAF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80" name="Google Shape;1580;p51"/>
              <p:cNvSpPr/>
              <p:nvPr/>
            </p:nvSpPr>
            <p:spPr>
              <a:xfrm>
                <a:off x="3957750" y="3219165"/>
                <a:ext cx="428616" cy="697241"/>
              </a:xfrm>
              <a:custGeom>
                <a:rect b="b" l="l" r="r" t="t"/>
                <a:pathLst>
                  <a:path extrusionOk="0" h="864870" w="531663">
                    <a:moveTo>
                      <a:pt x="523113" y="0"/>
                    </a:moveTo>
                    <a:cubicBezTo>
                      <a:pt x="540734" y="10858"/>
                      <a:pt x="526256" y="22955"/>
                      <a:pt x="522541" y="32195"/>
                    </a:cubicBezTo>
                    <a:cubicBezTo>
                      <a:pt x="415766" y="296323"/>
                      <a:pt x="387858" y="570833"/>
                      <a:pt x="413290" y="852583"/>
                    </a:cubicBezTo>
                    <a:cubicBezTo>
                      <a:pt x="413480" y="854964"/>
                      <a:pt x="411194" y="857536"/>
                      <a:pt x="407765" y="864870"/>
                    </a:cubicBezTo>
                    <a:cubicBezTo>
                      <a:pt x="270796" y="698659"/>
                      <a:pt x="135350" y="534257"/>
                      <a:pt x="0" y="369951"/>
                    </a:cubicBezTo>
                    <a:cubicBezTo>
                      <a:pt x="38481" y="357664"/>
                      <a:pt x="76581" y="343948"/>
                      <a:pt x="115538" y="333280"/>
                    </a:cubicBezTo>
                    <a:cubicBezTo>
                      <a:pt x="241745" y="298704"/>
                      <a:pt x="342805" y="226790"/>
                      <a:pt x="424815" y="126683"/>
                    </a:cubicBezTo>
                    <a:cubicBezTo>
                      <a:pt x="458534" y="85344"/>
                      <a:pt x="490347" y="42291"/>
                      <a:pt x="523113"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581" name="Google Shape;1581;p51"/>
              <p:cNvGrpSpPr/>
              <p:nvPr/>
            </p:nvGrpSpPr>
            <p:grpSpPr>
              <a:xfrm>
                <a:off x="3442881" y="2594192"/>
                <a:ext cx="1380331" cy="809138"/>
                <a:chOff x="3442881" y="2594192"/>
                <a:chExt cx="1380331" cy="809138"/>
              </a:xfrm>
            </p:grpSpPr>
            <p:sp>
              <p:nvSpPr>
                <p:cNvPr id="1582" name="Google Shape;1582;p51"/>
                <p:cNvSpPr/>
                <p:nvPr/>
              </p:nvSpPr>
              <p:spPr>
                <a:xfrm>
                  <a:off x="4093880" y="2597639"/>
                  <a:ext cx="695223" cy="589499"/>
                </a:xfrm>
                <a:custGeom>
                  <a:rect b="b" l="l" r="r" t="t"/>
                  <a:pathLst>
                    <a:path extrusionOk="0" h="731225" w="862367">
                      <a:moveTo>
                        <a:pt x="836696" y="537782"/>
                      </a:moveTo>
                      <a:cubicBezTo>
                        <a:pt x="835553" y="537686"/>
                        <a:pt x="834410" y="537782"/>
                        <a:pt x="833267" y="537782"/>
                      </a:cubicBezTo>
                      <a:cubicBezTo>
                        <a:pt x="784213" y="470821"/>
                        <a:pt x="734969" y="403860"/>
                        <a:pt x="686296" y="336613"/>
                      </a:cubicBezTo>
                      <a:cubicBezTo>
                        <a:pt x="675533" y="321659"/>
                        <a:pt x="662293" y="307467"/>
                        <a:pt x="673247" y="285560"/>
                      </a:cubicBezTo>
                      <a:cubicBezTo>
                        <a:pt x="692297" y="247460"/>
                        <a:pt x="689535" y="206788"/>
                        <a:pt x="684772" y="166211"/>
                      </a:cubicBezTo>
                      <a:cubicBezTo>
                        <a:pt x="686868" y="164783"/>
                        <a:pt x="688868" y="163068"/>
                        <a:pt x="690678" y="160973"/>
                      </a:cubicBezTo>
                      <a:cubicBezTo>
                        <a:pt x="695726" y="102775"/>
                        <a:pt x="682010" y="49625"/>
                        <a:pt x="648482" y="1619"/>
                      </a:cubicBezTo>
                      <a:cubicBezTo>
                        <a:pt x="646482" y="476"/>
                        <a:pt x="644386" y="0"/>
                        <a:pt x="642100" y="0"/>
                      </a:cubicBezTo>
                      <a:cubicBezTo>
                        <a:pt x="430741" y="99917"/>
                        <a:pt x="216142" y="192691"/>
                        <a:pt x="1544" y="285560"/>
                      </a:cubicBezTo>
                      <a:cubicBezTo>
                        <a:pt x="-4552" y="306515"/>
                        <a:pt x="8783" y="322040"/>
                        <a:pt x="17546" y="338042"/>
                      </a:cubicBezTo>
                      <a:cubicBezTo>
                        <a:pt x="77268" y="447199"/>
                        <a:pt x="88221" y="561594"/>
                        <a:pt x="56218" y="680942"/>
                      </a:cubicBezTo>
                      <a:cubicBezTo>
                        <a:pt x="51740" y="697420"/>
                        <a:pt x="44692" y="714185"/>
                        <a:pt x="55360" y="731044"/>
                      </a:cubicBezTo>
                      <a:cubicBezTo>
                        <a:pt x="67933" y="730758"/>
                        <a:pt x="80887" y="732187"/>
                        <a:pt x="93079" y="729901"/>
                      </a:cubicBezTo>
                      <a:cubicBezTo>
                        <a:pt x="225000" y="705040"/>
                        <a:pt x="356922" y="680085"/>
                        <a:pt x="488557" y="654177"/>
                      </a:cubicBezTo>
                      <a:cubicBezTo>
                        <a:pt x="612382" y="629793"/>
                        <a:pt x="736017" y="604171"/>
                        <a:pt x="859651" y="579120"/>
                      </a:cubicBezTo>
                      <a:cubicBezTo>
                        <a:pt x="868414" y="556451"/>
                        <a:pt x="854698" y="545878"/>
                        <a:pt x="836696" y="537782"/>
                      </a:cubicBezTo>
                      <a:close/>
                    </a:path>
                  </a:pathLst>
                </a:custGeom>
                <a:solidFill>
                  <a:srgbClr val="00767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83" name="Google Shape;1583;p51"/>
                <p:cNvSpPr/>
                <p:nvPr/>
              </p:nvSpPr>
              <p:spPr>
                <a:xfrm>
                  <a:off x="4616596" y="2594192"/>
                  <a:ext cx="206616" cy="472855"/>
                </a:xfrm>
                <a:custGeom>
                  <a:rect b="b" l="l" r="r" t="t"/>
                  <a:pathLst>
                    <a:path extrusionOk="0" h="586538" w="256290">
                      <a:moveTo>
                        <a:pt x="35623" y="165057"/>
                      </a:moveTo>
                      <a:cubicBezTo>
                        <a:pt x="33719" y="109812"/>
                        <a:pt x="8858" y="59711"/>
                        <a:pt x="0" y="5990"/>
                      </a:cubicBezTo>
                      <a:cubicBezTo>
                        <a:pt x="20288" y="-9250"/>
                        <a:pt x="27527" y="7895"/>
                        <a:pt x="36100" y="20753"/>
                      </a:cubicBezTo>
                      <a:cubicBezTo>
                        <a:pt x="99346" y="115051"/>
                        <a:pt x="162211" y="209539"/>
                        <a:pt x="214122" y="310885"/>
                      </a:cubicBezTo>
                      <a:cubicBezTo>
                        <a:pt x="254318" y="389371"/>
                        <a:pt x="266986" y="471476"/>
                        <a:pt x="246888" y="558154"/>
                      </a:cubicBezTo>
                      <a:cubicBezTo>
                        <a:pt x="243174" y="574061"/>
                        <a:pt x="235934" y="583681"/>
                        <a:pt x="219933" y="586538"/>
                      </a:cubicBezTo>
                      <a:cubicBezTo>
                        <a:pt x="217075" y="585586"/>
                        <a:pt x="214122" y="584633"/>
                        <a:pt x="211169" y="583681"/>
                      </a:cubicBezTo>
                      <a:cubicBezTo>
                        <a:pt x="209169" y="567584"/>
                        <a:pt x="196501" y="558249"/>
                        <a:pt x="187738" y="546343"/>
                      </a:cubicBezTo>
                      <a:cubicBezTo>
                        <a:pt x="158782" y="535961"/>
                        <a:pt x="145256" y="510243"/>
                        <a:pt x="128969" y="487288"/>
                      </a:cubicBezTo>
                      <a:cubicBezTo>
                        <a:pt x="108966" y="459094"/>
                        <a:pt x="90297" y="428328"/>
                        <a:pt x="66104" y="405182"/>
                      </a:cubicBezTo>
                      <a:cubicBezTo>
                        <a:pt x="-10477" y="331745"/>
                        <a:pt x="18859" y="248306"/>
                        <a:pt x="35623" y="165057"/>
                      </a:cubicBezTo>
                      <a:close/>
                    </a:path>
                  </a:pathLst>
                </a:custGeom>
                <a:solidFill>
                  <a:srgbClr val="7F7F7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84" name="Google Shape;1584;p51"/>
                <p:cNvSpPr/>
                <p:nvPr/>
              </p:nvSpPr>
              <p:spPr>
                <a:xfrm>
                  <a:off x="3442881" y="2682882"/>
                  <a:ext cx="721795" cy="720448"/>
                </a:xfrm>
                <a:custGeom>
                  <a:rect b="b" l="l" r="r" t="t"/>
                  <a:pathLst>
                    <a:path extrusionOk="0" h="893657" w="895328">
                      <a:moveTo>
                        <a:pt x="808960" y="179917"/>
                      </a:moveTo>
                      <a:cubicBezTo>
                        <a:pt x="905830" y="318887"/>
                        <a:pt x="917355" y="468144"/>
                        <a:pt x="862776" y="625401"/>
                      </a:cubicBezTo>
                      <a:cubicBezTo>
                        <a:pt x="832582" y="673217"/>
                        <a:pt x="805436" y="722747"/>
                        <a:pt x="764384" y="763418"/>
                      </a:cubicBezTo>
                      <a:cubicBezTo>
                        <a:pt x="635986" y="890577"/>
                        <a:pt x="442724" y="929058"/>
                        <a:pt x="274132" y="859145"/>
                      </a:cubicBezTo>
                      <a:cubicBezTo>
                        <a:pt x="109254" y="790755"/>
                        <a:pt x="-570" y="625592"/>
                        <a:pt x="2" y="446617"/>
                      </a:cubicBezTo>
                      <a:cubicBezTo>
                        <a:pt x="574" y="259260"/>
                        <a:pt x="119065" y="89430"/>
                        <a:pt x="292420" y="27517"/>
                      </a:cubicBezTo>
                      <a:cubicBezTo>
                        <a:pt x="474728" y="-37634"/>
                        <a:pt x="671134" y="15135"/>
                        <a:pt x="793625" y="162201"/>
                      </a:cubicBezTo>
                      <a:cubicBezTo>
                        <a:pt x="798769" y="168201"/>
                        <a:pt x="803912" y="174012"/>
                        <a:pt x="808960" y="179917"/>
                      </a:cubicBezTo>
                      <a:close/>
                    </a:path>
                  </a:pathLst>
                </a:custGeom>
                <a:solidFill>
                  <a:srgbClr val="0C0E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85" name="Google Shape;1585;p51"/>
                <p:cNvSpPr/>
                <p:nvPr/>
              </p:nvSpPr>
              <p:spPr>
                <a:xfrm>
                  <a:off x="4343277" y="2727258"/>
                  <a:ext cx="424669" cy="363504"/>
                </a:xfrm>
                <a:custGeom>
                  <a:rect b="b" l="l" r="r" t="t"/>
                  <a:pathLst>
                    <a:path extrusionOk="0" h="450897" w="526767">
                      <a:moveTo>
                        <a:pt x="374653" y="0"/>
                      </a:moveTo>
                      <a:cubicBezTo>
                        <a:pt x="379702" y="42386"/>
                        <a:pt x="383607" y="84963"/>
                        <a:pt x="363700" y="124873"/>
                      </a:cubicBezTo>
                      <a:cubicBezTo>
                        <a:pt x="352746" y="146780"/>
                        <a:pt x="365986" y="160973"/>
                        <a:pt x="376749" y="175927"/>
                      </a:cubicBezTo>
                      <a:cubicBezTo>
                        <a:pt x="426469" y="244602"/>
                        <a:pt x="476762" y="312801"/>
                        <a:pt x="526768" y="381191"/>
                      </a:cubicBezTo>
                      <a:cubicBezTo>
                        <a:pt x="407610" y="449961"/>
                        <a:pt x="279308" y="466725"/>
                        <a:pt x="147292" y="436436"/>
                      </a:cubicBezTo>
                      <a:cubicBezTo>
                        <a:pt x="77569" y="420434"/>
                        <a:pt x="20895" y="380048"/>
                        <a:pt x="3560" y="301847"/>
                      </a:cubicBezTo>
                      <a:cubicBezTo>
                        <a:pt x="-9395" y="243269"/>
                        <a:pt x="14609" y="194405"/>
                        <a:pt x="49660" y="154496"/>
                      </a:cubicBezTo>
                      <a:cubicBezTo>
                        <a:pt x="135005" y="57436"/>
                        <a:pt x="246923" y="10668"/>
                        <a:pt x="374653" y="0"/>
                      </a:cubicBezTo>
                      <a:close/>
                    </a:path>
                  </a:pathLst>
                </a:custGeom>
                <a:solidFill>
                  <a:srgbClr val="01B1B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86" name="Google Shape;1586;p51"/>
                <p:cNvSpPr/>
                <p:nvPr/>
              </p:nvSpPr>
              <p:spPr>
                <a:xfrm>
                  <a:off x="3715146" y="2965452"/>
                  <a:ext cx="165048" cy="164183"/>
                </a:xfrm>
                <a:custGeom>
                  <a:rect b="b" l="l" r="r" t="t"/>
                  <a:pathLst>
                    <a:path extrusionOk="0" h="203655" w="204728">
                      <a:moveTo>
                        <a:pt x="204728" y="101637"/>
                      </a:moveTo>
                      <a:cubicBezTo>
                        <a:pt x="204728" y="159645"/>
                        <a:pt x="161866" y="203079"/>
                        <a:pt x="104144" y="203650"/>
                      </a:cubicBezTo>
                      <a:cubicBezTo>
                        <a:pt x="45375" y="204222"/>
                        <a:pt x="-1488" y="157263"/>
                        <a:pt x="36" y="99351"/>
                      </a:cubicBezTo>
                      <a:cubicBezTo>
                        <a:pt x="1560" y="42297"/>
                        <a:pt x="46328" y="-566"/>
                        <a:pt x="104144" y="6"/>
                      </a:cubicBezTo>
                      <a:cubicBezTo>
                        <a:pt x="160532" y="482"/>
                        <a:pt x="204728" y="45249"/>
                        <a:pt x="204728" y="101637"/>
                      </a:cubicBezTo>
                      <a:close/>
                    </a:path>
                  </a:pathLst>
                </a:custGeom>
                <a:solidFill>
                  <a:srgbClr val="F9FBF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587" name="Google Shape;1587;p51"/>
              <p:cNvSpPr/>
              <p:nvPr/>
            </p:nvSpPr>
            <p:spPr>
              <a:xfrm>
                <a:off x="1947257" y="2459386"/>
                <a:ext cx="1264566" cy="1950104"/>
              </a:xfrm>
              <a:custGeom>
                <a:rect b="b" l="l" r="r" t="t"/>
                <a:pathLst>
                  <a:path extrusionOk="0" h="2418945" w="1568591">
                    <a:moveTo>
                      <a:pt x="228711" y="1971430"/>
                    </a:moveTo>
                    <a:cubicBezTo>
                      <a:pt x="248714" y="1970477"/>
                      <a:pt x="268812" y="1969525"/>
                      <a:pt x="288814" y="1968667"/>
                    </a:cubicBezTo>
                    <a:cubicBezTo>
                      <a:pt x="350536" y="1970572"/>
                      <a:pt x="411782" y="1973335"/>
                      <a:pt x="472932" y="1985527"/>
                    </a:cubicBezTo>
                    <a:cubicBezTo>
                      <a:pt x="561134" y="2003243"/>
                      <a:pt x="625809" y="2050773"/>
                      <a:pt x="671053" y="2126878"/>
                    </a:cubicBezTo>
                    <a:cubicBezTo>
                      <a:pt x="685626" y="2151357"/>
                      <a:pt x="699151" y="2176408"/>
                      <a:pt x="713534" y="2200887"/>
                    </a:cubicBezTo>
                    <a:cubicBezTo>
                      <a:pt x="768017" y="2293851"/>
                      <a:pt x="843550" y="2334618"/>
                      <a:pt x="926703" y="2316235"/>
                    </a:cubicBezTo>
                    <a:cubicBezTo>
                      <a:pt x="1011190" y="2297566"/>
                      <a:pt x="1063006" y="2226700"/>
                      <a:pt x="1075960" y="2119258"/>
                    </a:cubicBezTo>
                    <a:cubicBezTo>
                      <a:pt x="1092534" y="1981621"/>
                      <a:pt x="1065483" y="1848176"/>
                      <a:pt x="1041003" y="1714540"/>
                    </a:cubicBezTo>
                    <a:cubicBezTo>
                      <a:pt x="994903" y="1462890"/>
                      <a:pt x="927465" y="1215430"/>
                      <a:pt x="890032" y="962161"/>
                    </a:cubicBezTo>
                    <a:cubicBezTo>
                      <a:pt x="871268" y="835288"/>
                      <a:pt x="856885" y="708224"/>
                      <a:pt x="884031" y="579922"/>
                    </a:cubicBezTo>
                    <a:cubicBezTo>
                      <a:pt x="913654" y="440095"/>
                      <a:pt x="992712" y="340178"/>
                      <a:pt x="1119013" y="275980"/>
                    </a:cubicBezTo>
                    <a:cubicBezTo>
                      <a:pt x="1189784" y="239975"/>
                      <a:pt x="1264841" y="215401"/>
                      <a:pt x="1342279" y="198922"/>
                    </a:cubicBezTo>
                    <a:cubicBezTo>
                      <a:pt x="1375998" y="191779"/>
                      <a:pt x="1397143" y="177682"/>
                      <a:pt x="1406002" y="140915"/>
                    </a:cubicBezTo>
                    <a:cubicBezTo>
                      <a:pt x="1416670" y="96338"/>
                      <a:pt x="1437624" y="54714"/>
                      <a:pt x="1470581" y="21091"/>
                    </a:cubicBezTo>
                    <a:cubicBezTo>
                      <a:pt x="1495727" y="-4627"/>
                      <a:pt x="1521445" y="-10151"/>
                      <a:pt x="1545352" y="23377"/>
                    </a:cubicBezTo>
                    <a:cubicBezTo>
                      <a:pt x="1588405" y="129580"/>
                      <a:pt x="1563736" y="233784"/>
                      <a:pt x="1534875" y="337606"/>
                    </a:cubicBezTo>
                    <a:cubicBezTo>
                      <a:pt x="1528207" y="361609"/>
                      <a:pt x="1519254" y="385041"/>
                      <a:pt x="1511348" y="408758"/>
                    </a:cubicBezTo>
                    <a:cubicBezTo>
                      <a:pt x="1495822" y="429999"/>
                      <a:pt x="1481344" y="452287"/>
                      <a:pt x="1464485" y="472385"/>
                    </a:cubicBezTo>
                    <a:cubicBezTo>
                      <a:pt x="1446197" y="494102"/>
                      <a:pt x="1423718" y="501246"/>
                      <a:pt x="1398381" y="482196"/>
                    </a:cubicBezTo>
                    <a:cubicBezTo>
                      <a:pt x="1359615" y="425713"/>
                      <a:pt x="1371235" y="360847"/>
                      <a:pt x="1368759" y="295696"/>
                    </a:cubicBezTo>
                    <a:cubicBezTo>
                      <a:pt x="1280462" y="315604"/>
                      <a:pt x="1196356" y="341321"/>
                      <a:pt x="1121395" y="390184"/>
                    </a:cubicBezTo>
                    <a:cubicBezTo>
                      <a:pt x="1012905" y="460860"/>
                      <a:pt x="974900" y="568778"/>
                      <a:pt x="970614" y="691174"/>
                    </a:cubicBezTo>
                    <a:cubicBezTo>
                      <a:pt x="964232" y="873007"/>
                      <a:pt x="1004808" y="1049314"/>
                      <a:pt x="1040813" y="1225813"/>
                    </a:cubicBezTo>
                    <a:cubicBezTo>
                      <a:pt x="1088152" y="1457842"/>
                      <a:pt x="1148731" y="1687394"/>
                      <a:pt x="1174925" y="1923233"/>
                    </a:cubicBezTo>
                    <a:cubicBezTo>
                      <a:pt x="1186450" y="2027246"/>
                      <a:pt x="1188831" y="2131926"/>
                      <a:pt x="1150160" y="2232510"/>
                    </a:cubicBezTo>
                    <a:cubicBezTo>
                      <a:pt x="1113108" y="2329189"/>
                      <a:pt x="1048528" y="2397673"/>
                      <a:pt x="943277" y="2414342"/>
                    </a:cubicBezTo>
                    <a:cubicBezTo>
                      <a:pt x="830025" y="2432249"/>
                      <a:pt x="732870" y="2398436"/>
                      <a:pt x="662956" y="2303757"/>
                    </a:cubicBezTo>
                    <a:cubicBezTo>
                      <a:pt x="638668" y="2270800"/>
                      <a:pt x="616379" y="2235653"/>
                      <a:pt x="598377" y="2198982"/>
                    </a:cubicBezTo>
                    <a:cubicBezTo>
                      <a:pt x="556657" y="2113733"/>
                      <a:pt x="484458" y="2080205"/>
                      <a:pt x="395494" y="2073633"/>
                    </a:cubicBezTo>
                    <a:cubicBezTo>
                      <a:pt x="365586" y="2071442"/>
                      <a:pt x="335391" y="2073061"/>
                      <a:pt x="305293" y="2072966"/>
                    </a:cubicBezTo>
                    <a:cubicBezTo>
                      <a:pt x="277003" y="2073633"/>
                      <a:pt x="248714" y="2074204"/>
                      <a:pt x="220329" y="2074871"/>
                    </a:cubicBezTo>
                    <a:cubicBezTo>
                      <a:pt x="169466" y="2095636"/>
                      <a:pt x="116126" y="2100017"/>
                      <a:pt x="62214" y="2095445"/>
                    </a:cubicBezTo>
                    <a:cubicBezTo>
                      <a:pt x="29163" y="2092683"/>
                      <a:pt x="4493" y="2074395"/>
                      <a:pt x="492" y="2039819"/>
                    </a:cubicBezTo>
                    <a:cubicBezTo>
                      <a:pt x="-3699" y="2003815"/>
                      <a:pt x="19352" y="1984479"/>
                      <a:pt x="51070" y="1974954"/>
                    </a:cubicBezTo>
                    <a:cubicBezTo>
                      <a:pt x="97266" y="1961047"/>
                      <a:pt x="144510" y="1958380"/>
                      <a:pt x="191754" y="1968763"/>
                    </a:cubicBezTo>
                    <a:cubicBezTo>
                      <a:pt x="204232" y="1971525"/>
                      <a:pt x="216043" y="1976002"/>
                      <a:pt x="228711" y="197143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88" name="Google Shape;1588;p51"/>
              <p:cNvSpPr/>
              <p:nvPr/>
            </p:nvSpPr>
            <p:spPr>
              <a:xfrm>
                <a:off x="3280919" y="3873939"/>
                <a:ext cx="932294" cy="213477"/>
              </a:xfrm>
              <a:custGeom>
                <a:rect b="b" l="l" r="r" t="t"/>
                <a:pathLst>
                  <a:path extrusionOk="0" h="213477" w="932294">
                    <a:moveTo>
                      <a:pt x="607030" y="130927"/>
                    </a:moveTo>
                    <a:cubicBezTo>
                      <a:pt x="614171" y="129315"/>
                      <a:pt x="622925" y="128317"/>
                      <a:pt x="629298" y="131004"/>
                    </a:cubicBezTo>
                    <a:cubicBezTo>
                      <a:pt x="639358" y="135151"/>
                      <a:pt x="632293" y="144212"/>
                      <a:pt x="630527" y="150431"/>
                    </a:cubicBezTo>
                    <a:cubicBezTo>
                      <a:pt x="626227" y="166174"/>
                      <a:pt x="620084" y="181377"/>
                      <a:pt x="615322" y="197042"/>
                    </a:cubicBezTo>
                    <a:cubicBezTo>
                      <a:pt x="611253" y="210404"/>
                      <a:pt x="601654" y="214090"/>
                      <a:pt x="586297" y="213398"/>
                    </a:cubicBezTo>
                    <a:cubicBezTo>
                      <a:pt x="583302" y="213014"/>
                      <a:pt x="576314" y="214704"/>
                      <a:pt x="573243" y="207178"/>
                    </a:cubicBezTo>
                    <a:cubicBezTo>
                      <a:pt x="569634" y="198501"/>
                      <a:pt x="597892" y="132923"/>
                      <a:pt x="607030" y="130927"/>
                    </a:cubicBezTo>
                    <a:close/>
                    <a:moveTo>
                      <a:pt x="805375" y="127932"/>
                    </a:moveTo>
                    <a:cubicBezTo>
                      <a:pt x="812516" y="126320"/>
                      <a:pt x="821270" y="125322"/>
                      <a:pt x="827643" y="128009"/>
                    </a:cubicBezTo>
                    <a:cubicBezTo>
                      <a:pt x="837703" y="132156"/>
                      <a:pt x="830638" y="141217"/>
                      <a:pt x="828872" y="147436"/>
                    </a:cubicBezTo>
                    <a:cubicBezTo>
                      <a:pt x="824572" y="163179"/>
                      <a:pt x="818429" y="178382"/>
                      <a:pt x="813668" y="194047"/>
                    </a:cubicBezTo>
                    <a:cubicBezTo>
                      <a:pt x="809598" y="207409"/>
                      <a:pt x="800076" y="211095"/>
                      <a:pt x="784642" y="210403"/>
                    </a:cubicBezTo>
                    <a:cubicBezTo>
                      <a:pt x="781647" y="210019"/>
                      <a:pt x="774659" y="211709"/>
                      <a:pt x="771588" y="204183"/>
                    </a:cubicBezTo>
                    <a:cubicBezTo>
                      <a:pt x="767979" y="195506"/>
                      <a:pt x="796237" y="129928"/>
                      <a:pt x="805375" y="127932"/>
                    </a:cubicBezTo>
                    <a:close/>
                    <a:moveTo>
                      <a:pt x="720235" y="126013"/>
                    </a:moveTo>
                    <a:cubicBezTo>
                      <a:pt x="724651" y="126070"/>
                      <a:pt x="728893" y="127203"/>
                      <a:pt x="732426" y="130543"/>
                    </a:cubicBezTo>
                    <a:cubicBezTo>
                      <a:pt x="739414" y="137223"/>
                      <a:pt x="732349" y="144672"/>
                      <a:pt x="730352" y="151352"/>
                    </a:cubicBezTo>
                    <a:cubicBezTo>
                      <a:pt x="725975" y="165866"/>
                      <a:pt x="719832" y="179841"/>
                      <a:pt x="716146" y="194508"/>
                    </a:cubicBezTo>
                    <a:cubicBezTo>
                      <a:pt x="712537" y="208791"/>
                      <a:pt x="703476" y="212016"/>
                      <a:pt x="687504" y="210557"/>
                    </a:cubicBezTo>
                    <a:cubicBezTo>
                      <a:pt x="684970" y="210173"/>
                      <a:pt x="677983" y="212707"/>
                      <a:pt x="674527" y="205182"/>
                    </a:cubicBezTo>
                    <a:cubicBezTo>
                      <a:pt x="670918" y="197196"/>
                      <a:pt x="698485" y="129852"/>
                      <a:pt x="707008" y="127932"/>
                    </a:cubicBezTo>
                    <a:cubicBezTo>
                      <a:pt x="711232" y="126972"/>
                      <a:pt x="715820" y="125955"/>
                      <a:pt x="720235" y="126013"/>
                    </a:cubicBezTo>
                    <a:close/>
                    <a:moveTo>
                      <a:pt x="904739" y="121482"/>
                    </a:moveTo>
                    <a:cubicBezTo>
                      <a:pt x="911880" y="119870"/>
                      <a:pt x="920634" y="118871"/>
                      <a:pt x="927008" y="121559"/>
                    </a:cubicBezTo>
                    <a:cubicBezTo>
                      <a:pt x="937067" y="125706"/>
                      <a:pt x="930002" y="134766"/>
                      <a:pt x="928236" y="140987"/>
                    </a:cubicBezTo>
                    <a:cubicBezTo>
                      <a:pt x="923936" y="156728"/>
                      <a:pt x="917793" y="171932"/>
                      <a:pt x="913032" y="187597"/>
                    </a:cubicBezTo>
                    <a:cubicBezTo>
                      <a:pt x="908962" y="201035"/>
                      <a:pt x="899441" y="204644"/>
                      <a:pt x="884006" y="203953"/>
                    </a:cubicBezTo>
                    <a:cubicBezTo>
                      <a:pt x="881011" y="203569"/>
                      <a:pt x="874023" y="205259"/>
                      <a:pt x="870952" y="197733"/>
                    </a:cubicBezTo>
                    <a:cubicBezTo>
                      <a:pt x="867343" y="189056"/>
                      <a:pt x="895601" y="123479"/>
                      <a:pt x="904739" y="121482"/>
                    </a:cubicBezTo>
                    <a:close/>
                    <a:moveTo>
                      <a:pt x="508587" y="121482"/>
                    </a:moveTo>
                    <a:cubicBezTo>
                      <a:pt x="515728" y="119870"/>
                      <a:pt x="524482" y="118871"/>
                      <a:pt x="530855" y="121559"/>
                    </a:cubicBezTo>
                    <a:cubicBezTo>
                      <a:pt x="540915" y="125706"/>
                      <a:pt x="533850" y="134766"/>
                      <a:pt x="532084" y="140987"/>
                    </a:cubicBezTo>
                    <a:cubicBezTo>
                      <a:pt x="527784" y="156728"/>
                      <a:pt x="521641" y="171932"/>
                      <a:pt x="516879" y="187597"/>
                    </a:cubicBezTo>
                    <a:cubicBezTo>
                      <a:pt x="512810" y="201035"/>
                      <a:pt x="503288" y="204644"/>
                      <a:pt x="487854" y="203953"/>
                    </a:cubicBezTo>
                    <a:cubicBezTo>
                      <a:pt x="484859" y="203569"/>
                      <a:pt x="477871" y="205259"/>
                      <a:pt x="474800" y="197733"/>
                    </a:cubicBezTo>
                    <a:cubicBezTo>
                      <a:pt x="471191" y="189056"/>
                      <a:pt x="499449" y="123479"/>
                      <a:pt x="508587" y="121482"/>
                    </a:cubicBezTo>
                    <a:close/>
                    <a:moveTo>
                      <a:pt x="426673" y="104820"/>
                    </a:moveTo>
                    <a:cubicBezTo>
                      <a:pt x="431088" y="104877"/>
                      <a:pt x="435330" y="106010"/>
                      <a:pt x="438863" y="109350"/>
                    </a:cubicBezTo>
                    <a:cubicBezTo>
                      <a:pt x="445851" y="116030"/>
                      <a:pt x="438786" y="123479"/>
                      <a:pt x="436789" y="130160"/>
                    </a:cubicBezTo>
                    <a:cubicBezTo>
                      <a:pt x="432412" y="144673"/>
                      <a:pt x="426269" y="158648"/>
                      <a:pt x="422583" y="173315"/>
                    </a:cubicBezTo>
                    <a:cubicBezTo>
                      <a:pt x="418974" y="187599"/>
                      <a:pt x="409913" y="190823"/>
                      <a:pt x="393941" y="189364"/>
                    </a:cubicBezTo>
                    <a:cubicBezTo>
                      <a:pt x="391407" y="188980"/>
                      <a:pt x="384420" y="191514"/>
                      <a:pt x="380964" y="183989"/>
                    </a:cubicBezTo>
                    <a:cubicBezTo>
                      <a:pt x="377355" y="176003"/>
                      <a:pt x="404922" y="108659"/>
                      <a:pt x="413446" y="106739"/>
                    </a:cubicBezTo>
                    <a:cubicBezTo>
                      <a:pt x="417669" y="105779"/>
                      <a:pt x="422257" y="104762"/>
                      <a:pt x="426673" y="104820"/>
                    </a:cubicBezTo>
                    <a:close/>
                    <a:moveTo>
                      <a:pt x="323775" y="86928"/>
                    </a:moveTo>
                    <a:cubicBezTo>
                      <a:pt x="328191" y="86985"/>
                      <a:pt x="332433" y="88118"/>
                      <a:pt x="335966" y="91458"/>
                    </a:cubicBezTo>
                    <a:cubicBezTo>
                      <a:pt x="342954" y="98138"/>
                      <a:pt x="335889" y="105587"/>
                      <a:pt x="333892" y="112268"/>
                    </a:cubicBezTo>
                    <a:cubicBezTo>
                      <a:pt x="329515" y="126781"/>
                      <a:pt x="323372" y="140756"/>
                      <a:pt x="319686" y="155423"/>
                    </a:cubicBezTo>
                    <a:cubicBezTo>
                      <a:pt x="316077" y="169706"/>
                      <a:pt x="307016" y="172931"/>
                      <a:pt x="291044" y="171472"/>
                    </a:cubicBezTo>
                    <a:cubicBezTo>
                      <a:pt x="288510" y="171088"/>
                      <a:pt x="281523" y="173622"/>
                      <a:pt x="278067" y="166097"/>
                    </a:cubicBezTo>
                    <a:cubicBezTo>
                      <a:pt x="274458" y="158111"/>
                      <a:pt x="302025" y="90767"/>
                      <a:pt x="310548" y="88847"/>
                    </a:cubicBezTo>
                    <a:cubicBezTo>
                      <a:pt x="314772" y="87887"/>
                      <a:pt x="319360" y="86870"/>
                      <a:pt x="323775" y="86928"/>
                    </a:cubicBezTo>
                    <a:close/>
                    <a:moveTo>
                      <a:pt x="214870" y="64351"/>
                    </a:moveTo>
                    <a:cubicBezTo>
                      <a:pt x="222011" y="62739"/>
                      <a:pt x="230765" y="61740"/>
                      <a:pt x="237138" y="64428"/>
                    </a:cubicBezTo>
                    <a:cubicBezTo>
                      <a:pt x="247198" y="68575"/>
                      <a:pt x="240133" y="77636"/>
                      <a:pt x="238367" y="83856"/>
                    </a:cubicBezTo>
                    <a:cubicBezTo>
                      <a:pt x="234067" y="99598"/>
                      <a:pt x="227924" y="114802"/>
                      <a:pt x="223162" y="130466"/>
                    </a:cubicBezTo>
                    <a:cubicBezTo>
                      <a:pt x="219093" y="143828"/>
                      <a:pt x="209571" y="147514"/>
                      <a:pt x="194137" y="146823"/>
                    </a:cubicBezTo>
                    <a:cubicBezTo>
                      <a:pt x="191142" y="146439"/>
                      <a:pt x="184154" y="148128"/>
                      <a:pt x="181083" y="140603"/>
                    </a:cubicBezTo>
                    <a:cubicBezTo>
                      <a:pt x="177473" y="131926"/>
                      <a:pt x="205732" y="66348"/>
                      <a:pt x="214870" y="64351"/>
                    </a:cubicBezTo>
                    <a:close/>
                    <a:moveTo>
                      <a:pt x="120728" y="31640"/>
                    </a:moveTo>
                    <a:cubicBezTo>
                      <a:pt x="127869" y="30028"/>
                      <a:pt x="136622" y="29030"/>
                      <a:pt x="142996" y="31717"/>
                    </a:cubicBezTo>
                    <a:cubicBezTo>
                      <a:pt x="153055" y="35864"/>
                      <a:pt x="145991" y="44924"/>
                      <a:pt x="144225" y="51145"/>
                    </a:cubicBezTo>
                    <a:cubicBezTo>
                      <a:pt x="139924" y="66887"/>
                      <a:pt x="133781" y="82091"/>
                      <a:pt x="129021" y="97755"/>
                    </a:cubicBezTo>
                    <a:cubicBezTo>
                      <a:pt x="125028" y="111117"/>
                      <a:pt x="115429" y="114803"/>
                      <a:pt x="99994" y="114112"/>
                    </a:cubicBezTo>
                    <a:cubicBezTo>
                      <a:pt x="96999" y="113728"/>
                      <a:pt x="90012" y="115417"/>
                      <a:pt x="86941" y="107892"/>
                    </a:cubicBezTo>
                    <a:cubicBezTo>
                      <a:pt x="83331" y="99215"/>
                      <a:pt x="111590" y="33637"/>
                      <a:pt x="120728" y="31640"/>
                    </a:cubicBezTo>
                    <a:close/>
                    <a:moveTo>
                      <a:pt x="46031" y="2"/>
                    </a:moveTo>
                    <a:cubicBezTo>
                      <a:pt x="50447" y="60"/>
                      <a:pt x="54689" y="1193"/>
                      <a:pt x="58222" y="4533"/>
                    </a:cubicBezTo>
                    <a:cubicBezTo>
                      <a:pt x="65210" y="11213"/>
                      <a:pt x="58145" y="18662"/>
                      <a:pt x="56148" y="25342"/>
                    </a:cubicBezTo>
                    <a:cubicBezTo>
                      <a:pt x="51771" y="39856"/>
                      <a:pt x="45628" y="53831"/>
                      <a:pt x="41942" y="68498"/>
                    </a:cubicBezTo>
                    <a:cubicBezTo>
                      <a:pt x="38410" y="82781"/>
                      <a:pt x="29272" y="86006"/>
                      <a:pt x="13300" y="84547"/>
                    </a:cubicBezTo>
                    <a:cubicBezTo>
                      <a:pt x="10766" y="84163"/>
                      <a:pt x="3778" y="86697"/>
                      <a:pt x="323" y="79172"/>
                    </a:cubicBezTo>
                    <a:cubicBezTo>
                      <a:pt x="-3286" y="71186"/>
                      <a:pt x="24281" y="3841"/>
                      <a:pt x="32805" y="1922"/>
                    </a:cubicBezTo>
                    <a:cubicBezTo>
                      <a:pt x="37028" y="962"/>
                      <a:pt x="41616" y="-55"/>
                      <a:pt x="46031" y="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589" name="Google Shape;1589;p51"/>
              <p:cNvGrpSpPr/>
              <p:nvPr/>
            </p:nvGrpSpPr>
            <p:grpSpPr>
              <a:xfrm>
                <a:off x="3581615" y="3556550"/>
                <a:ext cx="319559" cy="332398"/>
                <a:chOff x="3581615" y="3556550"/>
                <a:chExt cx="319559" cy="332398"/>
              </a:xfrm>
            </p:grpSpPr>
            <p:sp>
              <p:nvSpPr>
                <p:cNvPr id="1590" name="Google Shape;1590;p51"/>
                <p:cNvSpPr/>
                <p:nvPr/>
              </p:nvSpPr>
              <p:spPr>
                <a:xfrm>
                  <a:off x="3581615" y="3556550"/>
                  <a:ext cx="319559" cy="332398"/>
                </a:xfrm>
                <a:custGeom>
                  <a:rect b="b" l="l" r="r" t="t"/>
                  <a:pathLst>
                    <a:path extrusionOk="0" h="412313" w="396387">
                      <a:moveTo>
                        <a:pt x="357981" y="412273"/>
                      </a:moveTo>
                      <a:lnTo>
                        <a:pt x="16605" y="389889"/>
                      </a:lnTo>
                      <a:cubicBezTo>
                        <a:pt x="6889" y="389222"/>
                        <a:pt x="-541" y="380840"/>
                        <a:pt x="31" y="371125"/>
                      </a:cubicBezTo>
                      <a:lnTo>
                        <a:pt x="21748" y="16604"/>
                      </a:lnTo>
                      <a:cubicBezTo>
                        <a:pt x="22319" y="6889"/>
                        <a:pt x="30701" y="-541"/>
                        <a:pt x="40512" y="31"/>
                      </a:cubicBezTo>
                      <a:lnTo>
                        <a:pt x="379698" y="20033"/>
                      </a:lnTo>
                      <a:cubicBezTo>
                        <a:pt x="389413" y="20605"/>
                        <a:pt x="396842" y="28987"/>
                        <a:pt x="396366" y="38702"/>
                      </a:cubicBezTo>
                      <a:lnTo>
                        <a:pt x="376840" y="395604"/>
                      </a:lnTo>
                      <a:cubicBezTo>
                        <a:pt x="376268" y="405415"/>
                        <a:pt x="367791" y="412940"/>
                        <a:pt x="357981" y="412273"/>
                      </a:cubicBezTo>
                      <a:close/>
                    </a:path>
                  </a:pathLst>
                </a:custGeom>
                <a:solidFill>
                  <a:srgbClr val="ED1C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91" name="Google Shape;1591;p51"/>
                <p:cNvSpPr/>
                <p:nvPr/>
              </p:nvSpPr>
              <p:spPr>
                <a:xfrm>
                  <a:off x="3594282" y="3570830"/>
                  <a:ext cx="291236" cy="303138"/>
                </a:xfrm>
                <a:custGeom>
                  <a:rect b="b" l="l" r="r" t="t"/>
                  <a:pathLst>
                    <a:path extrusionOk="0" h="376018" w="361255">
                      <a:moveTo>
                        <a:pt x="326265" y="375985"/>
                      </a:moveTo>
                      <a:lnTo>
                        <a:pt x="15083" y="355602"/>
                      </a:lnTo>
                      <a:cubicBezTo>
                        <a:pt x="6225" y="355030"/>
                        <a:pt x="-538" y="347410"/>
                        <a:pt x="34" y="338457"/>
                      </a:cubicBezTo>
                      <a:lnTo>
                        <a:pt x="19846" y="15178"/>
                      </a:lnTo>
                      <a:cubicBezTo>
                        <a:pt x="20417" y="6320"/>
                        <a:pt x="28037" y="-538"/>
                        <a:pt x="36896" y="33"/>
                      </a:cubicBezTo>
                      <a:lnTo>
                        <a:pt x="346077" y="18321"/>
                      </a:lnTo>
                      <a:cubicBezTo>
                        <a:pt x="354935" y="18893"/>
                        <a:pt x="361793" y="26418"/>
                        <a:pt x="361222" y="35371"/>
                      </a:cubicBezTo>
                      <a:lnTo>
                        <a:pt x="343410" y="360745"/>
                      </a:lnTo>
                      <a:cubicBezTo>
                        <a:pt x="342934" y="369699"/>
                        <a:pt x="335219" y="376557"/>
                        <a:pt x="326265" y="375985"/>
                      </a:cubicBezTo>
                      <a:close/>
                    </a:path>
                  </a:pathLst>
                </a:custGeom>
                <a:solidFill>
                  <a:srgbClr val="3C241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92" name="Google Shape;1592;p51"/>
                <p:cNvSpPr/>
                <p:nvPr/>
              </p:nvSpPr>
              <p:spPr>
                <a:xfrm>
                  <a:off x="3702351" y="3575388"/>
                  <a:ext cx="80704" cy="293562"/>
                </a:xfrm>
                <a:custGeom>
                  <a:rect b="b" l="l" r="r" t="t"/>
                  <a:pathLst>
                    <a:path extrusionOk="0" h="364140" w="100107">
                      <a:moveTo>
                        <a:pt x="77819" y="364141"/>
                      </a:moveTo>
                      <a:lnTo>
                        <a:pt x="0" y="356902"/>
                      </a:lnTo>
                      <a:lnTo>
                        <a:pt x="21241" y="0"/>
                      </a:lnTo>
                      <a:lnTo>
                        <a:pt x="100108" y="5334"/>
                      </a:lnTo>
                      <a:close/>
                    </a:path>
                  </a:pathLst>
                </a:custGeom>
                <a:solidFill>
                  <a:srgbClr val="FCEBE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93" name="Google Shape;1593;p51"/>
                <p:cNvSpPr/>
                <p:nvPr/>
              </p:nvSpPr>
              <p:spPr>
                <a:xfrm>
                  <a:off x="3656864" y="3613063"/>
                  <a:ext cx="169836" cy="223281"/>
                </a:xfrm>
                <a:custGeom>
                  <a:rect b="b" l="l" r="r" t="t"/>
                  <a:pathLst>
                    <a:path extrusionOk="0" h="223281" w="169836">
                      <a:moveTo>
                        <a:pt x="19302" y="163128"/>
                      </a:moveTo>
                      <a:lnTo>
                        <a:pt x="145004" y="169962"/>
                      </a:lnTo>
                      <a:cubicBezTo>
                        <a:pt x="154604" y="170499"/>
                        <a:pt x="161974" y="178716"/>
                        <a:pt x="161438" y="188238"/>
                      </a:cubicBezTo>
                      <a:lnTo>
                        <a:pt x="160439" y="206821"/>
                      </a:lnTo>
                      <a:cubicBezTo>
                        <a:pt x="159978" y="216420"/>
                        <a:pt x="151762" y="223791"/>
                        <a:pt x="142163" y="223254"/>
                      </a:cubicBezTo>
                      <a:lnTo>
                        <a:pt x="16461" y="216420"/>
                      </a:lnTo>
                      <a:cubicBezTo>
                        <a:pt x="6861" y="215882"/>
                        <a:pt x="-510" y="207665"/>
                        <a:pt x="27" y="198143"/>
                      </a:cubicBezTo>
                      <a:lnTo>
                        <a:pt x="1026" y="179561"/>
                      </a:lnTo>
                      <a:cubicBezTo>
                        <a:pt x="1563" y="169962"/>
                        <a:pt x="9780" y="162590"/>
                        <a:pt x="19302" y="163128"/>
                      </a:cubicBezTo>
                      <a:close/>
                      <a:moveTo>
                        <a:pt x="23065" y="81501"/>
                      </a:moveTo>
                      <a:lnTo>
                        <a:pt x="148767" y="88335"/>
                      </a:lnTo>
                      <a:cubicBezTo>
                        <a:pt x="158367" y="88872"/>
                        <a:pt x="165737" y="97089"/>
                        <a:pt x="165201" y="106611"/>
                      </a:cubicBezTo>
                      <a:lnTo>
                        <a:pt x="164202" y="125194"/>
                      </a:lnTo>
                      <a:cubicBezTo>
                        <a:pt x="163665" y="134793"/>
                        <a:pt x="155525" y="142164"/>
                        <a:pt x="145926" y="141627"/>
                      </a:cubicBezTo>
                      <a:lnTo>
                        <a:pt x="20224" y="134793"/>
                      </a:lnTo>
                      <a:cubicBezTo>
                        <a:pt x="10625" y="134255"/>
                        <a:pt x="3253" y="126038"/>
                        <a:pt x="3790" y="116516"/>
                      </a:cubicBezTo>
                      <a:lnTo>
                        <a:pt x="4789" y="97934"/>
                      </a:lnTo>
                      <a:cubicBezTo>
                        <a:pt x="5326" y="88335"/>
                        <a:pt x="13543" y="80964"/>
                        <a:pt x="23065" y="81501"/>
                      </a:cubicBezTo>
                      <a:close/>
                      <a:moveTo>
                        <a:pt x="27673" y="28"/>
                      </a:moveTo>
                      <a:lnTo>
                        <a:pt x="153375" y="6862"/>
                      </a:lnTo>
                      <a:cubicBezTo>
                        <a:pt x="162975" y="7399"/>
                        <a:pt x="170345" y="15616"/>
                        <a:pt x="169809" y="25138"/>
                      </a:cubicBezTo>
                      <a:lnTo>
                        <a:pt x="168810" y="43721"/>
                      </a:lnTo>
                      <a:cubicBezTo>
                        <a:pt x="168273" y="53320"/>
                        <a:pt x="160133" y="60691"/>
                        <a:pt x="150534" y="60154"/>
                      </a:cubicBezTo>
                      <a:lnTo>
                        <a:pt x="24832" y="53320"/>
                      </a:lnTo>
                      <a:cubicBezTo>
                        <a:pt x="15233" y="52782"/>
                        <a:pt x="7861" y="44565"/>
                        <a:pt x="8399" y="35043"/>
                      </a:cubicBezTo>
                      <a:lnTo>
                        <a:pt x="9397" y="16461"/>
                      </a:lnTo>
                      <a:cubicBezTo>
                        <a:pt x="9934" y="6862"/>
                        <a:pt x="18151" y="-510"/>
                        <a:pt x="27673" y="2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grpSp>
      <p:grpSp>
        <p:nvGrpSpPr>
          <p:cNvPr id="1594" name="Google Shape;1594;p51"/>
          <p:cNvGrpSpPr/>
          <p:nvPr/>
        </p:nvGrpSpPr>
        <p:grpSpPr>
          <a:xfrm flipH="1">
            <a:off x="40764" y="4910383"/>
            <a:ext cx="4291493" cy="1713007"/>
            <a:chOff x="661539" y="2335757"/>
            <a:chExt cx="5194650" cy="2073514"/>
          </a:xfrm>
        </p:grpSpPr>
        <p:sp>
          <p:nvSpPr>
            <p:cNvPr id="1595" name="Google Shape;1595;p51"/>
            <p:cNvSpPr/>
            <p:nvPr/>
          </p:nvSpPr>
          <p:spPr>
            <a:xfrm>
              <a:off x="930492" y="2808802"/>
              <a:ext cx="4338169" cy="923014"/>
            </a:xfrm>
            <a:custGeom>
              <a:rect b="b" l="l" r="r" t="t"/>
              <a:pathLst>
                <a:path extrusionOk="0" h="762000" w="35814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96" name="Google Shape;1596;p51"/>
            <p:cNvSpPr/>
            <p:nvPr/>
          </p:nvSpPr>
          <p:spPr>
            <a:xfrm>
              <a:off x="661539" y="2335757"/>
              <a:ext cx="4303556" cy="934552"/>
            </a:xfrm>
            <a:custGeom>
              <a:rect b="b" l="l" r="r" t="t"/>
              <a:pathLst>
                <a:path extrusionOk="0" h="771525" w="35528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97" name="Google Shape;1597;p51"/>
            <p:cNvSpPr/>
            <p:nvPr/>
          </p:nvSpPr>
          <p:spPr>
            <a:xfrm>
              <a:off x="756533" y="3013212"/>
              <a:ext cx="5099656" cy="1396059"/>
            </a:xfrm>
            <a:custGeom>
              <a:rect b="b" l="l" r="r" t="t"/>
              <a:pathLst>
                <a:path extrusionOk="0" h="1152525" w="4210050">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598" name="Google Shape;1598;p51"/>
          <p:cNvGrpSpPr/>
          <p:nvPr/>
        </p:nvGrpSpPr>
        <p:grpSpPr>
          <a:xfrm>
            <a:off x="8888697" y="895290"/>
            <a:ext cx="2647732" cy="3018632"/>
            <a:chOff x="4183270" y="1308080"/>
            <a:chExt cx="3277367" cy="3736468"/>
          </a:xfrm>
        </p:grpSpPr>
        <p:sp>
          <p:nvSpPr>
            <p:cNvPr id="1599" name="Google Shape;1599;p51"/>
            <p:cNvSpPr/>
            <p:nvPr/>
          </p:nvSpPr>
          <p:spPr>
            <a:xfrm>
              <a:off x="4183270" y="1308080"/>
              <a:ext cx="3277367" cy="3736468"/>
            </a:xfrm>
            <a:custGeom>
              <a:rect b="b" l="l" r="r" t="t"/>
              <a:pathLst>
                <a:path extrusionOk="0" h="2581176" w="2264026">
                  <a:moveTo>
                    <a:pt x="1166643" y="0"/>
                  </a:moveTo>
                  <a:lnTo>
                    <a:pt x="1265146" y="795"/>
                  </a:lnTo>
                  <a:lnTo>
                    <a:pt x="1357492" y="7949"/>
                  </a:lnTo>
                  <a:lnTo>
                    <a:pt x="1445222" y="19874"/>
                  </a:lnTo>
                  <a:lnTo>
                    <a:pt x="1529103" y="37362"/>
                  </a:lnTo>
                  <a:lnTo>
                    <a:pt x="1609136" y="58826"/>
                  </a:lnTo>
                  <a:lnTo>
                    <a:pt x="1683013" y="86649"/>
                  </a:lnTo>
                  <a:lnTo>
                    <a:pt x="1754582" y="116857"/>
                  </a:lnTo>
                  <a:lnTo>
                    <a:pt x="1819994" y="152629"/>
                  </a:lnTo>
                  <a:lnTo>
                    <a:pt x="1881558" y="193171"/>
                  </a:lnTo>
                  <a:lnTo>
                    <a:pt x="1940814" y="238483"/>
                  </a:lnTo>
                  <a:lnTo>
                    <a:pt x="1993913" y="286974"/>
                  </a:lnTo>
                  <a:lnTo>
                    <a:pt x="2042395" y="341031"/>
                  </a:lnTo>
                  <a:lnTo>
                    <a:pt x="2087798" y="397471"/>
                  </a:lnTo>
                  <a:lnTo>
                    <a:pt x="2127815" y="457886"/>
                  </a:lnTo>
                  <a:lnTo>
                    <a:pt x="2164754" y="521482"/>
                  </a:lnTo>
                  <a:lnTo>
                    <a:pt x="2189380" y="574743"/>
                  </a:lnTo>
                  <a:lnTo>
                    <a:pt x="2210927" y="634364"/>
                  </a:lnTo>
                  <a:lnTo>
                    <a:pt x="2230166" y="699549"/>
                  </a:lnTo>
                  <a:lnTo>
                    <a:pt x="2245557" y="770299"/>
                  </a:lnTo>
                  <a:lnTo>
                    <a:pt x="2257100" y="842638"/>
                  </a:lnTo>
                  <a:lnTo>
                    <a:pt x="2262487" y="917363"/>
                  </a:lnTo>
                  <a:lnTo>
                    <a:pt x="2264026" y="993678"/>
                  </a:lnTo>
                  <a:lnTo>
                    <a:pt x="2259409" y="1069197"/>
                  </a:lnTo>
                  <a:lnTo>
                    <a:pt x="2250174" y="1143127"/>
                  </a:lnTo>
                  <a:lnTo>
                    <a:pt x="2233244" y="1215467"/>
                  </a:lnTo>
                  <a:lnTo>
                    <a:pt x="2210927" y="1277471"/>
                  </a:lnTo>
                  <a:lnTo>
                    <a:pt x="2183993" y="1335503"/>
                  </a:lnTo>
                  <a:lnTo>
                    <a:pt x="2151672" y="1388764"/>
                  </a:lnTo>
                  <a:lnTo>
                    <a:pt x="2118581" y="1440435"/>
                  </a:lnTo>
                  <a:lnTo>
                    <a:pt x="2081642" y="1491311"/>
                  </a:lnTo>
                  <a:lnTo>
                    <a:pt x="2045473" y="1539008"/>
                  </a:lnTo>
                  <a:lnTo>
                    <a:pt x="2009304" y="1588294"/>
                  </a:lnTo>
                  <a:lnTo>
                    <a:pt x="1973904" y="1637580"/>
                  </a:lnTo>
                  <a:lnTo>
                    <a:pt x="1950049" y="1677327"/>
                  </a:lnTo>
                  <a:lnTo>
                    <a:pt x="1930810" y="1722639"/>
                  </a:lnTo>
                  <a:lnTo>
                    <a:pt x="1915418" y="1770336"/>
                  </a:lnTo>
                  <a:lnTo>
                    <a:pt x="1903106" y="1822007"/>
                  </a:lnTo>
                  <a:lnTo>
                    <a:pt x="1901567" y="1846650"/>
                  </a:lnTo>
                  <a:lnTo>
                    <a:pt x="1903106" y="1876063"/>
                  </a:lnTo>
                  <a:lnTo>
                    <a:pt x="1906953" y="1911835"/>
                  </a:lnTo>
                  <a:lnTo>
                    <a:pt x="1912340" y="1949197"/>
                  </a:lnTo>
                  <a:lnTo>
                    <a:pt x="1920805" y="1989739"/>
                  </a:lnTo>
                  <a:lnTo>
                    <a:pt x="1930810" y="2030282"/>
                  </a:lnTo>
                  <a:lnTo>
                    <a:pt x="1940814" y="2069234"/>
                  </a:lnTo>
                  <a:lnTo>
                    <a:pt x="1951588" y="2106596"/>
                  </a:lnTo>
                  <a:lnTo>
                    <a:pt x="1961592" y="2139983"/>
                  </a:lnTo>
                  <a:lnTo>
                    <a:pt x="1971596" y="2169396"/>
                  </a:lnTo>
                  <a:lnTo>
                    <a:pt x="1980061" y="2190860"/>
                  </a:lnTo>
                  <a:lnTo>
                    <a:pt x="1992374" y="2222658"/>
                  </a:lnTo>
                  <a:lnTo>
                    <a:pt x="2003917" y="2261609"/>
                  </a:lnTo>
                  <a:lnTo>
                    <a:pt x="2016230" y="2305332"/>
                  </a:lnTo>
                  <a:lnTo>
                    <a:pt x="2028543" y="2349848"/>
                  </a:lnTo>
                  <a:lnTo>
                    <a:pt x="2042395" y="2390390"/>
                  </a:lnTo>
                  <a:lnTo>
                    <a:pt x="2057017" y="2426163"/>
                  </a:lnTo>
                  <a:lnTo>
                    <a:pt x="1925423" y="2469885"/>
                  </a:lnTo>
                  <a:lnTo>
                    <a:pt x="1797677" y="2507246"/>
                  </a:lnTo>
                  <a:lnTo>
                    <a:pt x="1676088" y="2537455"/>
                  </a:lnTo>
                  <a:lnTo>
                    <a:pt x="1557576" y="2559712"/>
                  </a:lnTo>
                  <a:lnTo>
                    <a:pt x="1442143" y="2575612"/>
                  </a:lnTo>
                  <a:lnTo>
                    <a:pt x="1330558" y="2581176"/>
                  </a:lnTo>
                  <a:lnTo>
                    <a:pt x="1221282" y="2579586"/>
                  </a:lnTo>
                  <a:lnTo>
                    <a:pt x="1115083" y="2569252"/>
                  </a:lnTo>
                  <a:lnTo>
                    <a:pt x="1010424" y="2550968"/>
                  </a:lnTo>
                  <a:lnTo>
                    <a:pt x="1005806" y="2524735"/>
                  </a:lnTo>
                  <a:lnTo>
                    <a:pt x="1000420" y="2494527"/>
                  </a:lnTo>
                  <a:lnTo>
                    <a:pt x="993494" y="2457960"/>
                  </a:lnTo>
                  <a:lnTo>
                    <a:pt x="988107" y="2419008"/>
                  </a:lnTo>
                  <a:lnTo>
                    <a:pt x="980411" y="2376876"/>
                  </a:lnTo>
                  <a:lnTo>
                    <a:pt x="972715" y="2333949"/>
                  </a:lnTo>
                  <a:lnTo>
                    <a:pt x="964250" y="2291817"/>
                  </a:lnTo>
                  <a:lnTo>
                    <a:pt x="954247" y="2251275"/>
                  </a:lnTo>
                  <a:lnTo>
                    <a:pt x="944242" y="2212323"/>
                  </a:lnTo>
                  <a:lnTo>
                    <a:pt x="931929" y="2178141"/>
                  </a:lnTo>
                  <a:lnTo>
                    <a:pt x="918847" y="2148728"/>
                  </a:lnTo>
                  <a:lnTo>
                    <a:pt x="904995" y="2125675"/>
                  </a:lnTo>
                  <a:lnTo>
                    <a:pt x="889604" y="2111366"/>
                  </a:lnTo>
                  <a:lnTo>
                    <a:pt x="872674" y="2104211"/>
                  </a:lnTo>
                  <a:lnTo>
                    <a:pt x="853435" y="2101031"/>
                  </a:lnTo>
                  <a:lnTo>
                    <a:pt x="831118" y="2102622"/>
                  </a:lnTo>
                  <a:lnTo>
                    <a:pt x="808801" y="2105801"/>
                  </a:lnTo>
                  <a:lnTo>
                    <a:pt x="788023" y="2111366"/>
                  </a:lnTo>
                  <a:lnTo>
                    <a:pt x="768014" y="2116930"/>
                  </a:lnTo>
                  <a:lnTo>
                    <a:pt x="749545" y="2122494"/>
                  </a:lnTo>
                  <a:lnTo>
                    <a:pt x="735693" y="2127264"/>
                  </a:lnTo>
                  <a:lnTo>
                    <a:pt x="702602" y="2138394"/>
                  </a:lnTo>
                  <a:lnTo>
                    <a:pt x="664894" y="2148728"/>
                  </a:lnTo>
                  <a:lnTo>
                    <a:pt x="622569" y="2157472"/>
                  </a:lnTo>
                  <a:lnTo>
                    <a:pt x="577935" y="2163037"/>
                  </a:lnTo>
                  <a:lnTo>
                    <a:pt x="533301" y="2167807"/>
                  </a:lnTo>
                  <a:lnTo>
                    <a:pt x="487897" y="2169396"/>
                  </a:lnTo>
                  <a:lnTo>
                    <a:pt x="444802" y="2166217"/>
                  </a:lnTo>
                  <a:lnTo>
                    <a:pt x="404016" y="2159062"/>
                  </a:lnTo>
                  <a:lnTo>
                    <a:pt x="381699" y="2153498"/>
                  </a:lnTo>
                  <a:lnTo>
                    <a:pt x="359382" y="2143163"/>
                  </a:lnTo>
                  <a:lnTo>
                    <a:pt x="337064" y="2131239"/>
                  </a:lnTo>
                  <a:lnTo>
                    <a:pt x="317826" y="2116930"/>
                  </a:lnTo>
                  <a:lnTo>
                    <a:pt x="297818" y="2099441"/>
                  </a:lnTo>
                  <a:lnTo>
                    <a:pt x="282426" y="2081158"/>
                  </a:lnTo>
                  <a:lnTo>
                    <a:pt x="271652" y="2058105"/>
                  </a:lnTo>
                  <a:lnTo>
                    <a:pt x="263187" y="2031871"/>
                  </a:lnTo>
                  <a:lnTo>
                    <a:pt x="260109" y="2003254"/>
                  </a:lnTo>
                  <a:lnTo>
                    <a:pt x="263187" y="1971456"/>
                  </a:lnTo>
                  <a:lnTo>
                    <a:pt x="267035" y="1949197"/>
                  </a:lnTo>
                  <a:lnTo>
                    <a:pt x="272422" y="1924554"/>
                  </a:lnTo>
                  <a:lnTo>
                    <a:pt x="278579" y="1899116"/>
                  </a:lnTo>
                  <a:lnTo>
                    <a:pt x="280887" y="1874473"/>
                  </a:lnTo>
                  <a:lnTo>
                    <a:pt x="280887" y="1848240"/>
                  </a:lnTo>
                  <a:lnTo>
                    <a:pt x="273961" y="1825187"/>
                  </a:lnTo>
                  <a:lnTo>
                    <a:pt x="267035" y="1812467"/>
                  </a:lnTo>
                  <a:lnTo>
                    <a:pt x="254722" y="1800544"/>
                  </a:lnTo>
                  <a:lnTo>
                    <a:pt x="241640" y="1791799"/>
                  </a:lnTo>
                  <a:lnTo>
                    <a:pt x="227788" y="1784644"/>
                  </a:lnTo>
                  <a:lnTo>
                    <a:pt x="213936" y="1774310"/>
                  </a:lnTo>
                  <a:lnTo>
                    <a:pt x="203163" y="1763181"/>
                  </a:lnTo>
                  <a:lnTo>
                    <a:pt x="194697" y="1748872"/>
                  </a:lnTo>
                  <a:lnTo>
                    <a:pt x="191619" y="1732974"/>
                  </a:lnTo>
                  <a:lnTo>
                    <a:pt x="193158" y="1717074"/>
                  </a:lnTo>
                  <a:lnTo>
                    <a:pt x="198545" y="1701970"/>
                  </a:lnTo>
                  <a:lnTo>
                    <a:pt x="205471" y="1689251"/>
                  </a:lnTo>
                  <a:lnTo>
                    <a:pt x="210088" y="1676532"/>
                  </a:lnTo>
                  <a:lnTo>
                    <a:pt x="187771" y="1660634"/>
                  </a:lnTo>
                  <a:lnTo>
                    <a:pt x="172380" y="1644735"/>
                  </a:lnTo>
                  <a:lnTo>
                    <a:pt x="163915" y="1628836"/>
                  </a:lnTo>
                  <a:lnTo>
                    <a:pt x="162376" y="1611347"/>
                  </a:lnTo>
                  <a:lnTo>
                    <a:pt x="164684" y="1595449"/>
                  </a:lnTo>
                  <a:lnTo>
                    <a:pt x="170841" y="1577960"/>
                  </a:lnTo>
                  <a:lnTo>
                    <a:pt x="179306" y="1560471"/>
                  </a:lnTo>
                  <a:lnTo>
                    <a:pt x="188541" y="1542983"/>
                  </a:lnTo>
                  <a:lnTo>
                    <a:pt x="197006" y="1524698"/>
                  </a:lnTo>
                  <a:lnTo>
                    <a:pt x="205471" y="1507210"/>
                  </a:lnTo>
                  <a:lnTo>
                    <a:pt x="210088" y="1488132"/>
                  </a:lnTo>
                  <a:lnTo>
                    <a:pt x="194697" y="1473822"/>
                  </a:lnTo>
                  <a:lnTo>
                    <a:pt x="173149" y="1462693"/>
                  </a:lnTo>
                  <a:lnTo>
                    <a:pt x="149294" y="1452359"/>
                  </a:lnTo>
                  <a:lnTo>
                    <a:pt x="124668" y="1443615"/>
                  </a:lnTo>
                  <a:lnTo>
                    <a:pt x="99272" y="1434870"/>
                  </a:lnTo>
                  <a:lnTo>
                    <a:pt x="73877" y="1426126"/>
                  </a:lnTo>
                  <a:lnTo>
                    <a:pt x="50021" y="1415792"/>
                  </a:lnTo>
                  <a:lnTo>
                    <a:pt x="30783" y="1404662"/>
                  </a:lnTo>
                  <a:lnTo>
                    <a:pt x="13852" y="1388764"/>
                  </a:lnTo>
                  <a:lnTo>
                    <a:pt x="3848" y="1369685"/>
                  </a:lnTo>
                  <a:lnTo>
                    <a:pt x="0" y="1349811"/>
                  </a:lnTo>
                  <a:lnTo>
                    <a:pt x="3079" y="1330733"/>
                  </a:lnTo>
                  <a:lnTo>
                    <a:pt x="10004" y="1313244"/>
                  </a:lnTo>
                  <a:lnTo>
                    <a:pt x="20778" y="1298935"/>
                  </a:lnTo>
                  <a:lnTo>
                    <a:pt x="33860" y="1284626"/>
                  </a:lnTo>
                  <a:lnTo>
                    <a:pt x="46173" y="1272702"/>
                  </a:lnTo>
                  <a:lnTo>
                    <a:pt x="56178" y="1263163"/>
                  </a:lnTo>
                  <a:lnTo>
                    <a:pt x="85421" y="1228186"/>
                  </a:lnTo>
                  <a:lnTo>
                    <a:pt x="116203" y="1196388"/>
                  </a:lnTo>
                  <a:lnTo>
                    <a:pt x="146985" y="1164590"/>
                  </a:lnTo>
                  <a:lnTo>
                    <a:pt x="176228" y="1129612"/>
                  </a:lnTo>
                  <a:lnTo>
                    <a:pt x="203932" y="1095430"/>
                  </a:lnTo>
                  <a:lnTo>
                    <a:pt x="229327" y="1056478"/>
                  </a:lnTo>
                  <a:lnTo>
                    <a:pt x="250105" y="1014346"/>
                  </a:lnTo>
                  <a:lnTo>
                    <a:pt x="261648" y="979368"/>
                  </a:lnTo>
                  <a:lnTo>
                    <a:pt x="265496" y="945186"/>
                  </a:lnTo>
                  <a:lnTo>
                    <a:pt x="265496" y="908619"/>
                  </a:lnTo>
                  <a:lnTo>
                    <a:pt x="264727" y="869666"/>
                  </a:lnTo>
                  <a:lnTo>
                    <a:pt x="263187" y="830715"/>
                  </a:lnTo>
                  <a:lnTo>
                    <a:pt x="264727" y="788583"/>
                  </a:lnTo>
                  <a:lnTo>
                    <a:pt x="268575" y="744066"/>
                  </a:lnTo>
                  <a:lnTo>
                    <a:pt x="311669" y="560434"/>
                  </a:lnTo>
                  <a:lnTo>
                    <a:pt x="338604" y="493659"/>
                  </a:lnTo>
                  <a:lnTo>
                    <a:pt x="370925" y="431654"/>
                  </a:lnTo>
                  <a:lnTo>
                    <a:pt x="408633" y="373623"/>
                  </a:lnTo>
                  <a:lnTo>
                    <a:pt x="451728" y="318772"/>
                  </a:lnTo>
                  <a:lnTo>
                    <a:pt x="499441" y="268691"/>
                  </a:lnTo>
                  <a:lnTo>
                    <a:pt x="551000" y="222584"/>
                  </a:lnTo>
                  <a:lnTo>
                    <a:pt x="607178" y="180452"/>
                  </a:lnTo>
                  <a:lnTo>
                    <a:pt x="665664" y="143089"/>
                  </a:lnTo>
                  <a:lnTo>
                    <a:pt x="728768" y="109702"/>
                  </a:lnTo>
                  <a:lnTo>
                    <a:pt x="793410" y="81879"/>
                  </a:lnTo>
                  <a:lnTo>
                    <a:pt x="858822" y="57236"/>
                  </a:lnTo>
                  <a:lnTo>
                    <a:pt x="1078914" y="715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grpSp>
          <p:nvGrpSpPr>
            <p:cNvPr id="1600" name="Google Shape;1600;p51"/>
            <p:cNvGrpSpPr/>
            <p:nvPr/>
          </p:nvGrpSpPr>
          <p:grpSpPr>
            <a:xfrm>
              <a:off x="4791305" y="1507787"/>
              <a:ext cx="2609390" cy="2295728"/>
              <a:chOff x="4075204" y="1700703"/>
              <a:chExt cx="3961307" cy="3485138"/>
            </a:xfrm>
          </p:grpSpPr>
          <p:sp>
            <p:nvSpPr>
              <p:cNvPr id="1601" name="Google Shape;1601;p51"/>
              <p:cNvSpPr/>
              <p:nvPr/>
            </p:nvSpPr>
            <p:spPr>
              <a:xfrm>
                <a:off x="6491531" y="1764198"/>
                <a:ext cx="581269" cy="1745650"/>
              </a:xfrm>
              <a:custGeom>
                <a:rect b="b" l="l" r="r" t="t"/>
                <a:pathLst>
                  <a:path extrusionOk="0" h="1745650" w="581269">
                    <a:moveTo>
                      <a:pt x="146202" y="62084"/>
                    </a:moveTo>
                    <a:cubicBezTo>
                      <a:pt x="158385" y="24747"/>
                      <a:pt x="182359" y="3917"/>
                      <a:pt x="219303" y="380"/>
                    </a:cubicBezTo>
                    <a:cubicBezTo>
                      <a:pt x="250744" y="-2371"/>
                      <a:pt x="277076" y="9812"/>
                      <a:pt x="294762" y="36931"/>
                    </a:cubicBezTo>
                    <a:cubicBezTo>
                      <a:pt x="320701" y="76232"/>
                      <a:pt x="307731" y="130075"/>
                      <a:pt x="267251" y="152870"/>
                    </a:cubicBezTo>
                    <a:cubicBezTo>
                      <a:pt x="225198" y="176844"/>
                      <a:pt x="172534" y="161123"/>
                      <a:pt x="152490" y="117106"/>
                    </a:cubicBezTo>
                    <a:cubicBezTo>
                      <a:pt x="146988" y="104922"/>
                      <a:pt x="141092" y="100992"/>
                      <a:pt x="128123" y="101385"/>
                    </a:cubicBezTo>
                    <a:cubicBezTo>
                      <a:pt x="99433" y="102564"/>
                      <a:pt x="70743" y="101778"/>
                      <a:pt x="40481" y="101778"/>
                    </a:cubicBezTo>
                    <a:cubicBezTo>
                      <a:pt x="40481" y="352129"/>
                      <a:pt x="40481" y="601301"/>
                      <a:pt x="40481" y="852831"/>
                    </a:cubicBezTo>
                    <a:cubicBezTo>
                      <a:pt x="48341" y="852831"/>
                      <a:pt x="56201" y="852831"/>
                      <a:pt x="63669" y="852831"/>
                    </a:cubicBezTo>
                    <a:cubicBezTo>
                      <a:pt x="224019" y="852831"/>
                      <a:pt x="384762" y="852831"/>
                      <a:pt x="545113" y="852831"/>
                    </a:cubicBezTo>
                    <a:cubicBezTo>
                      <a:pt x="577733" y="852831"/>
                      <a:pt x="581270" y="855975"/>
                      <a:pt x="581270" y="888595"/>
                    </a:cubicBezTo>
                    <a:cubicBezTo>
                      <a:pt x="581270" y="1142090"/>
                      <a:pt x="581270" y="1395585"/>
                      <a:pt x="581270" y="1649080"/>
                    </a:cubicBezTo>
                    <a:cubicBezTo>
                      <a:pt x="581270" y="1680522"/>
                      <a:pt x="577733" y="1684059"/>
                      <a:pt x="546685" y="1684059"/>
                    </a:cubicBezTo>
                    <a:cubicBezTo>
                      <a:pt x="514457" y="1684059"/>
                      <a:pt x="482623" y="1684452"/>
                      <a:pt x="450396" y="1684059"/>
                    </a:cubicBezTo>
                    <a:cubicBezTo>
                      <a:pt x="440177" y="1684059"/>
                      <a:pt x="434675" y="1686024"/>
                      <a:pt x="429959" y="1696635"/>
                    </a:cubicBezTo>
                    <a:cubicBezTo>
                      <a:pt x="413059" y="1734758"/>
                      <a:pt x="374544" y="1752836"/>
                      <a:pt x="334456" y="1743011"/>
                    </a:cubicBezTo>
                    <a:cubicBezTo>
                      <a:pt x="298299" y="1734365"/>
                      <a:pt x="273539" y="1700958"/>
                      <a:pt x="273932" y="1661264"/>
                    </a:cubicBezTo>
                    <a:cubicBezTo>
                      <a:pt x="274325" y="1623141"/>
                      <a:pt x="299871" y="1591700"/>
                      <a:pt x="336421" y="1583447"/>
                    </a:cubicBezTo>
                    <a:cubicBezTo>
                      <a:pt x="376116" y="1574407"/>
                      <a:pt x="413452" y="1594058"/>
                      <a:pt x="431531" y="1632181"/>
                    </a:cubicBezTo>
                    <a:cubicBezTo>
                      <a:pt x="433889" y="1637290"/>
                      <a:pt x="438998" y="1641220"/>
                      <a:pt x="443714" y="1644364"/>
                    </a:cubicBezTo>
                    <a:cubicBezTo>
                      <a:pt x="446466" y="1645936"/>
                      <a:pt x="451575" y="1644757"/>
                      <a:pt x="455505" y="1644757"/>
                    </a:cubicBezTo>
                    <a:cubicBezTo>
                      <a:pt x="483409" y="1644757"/>
                      <a:pt x="511706" y="1644757"/>
                      <a:pt x="540789" y="1644757"/>
                    </a:cubicBezTo>
                    <a:cubicBezTo>
                      <a:pt x="540789" y="1393620"/>
                      <a:pt x="540789" y="1144841"/>
                      <a:pt x="540789" y="892918"/>
                    </a:cubicBezTo>
                    <a:cubicBezTo>
                      <a:pt x="532929" y="892918"/>
                      <a:pt x="525462" y="892918"/>
                      <a:pt x="517994" y="892918"/>
                    </a:cubicBezTo>
                    <a:cubicBezTo>
                      <a:pt x="357644" y="892918"/>
                      <a:pt x="196901" y="892918"/>
                      <a:pt x="36550" y="892918"/>
                    </a:cubicBezTo>
                    <a:cubicBezTo>
                      <a:pt x="3144" y="892918"/>
                      <a:pt x="0" y="889381"/>
                      <a:pt x="0" y="855582"/>
                    </a:cubicBezTo>
                    <a:cubicBezTo>
                      <a:pt x="0" y="603266"/>
                      <a:pt x="0" y="351343"/>
                      <a:pt x="0" y="99027"/>
                    </a:cubicBezTo>
                    <a:cubicBezTo>
                      <a:pt x="0" y="66407"/>
                      <a:pt x="3930" y="62477"/>
                      <a:pt x="37729" y="62477"/>
                    </a:cubicBezTo>
                    <a:cubicBezTo>
                      <a:pt x="73101" y="62084"/>
                      <a:pt x="109258" y="62084"/>
                      <a:pt x="146202" y="62084"/>
                    </a:cubicBezTo>
                    <a:close/>
                    <a:moveTo>
                      <a:pt x="227163" y="124180"/>
                    </a:moveTo>
                    <a:cubicBezTo>
                      <a:pt x="251137" y="123787"/>
                      <a:pt x="269216" y="104922"/>
                      <a:pt x="268822" y="80948"/>
                    </a:cubicBezTo>
                    <a:cubicBezTo>
                      <a:pt x="268430" y="57367"/>
                      <a:pt x="249172" y="38896"/>
                      <a:pt x="225591" y="39289"/>
                    </a:cubicBezTo>
                    <a:cubicBezTo>
                      <a:pt x="201617" y="39682"/>
                      <a:pt x="183538" y="58546"/>
                      <a:pt x="183931" y="82520"/>
                    </a:cubicBezTo>
                    <a:cubicBezTo>
                      <a:pt x="184717" y="106494"/>
                      <a:pt x="203189" y="124573"/>
                      <a:pt x="227163" y="124180"/>
                    </a:cubicBezTo>
                    <a:close/>
                    <a:moveTo>
                      <a:pt x="396946" y="1662836"/>
                    </a:moveTo>
                    <a:cubicBezTo>
                      <a:pt x="396946" y="1638469"/>
                      <a:pt x="379260" y="1621176"/>
                      <a:pt x="354500" y="1621176"/>
                    </a:cubicBezTo>
                    <a:cubicBezTo>
                      <a:pt x="330133" y="1621176"/>
                      <a:pt x="312840" y="1638862"/>
                      <a:pt x="312840" y="1663229"/>
                    </a:cubicBezTo>
                    <a:cubicBezTo>
                      <a:pt x="312840" y="1687989"/>
                      <a:pt x="330133" y="1704889"/>
                      <a:pt x="354893" y="1704496"/>
                    </a:cubicBezTo>
                    <a:cubicBezTo>
                      <a:pt x="380046" y="1704889"/>
                      <a:pt x="397339" y="1687596"/>
                      <a:pt x="396946" y="166283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02" name="Google Shape;1602;p51"/>
              <p:cNvSpPr/>
              <p:nvPr/>
            </p:nvSpPr>
            <p:spPr>
              <a:xfrm>
                <a:off x="4357439" y="2811716"/>
                <a:ext cx="1622011" cy="443980"/>
              </a:xfrm>
              <a:custGeom>
                <a:rect b="b" l="l" r="r" t="t"/>
                <a:pathLst>
                  <a:path extrusionOk="0" h="443980" w="1622011">
                    <a:moveTo>
                      <a:pt x="1459285" y="63131"/>
                    </a:moveTo>
                    <a:cubicBezTo>
                      <a:pt x="1478936" y="15969"/>
                      <a:pt x="1513128" y="-6040"/>
                      <a:pt x="1553216" y="1428"/>
                    </a:cubicBezTo>
                    <a:cubicBezTo>
                      <a:pt x="1593696" y="8895"/>
                      <a:pt x="1621207" y="40729"/>
                      <a:pt x="1621993" y="80424"/>
                    </a:cubicBezTo>
                    <a:cubicBezTo>
                      <a:pt x="1622779" y="118939"/>
                      <a:pt x="1597233" y="152739"/>
                      <a:pt x="1560683" y="161385"/>
                    </a:cubicBezTo>
                    <a:cubicBezTo>
                      <a:pt x="1515879" y="171997"/>
                      <a:pt x="1483259" y="153525"/>
                      <a:pt x="1458892" y="102826"/>
                    </a:cubicBezTo>
                    <a:cubicBezTo>
                      <a:pt x="1282428" y="102826"/>
                      <a:pt x="1105571" y="102826"/>
                      <a:pt x="926356" y="102826"/>
                    </a:cubicBezTo>
                    <a:cubicBezTo>
                      <a:pt x="926356" y="110293"/>
                      <a:pt x="926356" y="117367"/>
                      <a:pt x="926356" y="124049"/>
                    </a:cubicBezTo>
                    <a:cubicBezTo>
                      <a:pt x="926356" y="199508"/>
                      <a:pt x="926356" y="274573"/>
                      <a:pt x="926356" y="350033"/>
                    </a:cubicBezTo>
                    <a:cubicBezTo>
                      <a:pt x="926356" y="377937"/>
                      <a:pt x="922426" y="381867"/>
                      <a:pt x="894522" y="381867"/>
                    </a:cubicBezTo>
                    <a:cubicBezTo>
                      <a:pt x="657926" y="381867"/>
                      <a:pt x="421724" y="381867"/>
                      <a:pt x="185128" y="381474"/>
                    </a:cubicBezTo>
                    <a:cubicBezTo>
                      <a:pt x="170194" y="381474"/>
                      <a:pt x="161155" y="383046"/>
                      <a:pt x="154080" y="399553"/>
                    </a:cubicBezTo>
                    <a:cubicBezTo>
                      <a:pt x="139146" y="434138"/>
                      <a:pt x="98272" y="451038"/>
                      <a:pt x="61722" y="441212"/>
                    </a:cubicBezTo>
                    <a:cubicBezTo>
                      <a:pt x="23992" y="431387"/>
                      <a:pt x="-768" y="398766"/>
                      <a:pt x="18" y="360251"/>
                    </a:cubicBezTo>
                    <a:cubicBezTo>
                      <a:pt x="804" y="322128"/>
                      <a:pt x="26350" y="289901"/>
                      <a:pt x="62508" y="282041"/>
                    </a:cubicBezTo>
                    <a:cubicBezTo>
                      <a:pt x="101809" y="273394"/>
                      <a:pt x="139146" y="290687"/>
                      <a:pt x="156045" y="326059"/>
                    </a:cubicBezTo>
                    <a:cubicBezTo>
                      <a:pt x="158403" y="330775"/>
                      <a:pt x="159976" y="335491"/>
                      <a:pt x="162334" y="340993"/>
                    </a:cubicBezTo>
                    <a:cubicBezTo>
                      <a:pt x="403252" y="340993"/>
                      <a:pt x="644171" y="340993"/>
                      <a:pt x="886661" y="340993"/>
                    </a:cubicBezTo>
                    <a:cubicBezTo>
                      <a:pt x="886661" y="333133"/>
                      <a:pt x="886661" y="326059"/>
                      <a:pt x="886661" y="318984"/>
                    </a:cubicBezTo>
                    <a:cubicBezTo>
                      <a:pt x="886661" y="243525"/>
                      <a:pt x="886661" y="168459"/>
                      <a:pt x="886661" y="93000"/>
                    </a:cubicBezTo>
                    <a:cubicBezTo>
                      <a:pt x="886661" y="66668"/>
                      <a:pt x="891377" y="61952"/>
                      <a:pt x="917317" y="61952"/>
                    </a:cubicBezTo>
                    <a:cubicBezTo>
                      <a:pt x="1090243" y="61952"/>
                      <a:pt x="1263170" y="61952"/>
                      <a:pt x="1436097" y="61952"/>
                    </a:cubicBezTo>
                    <a:cubicBezTo>
                      <a:pt x="1443564" y="63131"/>
                      <a:pt x="1451032" y="63131"/>
                      <a:pt x="1459285" y="63131"/>
                    </a:cubicBezTo>
                    <a:close/>
                    <a:moveTo>
                      <a:pt x="1540639" y="39943"/>
                    </a:moveTo>
                    <a:cubicBezTo>
                      <a:pt x="1517451" y="39550"/>
                      <a:pt x="1498194" y="58415"/>
                      <a:pt x="1497800" y="81603"/>
                    </a:cubicBezTo>
                    <a:cubicBezTo>
                      <a:pt x="1497407" y="104398"/>
                      <a:pt x="1516272" y="124049"/>
                      <a:pt x="1539067" y="124835"/>
                    </a:cubicBezTo>
                    <a:cubicBezTo>
                      <a:pt x="1563041" y="125621"/>
                      <a:pt x="1583085" y="105970"/>
                      <a:pt x="1583085" y="81996"/>
                    </a:cubicBezTo>
                    <a:cubicBezTo>
                      <a:pt x="1582692" y="59201"/>
                      <a:pt x="1563827" y="40336"/>
                      <a:pt x="1540639" y="39943"/>
                    </a:cubicBezTo>
                    <a:close/>
                    <a:moveTo>
                      <a:pt x="82158" y="405055"/>
                    </a:moveTo>
                    <a:cubicBezTo>
                      <a:pt x="106132" y="405055"/>
                      <a:pt x="124604" y="386976"/>
                      <a:pt x="124997" y="363002"/>
                    </a:cubicBezTo>
                    <a:cubicBezTo>
                      <a:pt x="125390" y="339421"/>
                      <a:pt x="106918" y="320556"/>
                      <a:pt x="82944" y="320163"/>
                    </a:cubicBezTo>
                    <a:cubicBezTo>
                      <a:pt x="58971" y="319770"/>
                      <a:pt x="40499" y="338242"/>
                      <a:pt x="40499" y="362216"/>
                    </a:cubicBezTo>
                    <a:cubicBezTo>
                      <a:pt x="40499" y="386583"/>
                      <a:pt x="58184" y="405055"/>
                      <a:pt x="82158" y="40505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03" name="Google Shape;1603;p51"/>
              <p:cNvSpPr/>
              <p:nvPr/>
            </p:nvSpPr>
            <p:spPr>
              <a:xfrm>
                <a:off x="5201257" y="3031454"/>
                <a:ext cx="778568" cy="607069"/>
              </a:xfrm>
              <a:custGeom>
                <a:rect b="b" l="l" r="r" t="t"/>
                <a:pathLst>
                  <a:path extrusionOk="0" h="607069" w="778568">
                    <a:moveTo>
                      <a:pt x="738481" y="504052"/>
                    </a:moveTo>
                    <a:cubicBezTo>
                      <a:pt x="738481" y="369641"/>
                      <a:pt x="738481" y="237587"/>
                      <a:pt x="738481" y="103569"/>
                    </a:cubicBezTo>
                    <a:cubicBezTo>
                      <a:pt x="731799" y="103176"/>
                      <a:pt x="725511" y="102783"/>
                      <a:pt x="719223" y="102783"/>
                    </a:cubicBezTo>
                    <a:cubicBezTo>
                      <a:pt x="596602" y="102783"/>
                      <a:pt x="474374" y="102783"/>
                      <a:pt x="351754" y="102390"/>
                    </a:cubicBezTo>
                    <a:cubicBezTo>
                      <a:pt x="338391" y="102390"/>
                      <a:pt x="331710" y="105534"/>
                      <a:pt x="325814" y="118897"/>
                    </a:cubicBezTo>
                    <a:cubicBezTo>
                      <a:pt x="310094" y="154268"/>
                      <a:pt x="270792" y="170775"/>
                      <a:pt x="231884" y="161342"/>
                    </a:cubicBezTo>
                    <a:cubicBezTo>
                      <a:pt x="196512" y="153089"/>
                      <a:pt x="171359" y="119683"/>
                      <a:pt x="171752" y="81560"/>
                    </a:cubicBezTo>
                    <a:cubicBezTo>
                      <a:pt x="171752" y="42259"/>
                      <a:pt x="196905" y="10817"/>
                      <a:pt x="234635" y="2171"/>
                    </a:cubicBezTo>
                    <a:cubicBezTo>
                      <a:pt x="271578" y="-6475"/>
                      <a:pt x="310880" y="11211"/>
                      <a:pt x="326208" y="46189"/>
                    </a:cubicBezTo>
                    <a:cubicBezTo>
                      <a:pt x="332103" y="59944"/>
                      <a:pt x="339177" y="63875"/>
                      <a:pt x="353719" y="63482"/>
                    </a:cubicBezTo>
                    <a:cubicBezTo>
                      <a:pt x="484593" y="62695"/>
                      <a:pt x="615860" y="63088"/>
                      <a:pt x="746734" y="63088"/>
                    </a:cubicBezTo>
                    <a:cubicBezTo>
                      <a:pt x="774638" y="63088"/>
                      <a:pt x="778568" y="67019"/>
                      <a:pt x="778568" y="94923"/>
                    </a:cubicBezTo>
                    <a:cubicBezTo>
                      <a:pt x="778568" y="233657"/>
                      <a:pt x="778568" y="372785"/>
                      <a:pt x="778568" y="511519"/>
                    </a:cubicBezTo>
                    <a:cubicBezTo>
                      <a:pt x="778568" y="540995"/>
                      <a:pt x="773852" y="545712"/>
                      <a:pt x="744376" y="545712"/>
                    </a:cubicBezTo>
                    <a:cubicBezTo>
                      <a:pt x="556908" y="545712"/>
                      <a:pt x="369832" y="545712"/>
                      <a:pt x="182364" y="545319"/>
                    </a:cubicBezTo>
                    <a:cubicBezTo>
                      <a:pt x="168608" y="545319"/>
                      <a:pt x="160355" y="547677"/>
                      <a:pt x="154067" y="561825"/>
                    </a:cubicBezTo>
                    <a:cubicBezTo>
                      <a:pt x="138346" y="596804"/>
                      <a:pt x="99045" y="613703"/>
                      <a:pt x="62101" y="604664"/>
                    </a:cubicBezTo>
                    <a:cubicBezTo>
                      <a:pt x="24372" y="595625"/>
                      <a:pt x="-388" y="563397"/>
                      <a:pt x="5" y="524489"/>
                    </a:cubicBezTo>
                    <a:cubicBezTo>
                      <a:pt x="5" y="486366"/>
                      <a:pt x="25944" y="453353"/>
                      <a:pt x="61315" y="445493"/>
                    </a:cubicBezTo>
                    <a:cubicBezTo>
                      <a:pt x="100617" y="436846"/>
                      <a:pt x="138739" y="454139"/>
                      <a:pt x="155246" y="489117"/>
                    </a:cubicBezTo>
                    <a:cubicBezTo>
                      <a:pt x="159962" y="499336"/>
                      <a:pt x="163499" y="506017"/>
                      <a:pt x="177255" y="506017"/>
                    </a:cubicBezTo>
                    <a:cubicBezTo>
                      <a:pt x="359221" y="505624"/>
                      <a:pt x="541187" y="505624"/>
                      <a:pt x="723546" y="505624"/>
                    </a:cubicBezTo>
                    <a:cubicBezTo>
                      <a:pt x="727869" y="505231"/>
                      <a:pt x="732193" y="504445"/>
                      <a:pt x="738481" y="504052"/>
                    </a:cubicBezTo>
                    <a:close/>
                    <a:moveTo>
                      <a:pt x="81752" y="483222"/>
                    </a:moveTo>
                    <a:cubicBezTo>
                      <a:pt x="56992" y="483222"/>
                      <a:pt x="39699" y="500515"/>
                      <a:pt x="39699" y="524882"/>
                    </a:cubicBezTo>
                    <a:cubicBezTo>
                      <a:pt x="39699" y="548856"/>
                      <a:pt x="57778" y="566934"/>
                      <a:pt x="81752" y="566541"/>
                    </a:cubicBezTo>
                    <a:cubicBezTo>
                      <a:pt x="106119" y="566541"/>
                      <a:pt x="123805" y="548856"/>
                      <a:pt x="123805" y="524489"/>
                    </a:cubicBezTo>
                    <a:cubicBezTo>
                      <a:pt x="123805" y="500515"/>
                      <a:pt x="106119" y="483222"/>
                      <a:pt x="81752" y="483222"/>
                    </a:cubicBezTo>
                    <a:close/>
                    <a:moveTo>
                      <a:pt x="295552" y="82739"/>
                    </a:moveTo>
                    <a:cubicBezTo>
                      <a:pt x="295945" y="58372"/>
                      <a:pt x="278653" y="40294"/>
                      <a:pt x="254286" y="39901"/>
                    </a:cubicBezTo>
                    <a:cubicBezTo>
                      <a:pt x="229526" y="39508"/>
                      <a:pt x="212233" y="56407"/>
                      <a:pt x="211840" y="81167"/>
                    </a:cubicBezTo>
                    <a:cubicBezTo>
                      <a:pt x="211447" y="106320"/>
                      <a:pt x="228347" y="123613"/>
                      <a:pt x="252714" y="124006"/>
                    </a:cubicBezTo>
                    <a:cubicBezTo>
                      <a:pt x="277474" y="124006"/>
                      <a:pt x="295159" y="107106"/>
                      <a:pt x="295552" y="8273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04" name="Google Shape;1604;p51"/>
              <p:cNvSpPr/>
              <p:nvPr/>
            </p:nvSpPr>
            <p:spPr>
              <a:xfrm>
                <a:off x="4082346" y="3277979"/>
                <a:ext cx="1739884" cy="170017"/>
              </a:xfrm>
              <a:custGeom>
                <a:rect b="b" l="l" r="r" t="t"/>
                <a:pathLst>
                  <a:path extrusionOk="0" h="170017" w="1739884">
                    <a:moveTo>
                      <a:pt x="162315" y="68094"/>
                    </a:moveTo>
                    <a:cubicBezTo>
                      <a:pt x="248386" y="68094"/>
                      <a:pt x="334063" y="68487"/>
                      <a:pt x="419741" y="68094"/>
                    </a:cubicBezTo>
                    <a:cubicBezTo>
                      <a:pt x="798215" y="66522"/>
                      <a:pt x="1176689" y="64557"/>
                      <a:pt x="1555556" y="62985"/>
                    </a:cubicBezTo>
                    <a:cubicBezTo>
                      <a:pt x="1570097" y="62985"/>
                      <a:pt x="1577957" y="60233"/>
                      <a:pt x="1584639" y="44906"/>
                    </a:cubicBezTo>
                    <a:cubicBezTo>
                      <a:pt x="1599180" y="10713"/>
                      <a:pt x="1638482" y="-6186"/>
                      <a:pt x="1676997" y="2067"/>
                    </a:cubicBezTo>
                    <a:cubicBezTo>
                      <a:pt x="1712762" y="9928"/>
                      <a:pt x="1740273" y="45299"/>
                      <a:pt x="1739880" y="82635"/>
                    </a:cubicBezTo>
                    <a:cubicBezTo>
                      <a:pt x="1739487" y="119972"/>
                      <a:pt x="1713548" y="152592"/>
                      <a:pt x="1677783" y="161632"/>
                    </a:cubicBezTo>
                    <a:cubicBezTo>
                      <a:pt x="1640840" y="171064"/>
                      <a:pt x="1600359" y="154164"/>
                      <a:pt x="1585425" y="119579"/>
                    </a:cubicBezTo>
                    <a:cubicBezTo>
                      <a:pt x="1578744" y="103858"/>
                      <a:pt x="1570490" y="102286"/>
                      <a:pt x="1555948" y="102286"/>
                    </a:cubicBezTo>
                    <a:cubicBezTo>
                      <a:pt x="1098871" y="104251"/>
                      <a:pt x="641794" y="106216"/>
                      <a:pt x="184717" y="107788"/>
                    </a:cubicBezTo>
                    <a:cubicBezTo>
                      <a:pt x="168997" y="107788"/>
                      <a:pt x="161136" y="112112"/>
                      <a:pt x="154062" y="126653"/>
                    </a:cubicBezTo>
                    <a:cubicBezTo>
                      <a:pt x="137948" y="161239"/>
                      <a:pt x="98647" y="176959"/>
                      <a:pt x="61310" y="167134"/>
                    </a:cubicBezTo>
                    <a:cubicBezTo>
                      <a:pt x="24760" y="157701"/>
                      <a:pt x="0" y="125867"/>
                      <a:pt x="0" y="88138"/>
                    </a:cubicBezTo>
                    <a:cubicBezTo>
                      <a:pt x="0" y="50408"/>
                      <a:pt x="25939" y="17395"/>
                      <a:pt x="61310" y="9141"/>
                    </a:cubicBezTo>
                    <a:cubicBezTo>
                      <a:pt x="100612" y="102"/>
                      <a:pt x="138341" y="17002"/>
                      <a:pt x="155634" y="51587"/>
                    </a:cubicBezTo>
                    <a:cubicBezTo>
                      <a:pt x="157599" y="57089"/>
                      <a:pt x="159957" y="62199"/>
                      <a:pt x="162315" y="68094"/>
                    </a:cubicBezTo>
                    <a:close/>
                    <a:moveTo>
                      <a:pt x="124193" y="87745"/>
                    </a:moveTo>
                    <a:cubicBezTo>
                      <a:pt x="123800" y="64557"/>
                      <a:pt x="104935" y="45692"/>
                      <a:pt x="81354" y="45692"/>
                    </a:cubicBezTo>
                    <a:cubicBezTo>
                      <a:pt x="57773" y="45692"/>
                      <a:pt x="38909" y="64557"/>
                      <a:pt x="38909" y="87745"/>
                    </a:cubicBezTo>
                    <a:cubicBezTo>
                      <a:pt x="38516" y="111719"/>
                      <a:pt x="58559" y="131369"/>
                      <a:pt x="82533" y="130583"/>
                    </a:cubicBezTo>
                    <a:cubicBezTo>
                      <a:pt x="105721" y="130190"/>
                      <a:pt x="124586" y="110932"/>
                      <a:pt x="124193" y="87745"/>
                    </a:cubicBezTo>
                    <a:close/>
                    <a:moveTo>
                      <a:pt x="1657740" y="123902"/>
                    </a:moveTo>
                    <a:cubicBezTo>
                      <a:pt x="1681713" y="123509"/>
                      <a:pt x="1700185" y="105037"/>
                      <a:pt x="1699792" y="81456"/>
                    </a:cubicBezTo>
                    <a:cubicBezTo>
                      <a:pt x="1699399" y="57875"/>
                      <a:pt x="1680928" y="40190"/>
                      <a:pt x="1656561" y="40190"/>
                    </a:cubicBezTo>
                    <a:cubicBezTo>
                      <a:pt x="1632194" y="40583"/>
                      <a:pt x="1614508" y="58268"/>
                      <a:pt x="1614901" y="82242"/>
                    </a:cubicBezTo>
                    <a:cubicBezTo>
                      <a:pt x="1615294" y="106609"/>
                      <a:pt x="1633373" y="124295"/>
                      <a:pt x="1657740" y="12390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05" name="Google Shape;1605;p51"/>
              <p:cNvSpPr/>
              <p:nvPr/>
            </p:nvSpPr>
            <p:spPr>
              <a:xfrm>
                <a:off x="6035236" y="3659260"/>
                <a:ext cx="1497186" cy="326820"/>
              </a:xfrm>
              <a:custGeom>
                <a:rect b="b" l="l" r="r" t="t"/>
                <a:pathLst>
                  <a:path extrusionOk="0" h="326820" w="1497186">
                    <a:moveTo>
                      <a:pt x="162713" y="264546"/>
                    </a:moveTo>
                    <a:cubicBezTo>
                      <a:pt x="141097" y="314852"/>
                      <a:pt x="106119" y="334896"/>
                      <a:pt x="62101" y="323891"/>
                    </a:cubicBezTo>
                    <a:cubicBezTo>
                      <a:pt x="24765" y="314852"/>
                      <a:pt x="-388" y="281839"/>
                      <a:pt x="5" y="243323"/>
                    </a:cubicBezTo>
                    <a:cubicBezTo>
                      <a:pt x="791" y="204808"/>
                      <a:pt x="26337" y="173759"/>
                      <a:pt x="64459" y="164720"/>
                    </a:cubicBezTo>
                    <a:cubicBezTo>
                      <a:pt x="100224" y="156074"/>
                      <a:pt x="139918" y="173366"/>
                      <a:pt x="154853" y="207166"/>
                    </a:cubicBezTo>
                    <a:cubicBezTo>
                      <a:pt x="161141" y="221707"/>
                      <a:pt x="169001" y="225245"/>
                      <a:pt x="183543" y="225245"/>
                    </a:cubicBezTo>
                    <a:cubicBezTo>
                      <a:pt x="531362" y="224851"/>
                      <a:pt x="878787" y="224851"/>
                      <a:pt x="1226606" y="225245"/>
                    </a:cubicBezTo>
                    <a:cubicBezTo>
                      <a:pt x="1240362" y="225245"/>
                      <a:pt x="1249794" y="221314"/>
                      <a:pt x="1259226" y="211882"/>
                    </a:cubicBezTo>
                    <a:cubicBezTo>
                      <a:pt x="1283593" y="186336"/>
                      <a:pt x="1309139" y="161576"/>
                      <a:pt x="1334686" y="137209"/>
                    </a:cubicBezTo>
                    <a:cubicBezTo>
                      <a:pt x="1342546" y="129742"/>
                      <a:pt x="1344118" y="124239"/>
                      <a:pt x="1339795" y="114021"/>
                    </a:cubicBezTo>
                    <a:cubicBezTo>
                      <a:pt x="1323681" y="76292"/>
                      <a:pt x="1335864" y="36597"/>
                      <a:pt x="1369271" y="13802"/>
                    </a:cubicBezTo>
                    <a:cubicBezTo>
                      <a:pt x="1400319" y="-7421"/>
                      <a:pt x="1442765" y="-3884"/>
                      <a:pt x="1470276" y="22448"/>
                    </a:cubicBezTo>
                    <a:cubicBezTo>
                      <a:pt x="1499752" y="50353"/>
                      <a:pt x="1505647" y="90833"/>
                      <a:pt x="1484817" y="124239"/>
                    </a:cubicBezTo>
                    <a:cubicBezTo>
                      <a:pt x="1463987" y="158039"/>
                      <a:pt x="1423900" y="172580"/>
                      <a:pt x="1385778" y="158432"/>
                    </a:cubicBezTo>
                    <a:cubicBezTo>
                      <a:pt x="1376345" y="154895"/>
                      <a:pt x="1370843" y="156074"/>
                      <a:pt x="1363769" y="163148"/>
                    </a:cubicBezTo>
                    <a:cubicBezTo>
                      <a:pt x="1335472" y="192231"/>
                      <a:pt x="1305995" y="220135"/>
                      <a:pt x="1277698" y="249218"/>
                    </a:cubicBezTo>
                    <a:cubicBezTo>
                      <a:pt x="1266694" y="260616"/>
                      <a:pt x="1255296" y="264939"/>
                      <a:pt x="1239576" y="264939"/>
                    </a:cubicBezTo>
                    <a:cubicBezTo>
                      <a:pt x="888613" y="264546"/>
                      <a:pt x="537650" y="264546"/>
                      <a:pt x="186687" y="264546"/>
                    </a:cubicBezTo>
                    <a:cubicBezTo>
                      <a:pt x="179220" y="264546"/>
                      <a:pt x="171359" y="264546"/>
                      <a:pt x="162713" y="264546"/>
                    </a:cubicBezTo>
                    <a:close/>
                    <a:moveTo>
                      <a:pt x="124591" y="245288"/>
                    </a:moveTo>
                    <a:cubicBezTo>
                      <a:pt x="124984" y="222100"/>
                      <a:pt x="106119" y="203236"/>
                      <a:pt x="82931" y="202449"/>
                    </a:cubicBezTo>
                    <a:cubicBezTo>
                      <a:pt x="59350" y="202057"/>
                      <a:pt x="40485" y="220135"/>
                      <a:pt x="39699" y="243716"/>
                    </a:cubicBezTo>
                    <a:cubicBezTo>
                      <a:pt x="38913" y="267297"/>
                      <a:pt x="58957" y="287734"/>
                      <a:pt x="82538" y="287734"/>
                    </a:cubicBezTo>
                    <a:cubicBezTo>
                      <a:pt x="104940" y="287734"/>
                      <a:pt x="124591" y="268476"/>
                      <a:pt x="124591" y="245288"/>
                    </a:cubicBezTo>
                    <a:close/>
                    <a:moveTo>
                      <a:pt x="1416040" y="39741"/>
                    </a:moveTo>
                    <a:cubicBezTo>
                      <a:pt x="1393245" y="38562"/>
                      <a:pt x="1372415" y="57427"/>
                      <a:pt x="1371236" y="80222"/>
                    </a:cubicBezTo>
                    <a:cubicBezTo>
                      <a:pt x="1370057" y="102624"/>
                      <a:pt x="1389315" y="123453"/>
                      <a:pt x="1412110" y="124239"/>
                    </a:cubicBezTo>
                    <a:cubicBezTo>
                      <a:pt x="1435297" y="125026"/>
                      <a:pt x="1455734" y="106947"/>
                      <a:pt x="1456913" y="84152"/>
                    </a:cubicBezTo>
                    <a:cubicBezTo>
                      <a:pt x="1458485" y="62143"/>
                      <a:pt x="1438835" y="40920"/>
                      <a:pt x="1416040" y="3974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06" name="Google Shape;1606;p51"/>
              <p:cNvSpPr/>
              <p:nvPr/>
            </p:nvSpPr>
            <p:spPr>
              <a:xfrm>
                <a:off x="4336229" y="3509502"/>
                <a:ext cx="1387389" cy="316398"/>
              </a:xfrm>
              <a:custGeom>
                <a:rect b="b" l="l" r="r" t="t"/>
                <a:pathLst>
                  <a:path extrusionOk="0" h="316398" w="1387389">
                    <a:moveTo>
                      <a:pt x="671668" y="101857"/>
                    </a:moveTo>
                    <a:cubicBezTo>
                      <a:pt x="664987" y="101857"/>
                      <a:pt x="658699" y="101857"/>
                      <a:pt x="652017" y="101857"/>
                    </a:cubicBezTo>
                    <a:cubicBezTo>
                      <a:pt x="494811" y="101857"/>
                      <a:pt x="337605" y="101857"/>
                      <a:pt x="180792" y="101464"/>
                    </a:cubicBezTo>
                    <a:cubicBezTo>
                      <a:pt x="167429" y="101464"/>
                      <a:pt x="160355" y="104608"/>
                      <a:pt x="154460" y="117970"/>
                    </a:cubicBezTo>
                    <a:cubicBezTo>
                      <a:pt x="138739" y="152949"/>
                      <a:pt x="99830" y="170634"/>
                      <a:pt x="62887" y="161988"/>
                    </a:cubicBezTo>
                    <a:cubicBezTo>
                      <a:pt x="24765" y="152949"/>
                      <a:pt x="-388" y="120721"/>
                      <a:pt x="5" y="80241"/>
                    </a:cubicBezTo>
                    <a:cubicBezTo>
                      <a:pt x="398" y="42118"/>
                      <a:pt x="26337" y="9498"/>
                      <a:pt x="62101" y="2031"/>
                    </a:cubicBezTo>
                    <a:cubicBezTo>
                      <a:pt x="101796" y="-6223"/>
                      <a:pt x="139525" y="11070"/>
                      <a:pt x="154853" y="46835"/>
                    </a:cubicBezTo>
                    <a:cubicBezTo>
                      <a:pt x="160355" y="59411"/>
                      <a:pt x="167036" y="62162"/>
                      <a:pt x="179613" y="62162"/>
                    </a:cubicBezTo>
                    <a:cubicBezTo>
                      <a:pt x="345072" y="61769"/>
                      <a:pt x="510925" y="61769"/>
                      <a:pt x="676384" y="61769"/>
                    </a:cubicBezTo>
                    <a:cubicBezTo>
                      <a:pt x="709791" y="61769"/>
                      <a:pt x="712935" y="65306"/>
                      <a:pt x="712935" y="99106"/>
                    </a:cubicBezTo>
                    <a:cubicBezTo>
                      <a:pt x="712935" y="136835"/>
                      <a:pt x="712935" y="174565"/>
                      <a:pt x="712935" y="213473"/>
                    </a:cubicBezTo>
                    <a:cubicBezTo>
                      <a:pt x="884683" y="213473"/>
                      <a:pt x="1054072" y="213473"/>
                      <a:pt x="1223462" y="213473"/>
                    </a:cubicBezTo>
                    <a:cubicBezTo>
                      <a:pt x="1252938" y="160809"/>
                      <a:pt x="1284379" y="143516"/>
                      <a:pt x="1328397" y="155307"/>
                    </a:cubicBezTo>
                    <a:cubicBezTo>
                      <a:pt x="1363376" y="164739"/>
                      <a:pt x="1388528" y="198931"/>
                      <a:pt x="1387349" y="236268"/>
                    </a:cubicBezTo>
                    <a:cubicBezTo>
                      <a:pt x="1386170" y="274784"/>
                      <a:pt x="1360231" y="305439"/>
                      <a:pt x="1321716" y="314085"/>
                    </a:cubicBezTo>
                    <a:cubicBezTo>
                      <a:pt x="1280842" y="323517"/>
                      <a:pt x="1249401" y="304260"/>
                      <a:pt x="1223462" y="253561"/>
                    </a:cubicBezTo>
                    <a:cubicBezTo>
                      <a:pt x="1215995" y="253561"/>
                      <a:pt x="1208527" y="253561"/>
                      <a:pt x="1200667" y="253561"/>
                    </a:cubicBezTo>
                    <a:cubicBezTo>
                      <a:pt x="1035600" y="253561"/>
                      <a:pt x="870534" y="253561"/>
                      <a:pt x="705860" y="253561"/>
                    </a:cubicBezTo>
                    <a:cubicBezTo>
                      <a:pt x="677563" y="253561"/>
                      <a:pt x="673240" y="249238"/>
                      <a:pt x="673240" y="220547"/>
                    </a:cubicBezTo>
                    <a:cubicBezTo>
                      <a:pt x="673240" y="183211"/>
                      <a:pt x="673240" y="145874"/>
                      <a:pt x="672847" y="108538"/>
                    </a:cubicBezTo>
                    <a:cubicBezTo>
                      <a:pt x="673240" y="107752"/>
                      <a:pt x="672847" y="106573"/>
                      <a:pt x="671668" y="101857"/>
                    </a:cubicBezTo>
                    <a:close/>
                    <a:moveTo>
                      <a:pt x="1348441" y="234303"/>
                    </a:moveTo>
                    <a:cubicBezTo>
                      <a:pt x="1348834" y="211115"/>
                      <a:pt x="1329576" y="191857"/>
                      <a:pt x="1305995" y="191464"/>
                    </a:cubicBezTo>
                    <a:cubicBezTo>
                      <a:pt x="1282414" y="191071"/>
                      <a:pt x="1263549" y="209936"/>
                      <a:pt x="1263157" y="233517"/>
                    </a:cubicBezTo>
                    <a:cubicBezTo>
                      <a:pt x="1263157" y="257098"/>
                      <a:pt x="1282021" y="276355"/>
                      <a:pt x="1305602" y="276355"/>
                    </a:cubicBezTo>
                    <a:cubicBezTo>
                      <a:pt x="1329183" y="276749"/>
                      <a:pt x="1348441" y="257884"/>
                      <a:pt x="1348441" y="234303"/>
                    </a:cubicBezTo>
                    <a:close/>
                    <a:moveTo>
                      <a:pt x="80966" y="39760"/>
                    </a:moveTo>
                    <a:cubicBezTo>
                      <a:pt x="56206" y="39760"/>
                      <a:pt x="39306" y="57053"/>
                      <a:pt x="39699" y="82206"/>
                    </a:cubicBezTo>
                    <a:cubicBezTo>
                      <a:pt x="39699" y="106573"/>
                      <a:pt x="57385" y="124258"/>
                      <a:pt x="81752" y="124258"/>
                    </a:cubicBezTo>
                    <a:cubicBezTo>
                      <a:pt x="106119" y="124258"/>
                      <a:pt x="123411" y="106180"/>
                      <a:pt x="123411" y="81813"/>
                    </a:cubicBezTo>
                    <a:cubicBezTo>
                      <a:pt x="123411" y="57053"/>
                      <a:pt x="105726" y="39760"/>
                      <a:pt x="80966" y="3976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07" name="Google Shape;1607;p51"/>
              <p:cNvSpPr/>
              <p:nvPr/>
            </p:nvSpPr>
            <p:spPr>
              <a:xfrm>
                <a:off x="6636928" y="4011691"/>
                <a:ext cx="385191" cy="826314"/>
              </a:xfrm>
              <a:custGeom>
                <a:rect b="b" l="l" r="r" t="t"/>
                <a:pathLst>
                  <a:path extrusionOk="0" h="826314" w="385191">
                    <a:moveTo>
                      <a:pt x="221286" y="103120"/>
                    </a:moveTo>
                    <a:cubicBezTo>
                      <a:pt x="187094" y="103120"/>
                      <a:pt x="152509" y="103120"/>
                      <a:pt x="117137" y="103120"/>
                    </a:cubicBezTo>
                    <a:cubicBezTo>
                      <a:pt x="117137" y="199409"/>
                      <a:pt x="117137" y="294912"/>
                      <a:pt x="117137" y="393165"/>
                    </a:cubicBezTo>
                    <a:cubicBezTo>
                      <a:pt x="124212" y="393165"/>
                      <a:pt x="130893" y="393165"/>
                      <a:pt x="137967" y="393165"/>
                    </a:cubicBezTo>
                    <a:cubicBezTo>
                      <a:pt x="185129" y="393165"/>
                      <a:pt x="232291" y="393165"/>
                      <a:pt x="279453" y="393165"/>
                    </a:cubicBezTo>
                    <a:cubicBezTo>
                      <a:pt x="301462" y="393165"/>
                      <a:pt x="307750" y="399454"/>
                      <a:pt x="308143" y="421070"/>
                    </a:cubicBezTo>
                    <a:cubicBezTo>
                      <a:pt x="308536" y="526398"/>
                      <a:pt x="308536" y="631726"/>
                      <a:pt x="308143" y="737447"/>
                    </a:cubicBezTo>
                    <a:cubicBezTo>
                      <a:pt x="308143" y="758670"/>
                      <a:pt x="301462" y="764565"/>
                      <a:pt x="279060" y="764958"/>
                    </a:cubicBezTo>
                    <a:cubicBezTo>
                      <a:pt x="246440" y="765351"/>
                      <a:pt x="213426" y="765351"/>
                      <a:pt x="180806" y="764958"/>
                    </a:cubicBezTo>
                    <a:cubicBezTo>
                      <a:pt x="167836" y="764565"/>
                      <a:pt x="160369" y="767316"/>
                      <a:pt x="154474" y="780679"/>
                    </a:cubicBezTo>
                    <a:cubicBezTo>
                      <a:pt x="138753" y="816050"/>
                      <a:pt x="99845" y="832950"/>
                      <a:pt x="60936" y="823911"/>
                    </a:cubicBezTo>
                    <a:cubicBezTo>
                      <a:pt x="26351" y="816050"/>
                      <a:pt x="805" y="783037"/>
                      <a:pt x="19" y="746486"/>
                    </a:cubicBezTo>
                    <a:cubicBezTo>
                      <a:pt x="-767" y="707185"/>
                      <a:pt x="23207" y="675351"/>
                      <a:pt x="60936" y="665132"/>
                    </a:cubicBezTo>
                    <a:cubicBezTo>
                      <a:pt x="99452" y="654914"/>
                      <a:pt x="139932" y="672993"/>
                      <a:pt x="155653" y="709150"/>
                    </a:cubicBezTo>
                    <a:cubicBezTo>
                      <a:pt x="161548" y="722512"/>
                      <a:pt x="168622" y="725657"/>
                      <a:pt x="181592" y="725264"/>
                    </a:cubicBezTo>
                    <a:cubicBezTo>
                      <a:pt x="209496" y="724477"/>
                      <a:pt x="237793" y="724871"/>
                      <a:pt x="267269" y="724871"/>
                    </a:cubicBezTo>
                    <a:cubicBezTo>
                      <a:pt x="267269" y="627403"/>
                      <a:pt x="267269" y="531507"/>
                      <a:pt x="267269" y="433253"/>
                    </a:cubicBezTo>
                    <a:cubicBezTo>
                      <a:pt x="260588" y="432860"/>
                      <a:pt x="253514" y="432467"/>
                      <a:pt x="246832" y="432467"/>
                    </a:cubicBezTo>
                    <a:cubicBezTo>
                      <a:pt x="199671" y="432467"/>
                      <a:pt x="152509" y="432467"/>
                      <a:pt x="105347" y="432467"/>
                    </a:cubicBezTo>
                    <a:cubicBezTo>
                      <a:pt x="82159" y="432467"/>
                      <a:pt x="77050" y="427751"/>
                      <a:pt x="77050" y="404956"/>
                    </a:cubicBezTo>
                    <a:cubicBezTo>
                      <a:pt x="77050" y="300021"/>
                      <a:pt x="77050" y="195479"/>
                      <a:pt x="77050" y="90543"/>
                    </a:cubicBezTo>
                    <a:cubicBezTo>
                      <a:pt x="77050" y="67749"/>
                      <a:pt x="83338" y="62246"/>
                      <a:pt x="106919" y="62246"/>
                    </a:cubicBezTo>
                    <a:cubicBezTo>
                      <a:pt x="145435" y="62246"/>
                      <a:pt x="183950" y="62246"/>
                      <a:pt x="222073" y="62246"/>
                    </a:cubicBezTo>
                    <a:cubicBezTo>
                      <a:pt x="246046" y="11547"/>
                      <a:pt x="278274" y="-7317"/>
                      <a:pt x="322292" y="2508"/>
                    </a:cubicBezTo>
                    <a:cubicBezTo>
                      <a:pt x="358842" y="10368"/>
                      <a:pt x="384388" y="42595"/>
                      <a:pt x="385174" y="80325"/>
                    </a:cubicBezTo>
                    <a:cubicBezTo>
                      <a:pt x="385960" y="119627"/>
                      <a:pt x="360807" y="152247"/>
                      <a:pt x="322292" y="162072"/>
                    </a:cubicBezTo>
                    <a:cubicBezTo>
                      <a:pt x="279846" y="172291"/>
                      <a:pt x="246046" y="152247"/>
                      <a:pt x="221286" y="103120"/>
                    </a:cubicBezTo>
                    <a:close/>
                    <a:moveTo>
                      <a:pt x="301462" y="124343"/>
                    </a:moveTo>
                    <a:cubicBezTo>
                      <a:pt x="325043" y="124736"/>
                      <a:pt x="344300" y="106657"/>
                      <a:pt x="345086" y="83076"/>
                    </a:cubicBezTo>
                    <a:cubicBezTo>
                      <a:pt x="345872" y="59495"/>
                      <a:pt x="327401" y="40237"/>
                      <a:pt x="303820" y="39451"/>
                    </a:cubicBezTo>
                    <a:cubicBezTo>
                      <a:pt x="280239" y="38665"/>
                      <a:pt x="260981" y="57137"/>
                      <a:pt x="260195" y="80718"/>
                    </a:cubicBezTo>
                    <a:cubicBezTo>
                      <a:pt x="259409" y="105085"/>
                      <a:pt x="277488" y="123950"/>
                      <a:pt x="301462" y="124343"/>
                    </a:cubicBezTo>
                    <a:close/>
                    <a:moveTo>
                      <a:pt x="80587" y="785788"/>
                    </a:moveTo>
                    <a:cubicBezTo>
                      <a:pt x="104954" y="785788"/>
                      <a:pt x="123033" y="768495"/>
                      <a:pt x="123425" y="744521"/>
                    </a:cubicBezTo>
                    <a:cubicBezTo>
                      <a:pt x="123819" y="720547"/>
                      <a:pt x="105740" y="702469"/>
                      <a:pt x="81373" y="702469"/>
                    </a:cubicBezTo>
                    <a:cubicBezTo>
                      <a:pt x="57006" y="702469"/>
                      <a:pt x="38927" y="720154"/>
                      <a:pt x="38534" y="743735"/>
                    </a:cubicBezTo>
                    <a:cubicBezTo>
                      <a:pt x="38534" y="768102"/>
                      <a:pt x="56220" y="785788"/>
                      <a:pt x="80587" y="78578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08" name="Google Shape;1608;p51"/>
              <p:cNvSpPr/>
              <p:nvPr/>
            </p:nvSpPr>
            <p:spPr>
              <a:xfrm>
                <a:off x="5644971" y="2385957"/>
                <a:ext cx="1017129" cy="555480"/>
              </a:xfrm>
              <a:custGeom>
                <a:rect b="b" l="l" r="r" t="t"/>
                <a:pathLst>
                  <a:path extrusionOk="0" h="555480" w="1017129">
                    <a:moveTo>
                      <a:pt x="674812" y="102949"/>
                    </a:moveTo>
                    <a:cubicBezTo>
                      <a:pt x="666952" y="102949"/>
                      <a:pt x="661057" y="102949"/>
                      <a:pt x="655161" y="102949"/>
                    </a:cubicBezTo>
                    <a:cubicBezTo>
                      <a:pt x="496776" y="102949"/>
                      <a:pt x="337998" y="102949"/>
                      <a:pt x="179613" y="102556"/>
                    </a:cubicBezTo>
                    <a:cubicBezTo>
                      <a:pt x="167036" y="102556"/>
                      <a:pt x="160355" y="105307"/>
                      <a:pt x="154460" y="117883"/>
                    </a:cubicBezTo>
                    <a:cubicBezTo>
                      <a:pt x="137953" y="153648"/>
                      <a:pt x="100617" y="170547"/>
                      <a:pt x="61315" y="161901"/>
                    </a:cubicBezTo>
                    <a:cubicBezTo>
                      <a:pt x="25158" y="153648"/>
                      <a:pt x="-388" y="120241"/>
                      <a:pt x="4" y="80940"/>
                    </a:cubicBezTo>
                    <a:cubicBezTo>
                      <a:pt x="398" y="42817"/>
                      <a:pt x="25158" y="10983"/>
                      <a:pt x="61708" y="2337"/>
                    </a:cubicBezTo>
                    <a:cubicBezTo>
                      <a:pt x="99831" y="-6703"/>
                      <a:pt x="139525" y="10983"/>
                      <a:pt x="154853" y="46747"/>
                    </a:cubicBezTo>
                    <a:cubicBezTo>
                      <a:pt x="161141" y="61682"/>
                      <a:pt x="169394" y="63254"/>
                      <a:pt x="182757" y="63254"/>
                    </a:cubicBezTo>
                    <a:cubicBezTo>
                      <a:pt x="348609" y="62861"/>
                      <a:pt x="514069" y="62861"/>
                      <a:pt x="679921" y="62861"/>
                    </a:cubicBezTo>
                    <a:cubicBezTo>
                      <a:pt x="710970" y="62861"/>
                      <a:pt x="714507" y="66398"/>
                      <a:pt x="714507" y="97840"/>
                    </a:cubicBezTo>
                    <a:cubicBezTo>
                      <a:pt x="714507" y="207884"/>
                      <a:pt x="714507" y="317928"/>
                      <a:pt x="714507" y="427973"/>
                    </a:cubicBezTo>
                    <a:cubicBezTo>
                      <a:pt x="714507" y="435833"/>
                      <a:pt x="714507" y="443300"/>
                      <a:pt x="714507" y="453912"/>
                    </a:cubicBezTo>
                    <a:cubicBezTo>
                      <a:pt x="760097" y="453912"/>
                      <a:pt x="804507" y="454305"/>
                      <a:pt x="848918" y="453126"/>
                    </a:cubicBezTo>
                    <a:cubicBezTo>
                      <a:pt x="852848" y="453126"/>
                      <a:pt x="857564" y="445265"/>
                      <a:pt x="860316" y="440156"/>
                    </a:cubicBezTo>
                    <a:cubicBezTo>
                      <a:pt x="879966" y="398889"/>
                      <a:pt x="925949" y="380811"/>
                      <a:pt x="967609" y="398496"/>
                    </a:cubicBezTo>
                    <a:cubicBezTo>
                      <a:pt x="1008483" y="415789"/>
                      <a:pt x="1028133" y="463344"/>
                      <a:pt x="1010841" y="505004"/>
                    </a:cubicBezTo>
                    <a:cubicBezTo>
                      <a:pt x="997871" y="536445"/>
                      <a:pt x="973897" y="553345"/>
                      <a:pt x="939705" y="555310"/>
                    </a:cubicBezTo>
                    <a:cubicBezTo>
                      <a:pt x="904333" y="557275"/>
                      <a:pt x="876822" y="542340"/>
                      <a:pt x="861888" y="509720"/>
                    </a:cubicBezTo>
                    <a:cubicBezTo>
                      <a:pt x="855599" y="496357"/>
                      <a:pt x="848918" y="493213"/>
                      <a:pt x="835556" y="493606"/>
                    </a:cubicBezTo>
                    <a:cubicBezTo>
                      <a:pt x="796254" y="494392"/>
                      <a:pt x="756953" y="493999"/>
                      <a:pt x="717651" y="493999"/>
                    </a:cubicBezTo>
                    <a:cubicBezTo>
                      <a:pt x="674419" y="493999"/>
                      <a:pt x="674419" y="493999"/>
                      <a:pt x="674419" y="449588"/>
                    </a:cubicBezTo>
                    <a:cubicBezTo>
                      <a:pt x="674419" y="342295"/>
                      <a:pt x="674419" y="234609"/>
                      <a:pt x="674419" y="127316"/>
                    </a:cubicBezTo>
                    <a:cubicBezTo>
                      <a:pt x="674812" y="120241"/>
                      <a:pt x="674812" y="112381"/>
                      <a:pt x="674812" y="102949"/>
                    </a:cubicBezTo>
                    <a:close/>
                    <a:moveTo>
                      <a:pt x="81359" y="124172"/>
                    </a:moveTo>
                    <a:cubicBezTo>
                      <a:pt x="106119" y="124172"/>
                      <a:pt x="123411" y="107665"/>
                      <a:pt x="123411" y="82905"/>
                    </a:cubicBezTo>
                    <a:cubicBezTo>
                      <a:pt x="123411" y="58145"/>
                      <a:pt x="106512" y="40852"/>
                      <a:pt x="81752" y="40852"/>
                    </a:cubicBezTo>
                    <a:cubicBezTo>
                      <a:pt x="56992" y="40852"/>
                      <a:pt x="39699" y="57752"/>
                      <a:pt x="39699" y="82512"/>
                    </a:cubicBezTo>
                    <a:cubicBezTo>
                      <a:pt x="39699" y="106879"/>
                      <a:pt x="56206" y="124172"/>
                      <a:pt x="81359" y="124172"/>
                    </a:cubicBezTo>
                    <a:close/>
                    <a:moveTo>
                      <a:pt x="936168" y="516401"/>
                    </a:moveTo>
                    <a:cubicBezTo>
                      <a:pt x="960141" y="516008"/>
                      <a:pt x="978220" y="497536"/>
                      <a:pt x="977827" y="473562"/>
                    </a:cubicBezTo>
                    <a:cubicBezTo>
                      <a:pt x="977434" y="449588"/>
                      <a:pt x="958962" y="431903"/>
                      <a:pt x="934595" y="432296"/>
                    </a:cubicBezTo>
                    <a:cubicBezTo>
                      <a:pt x="910229" y="432689"/>
                      <a:pt x="892936" y="450767"/>
                      <a:pt x="893329" y="475134"/>
                    </a:cubicBezTo>
                    <a:cubicBezTo>
                      <a:pt x="893329" y="499108"/>
                      <a:pt x="911801" y="516794"/>
                      <a:pt x="936168" y="51640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09" name="Google Shape;1609;p51"/>
              <p:cNvSpPr/>
              <p:nvPr/>
            </p:nvSpPr>
            <p:spPr>
              <a:xfrm>
                <a:off x="6225383" y="3030874"/>
                <a:ext cx="798619" cy="763320"/>
              </a:xfrm>
              <a:custGeom>
                <a:rect b="b" l="l" r="r" t="t"/>
                <a:pathLst>
                  <a:path extrusionOk="0" h="763320" w="798619">
                    <a:moveTo>
                      <a:pt x="101475" y="661838"/>
                    </a:moveTo>
                    <a:cubicBezTo>
                      <a:pt x="281476" y="661838"/>
                      <a:pt x="458333" y="661838"/>
                      <a:pt x="635976" y="661838"/>
                    </a:cubicBezTo>
                    <a:cubicBezTo>
                      <a:pt x="647374" y="630004"/>
                      <a:pt x="667024" y="607602"/>
                      <a:pt x="701610" y="601314"/>
                    </a:cubicBezTo>
                    <a:cubicBezTo>
                      <a:pt x="743269" y="593846"/>
                      <a:pt x="783750" y="617820"/>
                      <a:pt x="795147" y="657122"/>
                    </a:cubicBezTo>
                    <a:cubicBezTo>
                      <a:pt x="807331" y="698389"/>
                      <a:pt x="786501" y="742013"/>
                      <a:pt x="747593" y="757341"/>
                    </a:cubicBezTo>
                    <a:cubicBezTo>
                      <a:pt x="707898" y="773062"/>
                      <a:pt x="661129" y="756948"/>
                      <a:pt x="644229" y="718825"/>
                    </a:cubicBezTo>
                    <a:cubicBezTo>
                      <a:pt x="637548" y="703891"/>
                      <a:pt x="630081" y="700747"/>
                      <a:pt x="615146" y="700747"/>
                    </a:cubicBezTo>
                    <a:cubicBezTo>
                      <a:pt x="444971" y="701533"/>
                      <a:pt x="274795" y="701533"/>
                      <a:pt x="104226" y="701926"/>
                    </a:cubicBezTo>
                    <a:cubicBezTo>
                      <a:pt x="63352" y="701926"/>
                      <a:pt x="61780" y="700354"/>
                      <a:pt x="61780" y="660266"/>
                    </a:cubicBezTo>
                    <a:cubicBezTo>
                      <a:pt x="61780" y="501095"/>
                      <a:pt x="61780" y="341924"/>
                      <a:pt x="62173" y="182752"/>
                    </a:cubicBezTo>
                    <a:cubicBezTo>
                      <a:pt x="62173" y="168997"/>
                      <a:pt x="59815" y="160743"/>
                      <a:pt x="45667" y="154455"/>
                    </a:cubicBezTo>
                    <a:cubicBezTo>
                      <a:pt x="9902" y="138734"/>
                      <a:pt x="-6604" y="99826"/>
                      <a:pt x="2435" y="60917"/>
                    </a:cubicBezTo>
                    <a:cubicBezTo>
                      <a:pt x="11081" y="25153"/>
                      <a:pt x="43309" y="0"/>
                      <a:pt x="81824" y="0"/>
                    </a:cubicBezTo>
                    <a:cubicBezTo>
                      <a:pt x="121126" y="0"/>
                      <a:pt x="152960" y="24760"/>
                      <a:pt x="161999" y="62489"/>
                    </a:cubicBezTo>
                    <a:cubicBezTo>
                      <a:pt x="171039" y="99433"/>
                      <a:pt x="153353" y="138734"/>
                      <a:pt x="118768" y="154455"/>
                    </a:cubicBezTo>
                    <a:cubicBezTo>
                      <a:pt x="105405" y="160743"/>
                      <a:pt x="101475" y="167425"/>
                      <a:pt x="101475" y="181966"/>
                    </a:cubicBezTo>
                    <a:cubicBezTo>
                      <a:pt x="102261" y="334456"/>
                      <a:pt x="101868" y="486946"/>
                      <a:pt x="101868" y="639829"/>
                    </a:cubicBezTo>
                    <a:cubicBezTo>
                      <a:pt x="101475" y="646903"/>
                      <a:pt x="101475" y="653585"/>
                      <a:pt x="101475" y="661838"/>
                    </a:cubicBezTo>
                    <a:close/>
                    <a:moveTo>
                      <a:pt x="716151" y="639043"/>
                    </a:moveTo>
                    <a:cubicBezTo>
                      <a:pt x="692177" y="639436"/>
                      <a:pt x="674099" y="658301"/>
                      <a:pt x="674491" y="681882"/>
                    </a:cubicBezTo>
                    <a:cubicBezTo>
                      <a:pt x="674885" y="705463"/>
                      <a:pt x="693749" y="723935"/>
                      <a:pt x="717330" y="723935"/>
                    </a:cubicBezTo>
                    <a:cubicBezTo>
                      <a:pt x="740911" y="723542"/>
                      <a:pt x="759383" y="704677"/>
                      <a:pt x="759383" y="680703"/>
                    </a:cubicBezTo>
                    <a:cubicBezTo>
                      <a:pt x="758990" y="657515"/>
                      <a:pt x="739732" y="638650"/>
                      <a:pt x="716151" y="639043"/>
                    </a:cubicBezTo>
                    <a:close/>
                    <a:moveTo>
                      <a:pt x="39771" y="81747"/>
                    </a:moveTo>
                    <a:cubicBezTo>
                      <a:pt x="39378" y="105721"/>
                      <a:pt x="57064" y="123800"/>
                      <a:pt x="81431" y="124193"/>
                    </a:cubicBezTo>
                    <a:cubicBezTo>
                      <a:pt x="105798" y="124586"/>
                      <a:pt x="123877" y="107293"/>
                      <a:pt x="124270" y="82926"/>
                    </a:cubicBezTo>
                    <a:cubicBezTo>
                      <a:pt x="124663" y="58952"/>
                      <a:pt x="106977" y="40874"/>
                      <a:pt x="82610" y="40481"/>
                    </a:cubicBezTo>
                    <a:cubicBezTo>
                      <a:pt x="58243" y="40088"/>
                      <a:pt x="40165" y="57773"/>
                      <a:pt x="39771" y="8174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10" name="Google Shape;1610;p51"/>
              <p:cNvSpPr/>
              <p:nvPr/>
            </p:nvSpPr>
            <p:spPr>
              <a:xfrm>
                <a:off x="6859791" y="1956454"/>
                <a:ext cx="858417" cy="984828"/>
              </a:xfrm>
              <a:custGeom>
                <a:rect b="b" l="l" r="r" t="t"/>
                <a:pathLst>
                  <a:path extrusionOk="0" h="984828" w="858417">
                    <a:moveTo>
                      <a:pt x="755764" y="821711"/>
                    </a:moveTo>
                    <a:cubicBezTo>
                      <a:pt x="755764" y="783981"/>
                      <a:pt x="756158" y="745859"/>
                      <a:pt x="755371" y="708129"/>
                    </a:cubicBezTo>
                    <a:cubicBezTo>
                      <a:pt x="755371" y="702234"/>
                      <a:pt x="751048" y="695946"/>
                      <a:pt x="747118" y="691230"/>
                    </a:cubicBezTo>
                    <a:cubicBezTo>
                      <a:pt x="593842" y="497866"/>
                      <a:pt x="440566" y="304503"/>
                      <a:pt x="286897" y="111532"/>
                    </a:cubicBezTo>
                    <a:cubicBezTo>
                      <a:pt x="282574" y="106423"/>
                      <a:pt x="274320" y="101706"/>
                      <a:pt x="267639" y="101706"/>
                    </a:cubicBezTo>
                    <a:cubicBezTo>
                      <a:pt x="233054" y="100920"/>
                      <a:pt x="198468" y="101314"/>
                      <a:pt x="162704" y="101314"/>
                    </a:cubicBezTo>
                    <a:cubicBezTo>
                      <a:pt x="152092" y="130790"/>
                      <a:pt x="134800" y="152799"/>
                      <a:pt x="102965" y="161052"/>
                    </a:cubicBezTo>
                    <a:cubicBezTo>
                      <a:pt x="60520" y="171663"/>
                      <a:pt x="17681" y="148868"/>
                      <a:pt x="4319" y="107995"/>
                    </a:cubicBezTo>
                    <a:cubicBezTo>
                      <a:pt x="-9437" y="66335"/>
                      <a:pt x="10607" y="22317"/>
                      <a:pt x="51088" y="6204"/>
                    </a:cubicBezTo>
                    <a:cubicBezTo>
                      <a:pt x="92354" y="-10303"/>
                      <a:pt x="138730" y="6990"/>
                      <a:pt x="156416" y="47863"/>
                    </a:cubicBezTo>
                    <a:cubicBezTo>
                      <a:pt x="161525" y="60047"/>
                      <a:pt x="167813" y="62405"/>
                      <a:pt x="179603" y="62405"/>
                    </a:cubicBezTo>
                    <a:cubicBezTo>
                      <a:pt x="213010" y="61619"/>
                      <a:pt x="246416" y="61226"/>
                      <a:pt x="279822" y="62798"/>
                    </a:cubicBezTo>
                    <a:cubicBezTo>
                      <a:pt x="290041" y="63191"/>
                      <a:pt x="303010" y="69086"/>
                      <a:pt x="309299" y="76947"/>
                    </a:cubicBezTo>
                    <a:cubicBezTo>
                      <a:pt x="468470" y="276205"/>
                      <a:pt x="627248" y="476250"/>
                      <a:pt x="785634" y="676688"/>
                    </a:cubicBezTo>
                    <a:cubicBezTo>
                      <a:pt x="791136" y="683762"/>
                      <a:pt x="794673" y="694374"/>
                      <a:pt x="795066" y="703413"/>
                    </a:cubicBezTo>
                    <a:cubicBezTo>
                      <a:pt x="796245" y="738785"/>
                      <a:pt x="795066" y="774156"/>
                      <a:pt x="795852" y="809527"/>
                    </a:cubicBezTo>
                    <a:cubicBezTo>
                      <a:pt x="795852" y="815423"/>
                      <a:pt x="801354" y="823676"/>
                      <a:pt x="806856" y="826034"/>
                    </a:cubicBezTo>
                    <a:cubicBezTo>
                      <a:pt x="845765" y="844899"/>
                      <a:pt x="865023" y="880663"/>
                      <a:pt x="856377" y="920358"/>
                    </a:cubicBezTo>
                    <a:cubicBezTo>
                      <a:pt x="848516" y="957694"/>
                      <a:pt x="813538" y="985598"/>
                      <a:pt x="775415" y="984812"/>
                    </a:cubicBezTo>
                    <a:cubicBezTo>
                      <a:pt x="737293" y="984026"/>
                      <a:pt x="703100" y="956515"/>
                      <a:pt x="696026" y="920751"/>
                    </a:cubicBezTo>
                    <a:cubicBezTo>
                      <a:pt x="687773" y="878698"/>
                      <a:pt x="707031" y="842934"/>
                      <a:pt x="747118" y="825641"/>
                    </a:cubicBezTo>
                    <a:cubicBezTo>
                      <a:pt x="749476" y="824069"/>
                      <a:pt x="751834" y="823283"/>
                      <a:pt x="755764" y="821711"/>
                    </a:cubicBezTo>
                    <a:close/>
                    <a:moveTo>
                      <a:pt x="39690" y="80877"/>
                    </a:moveTo>
                    <a:cubicBezTo>
                      <a:pt x="39297" y="104458"/>
                      <a:pt x="57769" y="123715"/>
                      <a:pt x="81350" y="124108"/>
                    </a:cubicBezTo>
                    <a:cubicBezTo>
                      <a:pt x="104538" y="124501"/>
                      <a:pt x="123795" y="106030"/>
                      <a:pt x="124581" y="82056"/>
                    </a:cubicBezTo>
                    <a:cubicBezTo>
                      <a:pt x="124974" y="58475"/>
                      <a:pt x="106503" y="39217"/>
                      <a:pt x="82922" y="38824"/>
                    </a:cubicBezTo>
                    <a:cubicBezTo>
                      <a:pt x="59341" y="38431"/>
                      <a:pt x="40083" y="56903"/>
                      <a:pt x="39690" y="80877"/>
                    </a:cubicBezTo>
                    <a:close/>
                    <a:moveTo>
                      <a:pt x="734148" y="902672"/>
                    </a:moveTo>
                    <a:cubicBezTo>
                      <a:pt x="734542" y="926646"/>
                      <a:pt x="753013" y="944725"/>
                      <a:pt x="776987" y="944725"/>
                    </a:cubicBezTo>
                    <a:cubicBezTo>
                      <a:pt x="800568" y="944332"/>
                      <a:pt x="818647" y="925860"/>
                      <a:pt x="818254" y="901493"/>
                    </a:cubicBezTo>
                    <a:cubicBezTo>
                      <a:pt x="817861" y="877519"/>
                      <a:pt x="799782" y="859834"/>
                      <a:pt x="775415" y="859834"/>
                    </a:cubicBezTo>
                    <a:cubicBezTo>
                      <a:pt x="751441" y="859834"/>
                      <a:pt x="734148" y="878305"/>
                      <a:pt x="734148" y="90267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11" name="Google Shape;1611;p51"/>
              <p:cNvSpPr/>
              <p:nvPr/>
            </p:nvSpPr>
            <p:spPr>
              <a:xfrm>
                <a:off x="5307768" y="1953037"/>
                <a:ext cx="1080399" cy="349944"/>
              </a:xfrm>
              <a:custGeom>
                <a:rect b="b" l="l" r="r" t="t"/>
                <a:pathLst>
                  <a:path extrusionOk="0" h="349944" w="1080399">
                    <a:moveTo>
                      <a:pt x="560440" y="104338"/>
                    </a:moveTo>
                    <a:cubicBezTo>
                      <a:pt x="560440" y="149927"/>
                      <a:pt x="560440" y="193945"/>
                      <a:pt x="560440" y="238356"/>
                    </a:cubicBezTo>
                    <a:cubicBezTo>
                      <a:pt x="560440" y="246216"/>
                      <a:pt x="560833" y="254076"/>
                      <a:pt x="560440" y="261937"/>
                    </a:cubicBezTo>
                    <a:cubicBezTo>
                      <a:pt x="559654" y="282374"/>
                      <a:pt x="553759" y="288662"/>
                      <a:pt x="532929" y="288662"/>
                    </a:cubicBezTo>
                    <a:cubicBezTo>
                      <a:pt x="492448" y="289055"/>
                      <a:pt x="451575" y="288662"/>
                      <a:pt x="411094" y="288662"/>
                    </a:cubicBezTo>
                    <a:cubicBezTo>
                      <a:pt x="333277" y="288662"/>
                      <a:pt x="255067" y="288662"/>
                      <a:pt x="177250" y="288269"/>
                    </a:cubicBezTo>
                    <a:cubicBezTo>
                      <a:pt x="166246" y="288269"/>
                      <a:pt x="160350" y="291020"/>
                      <a:pt x="155634" y="302024"/>
                    </a:cubicBezTo>
                    <a:cubicBezTo>
                      <a:pt x="139127" y="338968"/>
                      <a:pt x="101398" y="356653"/>
                      <a:pt x="61703" y="347614"/>
                    </a:cubicBezTo>
                    <a:cubicBezTo>
                      <a:pt x="24760" y="339361"/>
                      <a:pt x="0" y="306347"/>
                      <a:pt x="0" y="267046"/>
                    </a:cubicBezTo>
                    <a:cubicBezTo>
                      <a:pt x="393" y="227744"/>
                      <a:pt x="26725" y="195124"/>
                      <a:pt x="65241" y="187264"/>
                    </a:cubicBezTo>
                    <a:cubicBezTo>
                      <a:pt x="102970" y="179796"/>
                      <a:pt x="140307" y="199447"/>
                      <a:pt x="156813" y="235605"/>
                    </a:cubicBezTo>
                    <a:cubicBezTo>
                      <a:pt x="158778" y="239928"/>
                      <a:pt x="160350" y="243858"/>
                      <a:pt x="162315" y="248181"/>
                    </a:cubicBezTo>
                    <a:cubicBezTo>
                      <a:pt x="281006" y="248181"/>
                      <a:pt x="399304" y="248181"/>
                      <a:pt x="519173" y="248181"/>
                    </a:cubicBezTo>
                    <a:cubicBezTo>
                      <a:pt x="519567" y="241893"/>
                      <a:pt x="520353" y="236391"/>
                      <a:pt x="520353" y="230496"/>
                    </a:cubicBezTo>
                    <a:cubicBezTo>
                      <a:pt x="520353" y="185299"/>
                      <a:pt x="520353" y="140102"/>
                      <a:pt x="520353" y="94905"/>
                    </a:cubicBezTo>
                    <a:cubicBezTo>
                      <a:pt x="520353" y="67001"/>
                      <a:pt x="524676" y="62678"/>
                      <a:pt x="552187" y="62678"/>
                    </a:cubicBezTo>
                    <a:cubicBezTo>
                      <a:pt x="667340" y="62678"/>
                      <a:pt x="782494" y="62285"/>
                      <a:pt x="898041" y="63071"/>
                    </a:cubicBezTo>
                    <a:cubicBezTo>
                      <a:pt x="912189" y="63071"/>
                      <a:pt x="919656" y="59927"/>
                      <a:pt x="925552" y="45778"/>
                    </a:cubicBezTo>
                    <a:cubicBezTo>
                      <a:pt x="940879" y="10407"/>
                      <a:pt x="980967" y="-6886"/>
                      <a:pt x="1019089" y="2546"/>
                    </a:cubicBezTo>
                    <a:cubicBezTo>
                      <a:pt x="1055247" y="11193"/>
                      <a:pt x="1080400" y="43813"/>
                      <a:pt x="1080400" y="81543"/>
                    </a:cubicBezTo>
                    <a:cubicBezTo>
                      <a:pt x="1080400" y="120058"/>
                      <a:pt x="1054461" y="153464"/>
                      <a:pt x="1017910" y="161718"/>
                    </a:cubicBezTo>
                    <a:cubicBezTo>
                      <a:pt x="979788" y="170364"/>
                      <a:pt x="941665" y="153464"/>
                      <a:pt x="925945" y="118879"/>
                    </a:cubicBezTo>
                    <a:cubicBezTo>
                      <a:pt x="920049" y="105910"/>
                      <a:pt x="913368" y="102372"/>
                      <a:pt x="900006" y="102372"/>
                    </a:cubicBezTo>
                    <a:cubicBezTo>
                      <a:pt x="793891" y="102765"/>
                      <a:pt x="687777" y="102765"/>
                      <a:pt x="581663" y="102765"/>
                    </a:cubicBezTo>
                    <a:cubicBezTo>
                      <a:pt x="575375" y="103158"/>
                      <a:pt x="569086" y="103944"/>
                      <a:pt x="560440" y="104338"/>
                    </a:cubicBezTo>
                    <a:close/>
                    <a:moveTo>
                      <a:pt x="123407" y="269011"/>
                    </a:moveTo>
                    <a:cubicBezTo>
                      <a:pt x="123800" y="244644"/>
                      <a:pt x="106507" y="226565"/>
                      <a:pt x="82140" y="226172"/>
                    </a:cubicBezTo>
                    <a:cubicBezTo>
                      <a:pt x="58166" y="225779"/>
                      <a:pt x="39695" y="243465"/>
                      <a:pt x="39695" y="267832"/>
                    </a:cubicBezTo>
                    <a:cubicBezTo>
                      <a:pt x="39302" y="291806"/>
                      <a:pt x="57380" y="310671"/>
                      <a:pt x="80961" y="311064"/>
                    </a:cubicBezTo>
                    <a:cubicBezTo>
                      <a:pt x="104542" y="311457"/>
                      <a:pt x="123014" y="293378"/>
                      <a:pt x="123407" y="269011"/>
                    </a:cubicBezTo>
                    <a:close/>
                    <a:moveTo>
                      <a:pt x="999046" y="41062"/>
                    </a:moveTo>
                    <a:cubicBezTo>
                      <a:pt x="974679" y="41062"/>
                      <a:pt x="956207" y="59141"/>
                      <a:pt x="956600" y="82722"/>
                    </a:cubicBezTo>
                    <a:cubicBezTo>
                      <a:pt x="956600" y="106303"/>
                      <a:pt x="975071" y="124381"/>
                      <a:pt x="999046" y="124381"/>
                    </a:cubicBezTo>
                    <a:cubicBezTo>
                      <a:pt x="1023413" y="124381"/>
                      <a:pt x="1041491" y="106303"/>
                      <a:pt x="1041491" y="82722"/>
                    </a:cubicBezTo>
                    <a:cubicBezTo>
                      <a:pt x="1041491" y="58748"/>
                      <a:pt x="1023413" y="41062"/>
                      <a:pt x="999046" y="4106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12" name="Google Shape;1612;p51"/>
              <p:cNvSpPr/>
              <p:nvPr/>
            </p:nvSpPr>
            <p:spPr>
              <a:xfrm>
                <a:off x="4931648" y="3662702"/>
                <a:ext cx="1045832" cy="357009"/>
              </a:xfrm>
              <a:custGeom>
                <a:rect b="b" l="l" r="r" t="t"/>
                <a:pathLst>
                  <a:path extrusionOk="0" h="357009" w="1045832">
                    <a:moveTo>
                      <a:pt x="945207" y="251671"/>
                    </a:moveTo>
                    <a:cubicBezTo>
                      <a:pt x="945207" y="223374"/>
                      <a:pt x="945993" y="197042"/>
                      <a:pt x="944421" y="171103"/>
                    </a:cubicBezTo>
                    <a:cubicBezTo>
                      <a:pt x="944028" y="165600"/>
                      <a:pt x="935381" y="158919"/>
                      <a:pt x="928700" y="155775"/>
                    </a:cubicBezTo>
                    <a:cubicBezTo>
                      <a:pt x="896080" y="139269"/>
                      <a:pt x="878787" y="107827"/>
                      <a:pt x="882717" y="70098"/>
                    </a:cubicBezTo>
                    <a:cubicBezTo>
                      <a:pt x="886254" y="37477"/>
                      <a:pt x="912194" y="8787"/>
                      <a:pt x="944421" y="2106"/>
                    </a:cubicBezTo>
                    <a:cubicBezTo>
                      <a:pt x="980971" y="-5754"/>
                      <a:pt x="1016343" y="8787"/>
                      <a:pt x="1034028" y="39050"/>
                    </a:cubicBezTo>
                    <a:cubicBezTo>
                      <a:pt x="1061146" y="85032"/>
                      <a:pt x="1040316" y="138089"/>
                      <a:pt x="984115" y="162063"/>
                    </a:cubicBezTo>
                    <a:cubicBezTo>
                      <a:pt x="984115" y="193898"/>
                      <a:pt x="984115" y="226518"/>
                      <a:pt x="984115" y="259138"/>
                    </a:cubicBezTo>
                    <a:cubicBezTo>
                      <a:pt x="984115" y="287042"/>
                      <a:pt x="978613" y="292545"/>
                      <a:pt x="951102" y="292545"/>
                    </a:cubicBezTo>
                    <a:cubicBezTo>
                      <a:pt x="694856" y="293330"/>
                      <a:pt x="439003" y="294117"/>
                      <a:pt x="182757" y="294117"/>
                    </a:cubicBezTo>
                    <a:cubicBezTo>
                      <a:pt x="169001" y="294117"/>
                      <a:pt x="161141" y="296082"/>
                      <a:pt x="154853" y="310623"/>
                    </a:cubicBezTo>
                    <a:cubicBezTo>
                      <a:pt x="139525" y="346388"/>
                      <a:pt x="99830" y="363680"/>
                      <a:pt x="61708" y="354641"/>
                    </a:cubicBezTo>
                    <a:cubicBezTo>
                      <a:pt x="25943" y="345995"/>
                      <a:pt x="4" y="312981"/>
                      <a:pt x="4" y="275645"/>
                    </a:cubicBezTo>
                    <a:cubicBezTo>
                      <a:pt x="-389" y="237522"/>
                      <a:pt x="26336" y="203330"/>
                      <a:pt x="62494" y="195077"/>
                    </a:cubicBezTo>
                    <a:cubicBezTo>
                      <a:pt x="101402" y="186430"/>
                      <a:pt x="139525" y="204116"/>
                      <a:pt x="155638" y="239880"/>
                    </a:cubicBezTo>
                    <a:cubicBezTo>
                      <a:pt x="160355" y="249706"/>
                      <a:pt x="164285" y="254815"/>
                      <a:pt x="176468" y="254815"/>
                    </a:cubicBezTo>
                    <a:cubicBezTo>
                      <a:pt x="427212" y="254029"/>
                      <a:pt x="678349" y="253636"/>
                      <a:pt x="929093" y="252850"/>
                    </a:cubicBezTo>
                    <a:cubicBezTo>
                      <a:pt x="934202" y="252850"/>
                      <a:pt x="938525" y="252457"/>
                      <a:pt x="945207" y="251671"/>
                    </a:cubicBezTo>
                    <a:close/>
                    <a:moveTo>
                      <a:pt x="1006124" y="80709"/>
                    </a:moveTo>
                    <a:cubicBezTo>
                      <a:pt x="1005731" y="56735"/>
                      <a:pt x="987652" y="38656"/>
                      <a:pt x="963286" y="39050"/>
                    </a:cubicBezTo>
                    <a:cubicBezTo>
                      <a:pt x="939311" y="39443"/>
                      <a:pt x="921626" y="57914"/>
                      <a:pt x="922019" y="82281"/>
                    </a:cubicBezTo>
                    <a:cubicBezTo>
                      <a:pt x="922412" y="105862"/>
                      <a:pt x="941277" y="124334"/>
                      <a:pt x="964857" y="123941"/>
                    </a:cubicBezTo>
                    <a:cubicBezTo>
                      <a:pt x="988832" y="123548"/>
                      <a:pt x="1006517" y="105076"/>
                      <a:pt x="1006124" y="80709"/>
                    </a:cubicBezTo>
                    <a:close/>
                    <a:moveTo>
                      <a:pt x="82145" y="316911"/>
                    </a:moveTo>
                    <a:cubicBezTo>
                      <a:pt x="106512" y="316911"/>
                      <a:pt x="124197" y="299619"/>
                      <a:pt x="124590" y="275252"/>
                    </a:cubicBezTo>
                    <a:cubicBezTo>
                      <a:pt x="124983" y="250885"/>
                      <a:pt x="107298" y="233592"/>
                      <a:pt x="82538" y="233199"/>
                    </a:cubicBezTo>
                    <a:cubicBezTo>
                      <a:pt x="57778" y="233199"/>
                      <a:pt x="40485" y="250099"/>
                      <a:pt x="40092" y="274859"/>
                    </a:cubicBezTo>
                    <a:cubicBezTo>
                      <a:pt x="40092" y="299226"/>
                      <a:pt x="57778" y="316911"/>
                      <a:pt x="82145" y="31691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13" name="Google Shape;1613;p51"/>
              <p:cNvSpPr/>
              <p:nvPr/>
            </p:nvSpPr>
            <p:spPr>
              <a:xfrm>
                <a:off x="4676188" y="2335444"/>
                <a:ext cx="449614" cy="606981"/>
              </a:xfrm>
              <a:custGeom>
                <a:rect b="b" l="l" r="r" t="t"/>
                <a:pathLst>
                  <a:path extrusionOk="0" h="606981" w="449614">
                    <a:moveTo>
                      <a:pt x="408740" y="504818"/>
                    </a:moveTo>
                    <a:cubicBezTo>
                      <a:pt x="408740" y="369620"/>
                      <a:pt x="408740" y="236781"/>
                      <a:pt x="408740" y="102763"/>
                    </a:cubicBezTo>
                    <a:cubicBezTo>
                      <a:pt x="353325" y="102763"/>
                      <a:pt x="299089" y="102370"/>
                      <a:pt x="244853" y="103549"/>
                    </a:cubicBezTo>
                    <a:cubicBezTo>
                      <a:pt x="240137" y="103549"/>
                      <a:pt x="233848" y="112195"/>
                      <a:pt x="230704" y="118090"/>
                    </a:cubicBezTo>
                    <a:cubicBezTo>
                      <a:pt x="215377" y="147959"/>
                      <a:pt x="185901" y="166038"/>
                      <a:pt x="152494" y="163680"/>
                    </a:cubicBezTo>
                    <a:cubicBezTo>
                      <a:pt x="117909" y="161322"/>
                      <a:pt x="92756" y="144422"/>
                      <a:pt x="80572" y="111802"/>
                    </a:cubicBezTo>
                    <a:cubicBezTo>
                      <a:pt x="68389" y="78789"/>
                      <a:pt x="74284" y="48133"/>
                      <a:pt x="99437" y="23373"/>
                    </a:cubicBezTo>
                    <a:cubicBezTo>
                      <a:pt x="139525" y="-16321"/>
                      <a:pt x="207910" y="-3745"/>
                      <a:pt x="230704" y="48133"/>
                    </a:cubicBezTo>
                    <a:cubicBezTo>
                      <a:pt x="236207" y="60710"/>
                      <a:pt x="242888" y="63461"/>
                      <a:pt x="255464" y="63461"/>
                    </a:cubicBezTo>
                    <a:cubicBezTo>
                      <a:pt x="310487" y="62675"/>
                      <a:pt x="365509" y="63068"/>
                      <a:pt x="420531" y="63068"/>
                    </a:cubicBezTo>
                    <a:cubicBezTo>
                      <a:pt x="443719" y="63068"/>
                      <a:pt x="449614" y="68570"/>
                      <a:pt x="449614" y="91758"/>
                    </a:cubicBezTo>
                    <a:cubicBezTo>
                      <a:pt x="449614" y="233244"/>
                      <a:pt x="449614" y="374729"/>
                      <a:pt x="449614" y="515822"/>
                    </a:cubicBezTo>
                    <a:cubicBezTo>
                      <a:pt x="449614" y="539010"/>
                      <a:pt x="443719" y="544512"/>
                      <a:pt x="420138" y="544512"/>
                    </a:cubicBezTo>
                    <a:cubicBezTo>
                      <a:pt x="339570" y="544512"/>
                      <a:pt x="259002" y="544905"/>
                      <a:pt x="178433" y="544512"/>
                    </a:cubicBezTo>
                    <a:cubicBezTo>
                      <a:pt x="167429" y="544512"/>
                      <a:pt x="161534" y="547263"/>
                      <a:pt x="156424" y="558268"/>
                    </a:cubicBezTo>
                    <a:cubicBezTo>
                      <a:pt x="140311" y="594818"/>
                      <a:pt x="102974" y="613290"/>
                      <a:pt x="64459" y="605037"/>
                    </a:cubicBezTo>
                    <a:cubicBezTo>
                      <a:pt x="26729" y="597176"/>
                      <a:pt x="-389" y="562984"/>
                      <a:pt x="4" y="524075"/>
                    </a:cubicBezTo>
                    <a:cubicBezTo>
                      <a:pt x="4" y="486739"/>
                      <a:pt x="26336" y="452939"/>
                      <a:pt x="61708" y="445079"/>
                    </a:cubicBezTo>
                    <a:cubicBezTo>
                      <a:pt x="102581" y="435647"/>
                      <a:pt x="139918" y="454118"/>
                      <a:pt x="157603" y="491455"/>
                    </a:cubicBezTo>
                    <a:cubicBezTo>
                      <a:pt x="159962" y="496564"/>
                      <a:pt x="166643" y="504031"/>
                      <a:pt x="171359" y="504031"/>
                    </a:cubicBezTo>
                    <a:cubicBezTo>
                      <a:pt x="249962" y="505210"/>
                      <a:pt x="328565" y="504818"/>
                      <a:pt x="408740" y="504818"/>
                    </a:cubicBezTo>
                    <a:close/>
                    <a:moveTo>
                      <a:pt x="82931" y="482809"/>
                    </a:moveTo>
                    <a:cubicBezTo>
                      <a:pt x="58564" y="482809"/>
                      <a:pt x="40485" y="500101"/>
                      <a:pt x="40485" y="524468"/>
                    </a:cubicBezTo>
                    <a:cubicBezTo>
                      <a:pt x="40485" y="548835"/>
                      <a:pt x="58171" y="566914"/>
                      <a:pt x="82537" y="566914"/>
                    </a:cubicBezTo>
                    <a:cubicBezTo>
                      <a:pt x="106511" y="566914"/>
                      <a:pt x="124983" y="548835"/>
                      <a:pt x="124983" y="525254"/>
                    </a:cubicBezTo>
                    <a:cubicBezTo>
                      <a:pt x="124983" y="501280"/>
                      <a:pt x="107298" y="483202"/>
                      <a:pt x="82931" y="482809"/>
                    </a:cubicBezTo>
                    <a:close/>
                    <a:moveTo>
                      <a:pt x="156424" y="39880"/>
                    </a:moveTo>
                    <a:cubicBezTo>
                      <a:pt x="132057" y="40273"/>
                      <a:pt x="114765" y="58352"/>
                      <a:pt x="115158" y="82719"/>
                    </a:cubicBezTo>
                    <a:cubicBezTo>
                      <a:pt x="115551" y="107086"/>
                      <a:pt x="133630" y="124378"/>
                      <a:pt x="157997" y="123985"/>
                    </a:cubicBezTo>
                    <a:cubicBezTo>
                      <a:pt x="181970" y="123592"/>
                      <a:pt x="200049" y="105514"/>
                      <a:pt x="199656" y="81147"/>
                    </a:cubicBezTo>
                    <a:cubicBezTo>
                      <a:pt x="198870" y="57566"/>
                      <a:pt x="180398" y="39880"/>
                      <a:pt x="156424" y="3988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14" name="Google Shape;1614;p51"/>
              <p:cNvSpPr/>
              <p:nvPr/>
            </p:nvSpPr>
            <p:spPr>
              <a:xfrm>
                <a:off x="5279074" y="1700703"/>
                <a:ext cx="1080631" cy="353922"/>
              </a:xfrm>
              <a:custGeom>
                <a:rect b="b" l="l" r="r" t="t"/>
                <a:pathLst>
                  <a:path extrusionOk="0" h="353922" w="1080631">
                    <a:moveTo>
                      <a:pt x="917696" y="62303"/>
                    </a:moveTo>
                    <a:cubicBezTo>
                      <a:pt x="939704" y="10425"/>
                      <a:pt x="980185" y="-10405"/>
                      <a:pt x="1025775" y="4923"/>
                    </a:cubicBezTo>
                    <a:cubicBezTo>
                      <a:pt x="1060753" y="16713"/>
                      <a:pt x="1083155" y="50513"/>
                      <a:pt x="1080404" y="86670"/>
                    </a:cubicBezTo>
                    <a:cubicBezTo>
                      <a:pt x="1077653" y="125579"/>
                      <a:pt x="1052107" y="155055"/>
                      <a:pt x="1015163" y="162915"/>
                    </a:cubicBezTo>
                    <a:cubicBezTo>
                      <a:pt x="979399" y="170382"/>
                      <a:pt x="940098" y="152304"/>
                      <a:pt x="925556" y="118111"/>
                    </a:cubicBezTo>
                    <a:cubicBezTo>
                      <a:pt x="919661" y="104356"/>
                      <a:pt x="912586" y="101605"/>
                      <a:pt x="899617" y="101605"/>
                    </a:cubicBezTo>
                    <a:cubicBezTo>
                      <a:pt x="824944" y="101998"/>
                      <a:pt x="750271" y="101605"/>
                      <a:pt x="675598" y="102391"/>
                    </a:cubicBezTo>
                    <a:cubicBezTo>
                      <a:pt x="663022" y="102391"/>
                      <a:pt x="649659" y="105535"/>
                      <a:pt x="638655" y="111430"/>
                    </a:cubicBezTo>
                    <a:cubicBezTo>
                      <a:pt x="530575" y="167238"/>
                      <a:pt x="423282" y="224226"/>
                      <a:pt x="315203" y="279641"/>
                    </a:cubicBezTo>
                    <a:cubicBezTo>
                      <a:pt x="301447" y="286715"/>
                      <a:pt x="284547" y="289859"/>
                      <a:pt x="268827" y="290645"/>
                    </a:cubicBezTo>
                    <a:cubicBezTo>
                      <a:pt x="238172" y="292217"/>
                      <a:pt x="207123" y="291431"/>
                      <a:pt x="176468" y="291038"/>
                    </a:cubicBezTo>
                    <a:cubicBezTo>
                      <a:pt x="165464" y="290645"/>
                      <a:pt x="160748" y="294182"/>
                      <a:pt x="156424" y="304401"/>
                    </a:cubicBezTo>
                    <a:cubicBezTo>
                      <a:pt x="139918" y="342130"/>
                      <a:pt x="102974" y="360209"/>
                      <a:pt x="63280" y="351956"/>
                    </a:cubicBezTo>
                    <a:cubicBezTo>
                      <a:pt x="26729" y="344488"/>
                      <a:pt x="4" y="310689"/>
                      <a:pt x="4" y="272567"/>
                    </a:cubicBezTo>
                    <a:cubicBezTo>
                      <a:pt x="-389" y="234051"/>
                      <a:pt x="26336" y="200252"/>
                      <a:pt x="62494" y="192391"/>
                    </a:cubicBezTo>
                    <a:cubicBezTo>
                      <a:pt x="102188" y="183745"/>
                      <a:pt x="139918" y="201824"/>
                      <a:pt x="156424" y="238767"/>
                    </a:cubicBezTo>
                    <a:cubicBezTo>
                      <a:pt x="160748" y="248593"/>
                      <a:pt x="165464" y="252130"/>
                      <a:pt x="176468" y="252130"/>
                    </a:cubicBezTo>
                    <a:cubicBezTo>
                      <a:pt x="208695" y="251344"/>
                      <a:pt x="240530" y="252523"/>
                      <a:pt x="272757" y="251344"/>
                    </a:cubicBezTo>
                    <a:cubicBezTo>
                      <a:pt x="281403" y="250951"/>
                      <a:pt x="290836" y="248200"/>
                      <a:pt x="298696" y="243876"/>
                    </a:cubicBezTo>
                    <a:cubicBezTo>
                      <a:pt x="408740" y="186496"/>
                      <a:pt x="518785" y="128723"/>
                      <a:pt x="629222" y="71736"/>
                    </a:cubicBezTo>
                    <a:cubicBezTo>
                      <a:pt x="640226" y="65840"/>
                      <a:pt x="653982" y="62696"/>
                      <a:pt x="666166" y="62696"/>
                    </a:cubicBezTo>
                    <a:cubicBezTo>
                      <a:pt x="749092" y="61910"/>
                      <a:pt x="832804" y="62303"/>
                      <a:pt x="917696" y="62303"/>
                    </a:cubicBezTo>
                    <a:close/>
                    <a:moveTo>
                      <a:pt x="1040316" y="81168"/>
                    </a:moveTo>
                    <a:cubicBezTo>
                      <a:pt x="1039923" y="57194"/>
                      <a:pt x="1021059" y="39115"/>
                      <a:pt x="997085" y="39901"/>
                    </a:cubicBezTo>
                    <a:cubicBezTo>
                      <a:pt x="973504" y="40687"/>
                      <a:pt x="955425" y="59552"/>
                      <a:pt x="955818" y="83526"/>
                    </a:cubicBezTo>
                    <a:cubicBezTo>
                      <a:pt x="956211" y="107107"/>
                      <a:pt x="975076" y="125186"/>
                      <a:pt x="999050" y="124793"/>
                    </a:cubicBezTo>
                    <a:cubicBezTo>
                      <a:pt x="1023417" y="124007"/>
                      <a:pt x="1040709" y="105928"/>
                      <a:pt x="1040316" y="81168"/>
                    </a:cubicBezTo>
                    <a:close/>
                    <a:moveTo>
                      <a:pt x="123018" y="272174"/>
                    </a:moveTo>
                    <a:cubicBezTo>
                      <a:pt x="123018" y="247807"/>
                      <a:pt x="106118" y="230514"/>
                      <a:pt x="80965" y="230514"/>
                    </a:cubicBezTo>
                    <a:cubicBezTo>
                      <a:pt x="56205" y="230514"/>
                      <a:pt x="38913" y="247414"/>
                      <a:pt x="38913" y="272174"/>
                    </a:cubicBezTo>
                    <a:cubicBezTo>
                      <a:pt x="38913" y="296540"/>
                      <a:pt x="56205" y="313833"/>
                      <a:pt x="80965" y="314226"/>
                    </a:cubicBezTo>
                    <a:cubicBezTo>
                      <a:pt x="105332" y="314226"/>
                      <a:pt x="123018" y="296540"/>
                      <a:pt x="123018" y="27217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15" name="Google Shape;1615;p51"/>
              <p:cNvSpPr/>
              <p:nvPr/>
            </p:nvSpPr>
            <p:spPr>
              <a:xfrm>
                <a:off x="5782799" y="4201835"/>
                <a:ext cx="671343" cy="857412"/>
              </a:xfrm>
              <a:custGeom>
                <a:rect b="b" l="l" r="r" t="t"/>
                <a:pathLst>
                  <a:path extrusionOk="0" h="857412" w="671343">
                    <a:moveTo>
                      <a:pt x="208817" y="101624"/>
                    </a:moveTo>
                    <a:cubicBezTo>
                      <a:pt x="205673" y="101624"/>
                      <a:pt x="202135" y="102017"/>
                      <a:pt x="198991" y="101624"/>
                    </a:cubicBezTo>
                    <a:cubicBezTo>
                      <a:pt x="176589" y="98872"/>
                      <a:pt x="160476" y="102410"/>
                      <a:pt x="148685" y="127170"/>
                    </a:cubicBezTo>
                    <a:cubicBezTo>
                      <a:pt x="133358" y="159397"/>
                      <a:pt x="91305" y="171187"/>
                      <a:pt x="56327" y="159790"/>
                    </a:cubicBezTo>
                    <a:cubicBezTo>
                      <a:pt x="19383" y="147606"/>
                      <a:pt x="-1840" y="116165"/>
                      <a:pt x="125" y="75292"/>
                    </a:cubicBezTo>
                    <a:cubicBezTo>
                      <a:pt x="2091" y="39920"/>
                      <a:pt x="28816" y="8872"/>
                      <a:pt x="63401" y="1798"/>
                    </a:cubicBezTo>
                    <a:cubicBezTo>
                      <a:pt x="101130" y="-5670"/>
                      <a:pt x="138860" y="10444"/>
                      <a:pt x="153794" y="44243"/>
                    </a:cubicBezTo>
                    <a:cubicBezTo>
                      <a:pt x="160476" y="59178"/>
                      <a:pt x="169122" y="62322"/>
                      <a:pt x="183271" y="61536"/>
                    </a:cubicBezTo>
                    <a:cubicBezTo>
                      <a:pt x="208031" y="60750"/>
                      <a:pt x="233184" y="62322"/>
                      <a:pt x="257944" y="61143"/>
                    </a:cubicBezTo>
                    <a:cubicBezTo>
                      <a:pt x="276808" y="60357"/>
                      <a:pt x="287420" y="67038"/>
                      <a:pt x="295673" y="84724"/>
                    </a:cubicBezTo>
                    <a:cubicBezTo>
                      <a:pt x="385674" y="281232"/>
                      <a:pt x="476853" y="477346"/>
                      <a:pt x="567247" y="673854"/>
                    </a:cubicBezTo>
                    <a:cubicBezTo>
                      <a:pt x="573142" y="686431"/>
                      <a:pt x="579037" y="693505"/>
                      <a:pt x="595544" y="693898"/>
                    </a:cubicBezTo>
                    <a:cubicBezTo>
                      <a:pt x="635239" y="695077"/>
                      <a:pt x="664715" y="725732"/>
                      <a:pt x="670610" y="766606"/>
                    </a:cubicBezTo>
                    <a:cubicBezTo>
                      <a:pt x="675719" y="802763"/>
                      <a:pt x="653710" y="838528"/>
                      <a:pt x="618339" y="851890"/>
                    </a:cubicBezTo>
                    <a:cubicBezTo>
                      <a:pt x="582181" y="865646"/>
                      <a:pt x="542880" y="853069"/>
                      <a:pt x="521264" y="821235"/>
                    </a:cubicBezTo>
                    <a:cubicBezTo>
                      <a:pt x="499648" y="789401"/>
                      <a:pt x="502399" y="747348"/>
                      <a:pt x="529124" y="720230"/>
                    </a:cubicBezTo>
                    <a:cubicBezTo>
                      <a:pt x="538164" y="711191"/>
                      <a:pt x="538950" y="704902"/>
                      <a:pt x="533447" y="693505"/>
                    </a:cubicBezTo>
                    <a:cubicBezTo>
                      <a:pt x="444233" y="501320"/>
                      <a:pt x="355805" y="309136"/>
                      <a:pt x="267376" y="116951"/>
                    </a:cubicBezTo>
                    <a:cubicBezTo>
                      <a:pt x="261874" y="105161"/>
                      <a:pt x="255978" y="99266"/>
                      <a:pt x="242223" y="100838"/>
                    </a:cubicBezTo>
                    <a:cubicBezTo>
                      <a:pt x="231219" y="102410"/>
                      <a:pt x="219821" y="101624"/>
                      <a:pt x="208817" y="101624"/>
                    </a:cubicBezTo>
                    <a:close/>
                    <a:moveTo>
                      <a:pt x="546810" y="774073"/>
                    </a:moveTo>
                    <a:cubicBezTo>
                      <a:pt x="546024" y="797654"/>
                      <a:pt x="564496" y="817698"/>
                      <a:pt x="587291" y="818484"/>
                    </a:cubicBezTo>
                    <a:cubicBezTo>
                      <a:pt x="610085" y="819270"/>
                      <a:pt x="630915" y="800405"/>
                      <a:pt x="631308" y="777610"/>
                    </a:cubicBezTo>
                    <a:cubicBezTo>
                      <a:pt x="632094" y="754422"/>
                      <a:pt x="613230" y="733593"/>
                      <a:pt x="590828" y="732806"/>
                    </a:cubicBezTo>
                    <a:cubicBezTo>
                      <a:pt x="567640" y="732021"/>
                      <a:pt x="547203" y="751278"/>
                      <a:pt x="546810" y="774073"/>
                    </a:cubicBezTo>
                    <a:close/>
                    <a:moveTo>
                      <a:pt x="82266" y="123632"/>
                    </a:moveTo>
                    <a:cubicBezTo>
                      <a:pt x="106633" y="123632"/>
                      <a:pt x="123532" y="105947"/>
                      <a:pt x="123532" y="81187"/>
                    </a:cubicBezTo>
                    <a:cubicBezTo>
                      <a:pt x="123532" y="56427"/>
                      <a:pt x="105847" y="39920"/>
                      <a:pt x="81087" y="39920"/>
                    </a:cubicBezTo>
                    <a:cubicBezTo>
                      <a:pt x="56720" y="40313"/>
                      <a:pt x="39427" y="57606"/>
                      <a:pt x="39820" y="82366"/>
                    </a:cubicBezTo>
                    <a:cubicBezTo>
                      <a:pt x="39820" y="106733"/>
                      <a:pt x="57506" y="124026"/>
                      <a:pt x="82266" y="12363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16" name="Google Shape;1616;p51"/>
              <p:cNvSpPr/>
              <p:nvPr/>
            </p:nvSpPr>
            <p:spPr>
              <a:xfrm>
                <a:off x="7490573" y="3346068"/>
                <a:ext cx="545938" cy="798931"/>
              </a:xfrm>
              <a:custGeom>
                <a:rect b="b" l="l" r="r" t="t"/>
                <a:pathLst>
                  <a:path extrusionOk="0" h="798931" w="545938">
                    <a:moveTo>
                      <a:pt x="444112" y="309701"/>
                    </a:moveTo>
                    <a:cubicBezTo>
                      <a:pt x="444112" y="265683"/>
                      <a:pt x="443719" y="222058"/>
                      <a:pt x="444505" y="178041"/>
                    </a:cubicBezTo>
                    <a:cubicBezTo>
                      <a:pt x="444505" y="167036"/>
                      <a:pt x="441754" y="161141"/>
                      <a:pt x="430356" y="156032"/>
                    </a:cubicBezTo>
                    <a:cubicBezTo>
                      <a:pt x="393020" y="139525"/>
                      <a:pt x="375334" y="102582"/>
                      <a:pt x="383980" y="62101"/>
                    </a:cubicBezTo>
                    <a:cubicBezTo>
                      <a:pt x="391448" y="26337"/>
                      <a:pt x="424461" y="398"/>
                      <a:pt x="462190" y="4"/>
                    </a:cubicBezTo>
                    <a:cubicBezTo>
                      <a:pt x="502671" y="-389"/>
                      <a:pt x="535291" y="25157"/>
                      <a:pt x="543938" y="62887"/>
                    </a:cubicBezTo>
                    <a:cubicBezTo>
                      <a:pt x="552191" y="101010"/>
                      <a:pt x="534505" y="139525"/>
                      <a:pt x="498348" y="155639"/>
                    </a:cubicBezTo>
                    <a:cubicBezTo>
                      <a:pt x="486164" y="161141"/>
                      <a:pt x="483806" y="167822"/>
                      <a:pt x="484199" y="179220"/>
                    </a:cubicBezTo>
                    <a:cubicBezTo>
                      <a:pt x="484592" y="268827"/>
                      <a:pt x="484986" y="358435"/>
                      <a:pt x="483806" y="448042"/>
                    </a:cubicBezTo>
                    <a:cubicBezTo>
                      <a:pt x="483806" y="460226"/>
                      <a:pt x="479483" y="473981"/>
                      <a:pt x="472409" y="484200"/>
                    </a:cubicBezTo>
                    <a:cubicBezTo>
                      <a:pt x="419745" y="562017"/>
                      <a:pt x="365509" y="639441"/>
                      <a:pt x="312452" y="717258"/>
                    </a:cubicBezTo>
                    <a:cubicBezTo>
                      <a:pt x="303412" y="730620"/>
                      <a:pt x="293587" y="736516"/>
                      <a:pt x="277080" y="736123"/>
                    </a:cubicBezTo>
                    <a:cubicBezTo>
                      <a:pt x="244460" y="734944"/>
                      <a:pt x="211446" y="736123"/>
                      <a:pt x="178826" y="735730"/>
                    </a:cubicBezTo>
                    <a:cubicBezTo>
                      <a:pt x="168215" y="735730"/>
                      <a:pt x="161534" y="737302"/>
                      <a:pt x="156818" y="749092"/>
                    </a:cubicBezTo>
                    <a:cubicBezTo>
                      <a:pt x="141097" y="786036"/>
                      <a:pt x="102974" y="805293"/>
                      <a:pt x="65638" y="797040"/>
                    </a:cubicBezTo>
                    <a:cubicBezTo>
                      <a:pt x="26729" y="788394"/>
                      <a:pt x="397" y="756166"/>
                      <a:pt x="4" y="717258"/>
                    </a:cubicBezTo>
                    <a:cubicBezTo>
                      <a:pt x="-389" y="678349"/>
                      <a:pt x="26336" y="645336"/>
                      <a:pt x="64459" y="637083"/>
                    </a:cubicBezTo>
                    <a:cubicBezTo>
                      <a:pt x="104153" y="628436"/>
                      <a:pt x="140704" y="646515"/>
                      <a:pt x="157211" y="684637"/>
                    </a:cubicBezTo>
                    <a:cubicBezTo>
                      <a:pt x="161534" y="694463"/>
                      <a:pt x="166250" y="697214"/>
                      <a:pt x="175682" y="696821"/>
                    </a:cubicBezTo>
                    <a:cubicBezTo>
                      <a:pt x="205945" y="696428"/>
                      <a:pt x="235814" y="697214"/>
                      <a:pt x="266076" y="696035"/>
                    </a:cubicBezTo>
                    <a:cubicBezTo>
                      <a:pt x="272364" y="695642"/>
                      <a:pt x="281010" y="691319"/>
                      <a:pt x="284941" y="686210"/>
                    </a:cubicBezTo>
                    <a:cubicBezTo>
                      <a:pt x="336425" y="612716"/>
                      <a:pt x="387125" y="539222"/>
                      <a:pt x="437824" y="465335"/>
                    </a:cubicBezTo>
                    <a:cubicBezTo>
                      <a:pt x="442147" y="459047"/>
                      <a:pt x="443719" y="449614"/>
                      <a:pt x="443719" y="441361"/>
                    </a:cubicBezTo>
                    <a:cubicBezTo>
                      <a:pt x="444505" y="397343"/>
                      <a:pt x="444112" y="353325"/>
                      <a:pt x="444112" y="309701"/>
                    </a:cubicBezTo>
                    <a:close/>
                    <a:moveTo>
                      <a:pt x="124197" y="715686"/>
                    </a:moveTo>
                    <a:cubicBezTo>
                      <a:pt x="124197" y="692105"/>
                      <a:pt x="105332" y="673240"/>
                      <a:pt x="81358" y="673633"/>
                    </a:cubicBezTo>
                    <a:cubicBezTo>
                      <a:pt x="57777" y="674026"/>
                      <a:pt x="39306" y="692891"/>
                      <a:pt x="39699" y="716865"/>
                    </a:cubicBezTo>
                    <a:cubicBezTo>
                      <a:pt x="40092" y="740446"/>
                      <a:pt x="58564" y="758918"/>
                      <a:pt x="82538" y="758525"/>
                    </a:cubicBezTo>
                    <a:cubicBezTo>
                      <a:pt x="106511" y="758525"/>
                      <a:pt x="124590" y="739660"/>
                      <a:pt x="124197" y="715686"/>
                    </a:cubicBezTo>
                    <a:close/>
                    <a:moveTo>
                      <a:pt x="505815" y="81752"/>
                    </a:moveTo>
                    <a:cubicBezTo>
                      <a:pt x="506208" y="57385"/>
                      <a:pt x="488916" y="39699"/>
                      <a:pt x="464156" y="39306"/>
                    </a:cubicBezTo>
                    <a:cubicBezTo>
                      <a:pt x="439789" y="38913"/>
                      <a:pt x="422103" y="56206"/>
                      <a:pt x="422103" y="80966"/>
                    </a:cubicBezTo>
                    <a:cubicBezTo>
                      <a:pt x="421710" y="105726"/>
                      <a:pt x="438610" y="123018"/>
                      <a:pt x="463370" y="123018"/>
                    </a:cubicBezTo>
                    <a:cubicBezTo>
                      <a:pt x="488129" y="123804"/>
                      <a:pt x="505422" y="106512"/>
                      <a:pt x="505815" y="8175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17" name="Google Shape;1617;p51"/>
              <p:cNvSpPr/>
              <p:nvPr/>
            </p:nvSpPr>
            <p:spPr>
              <a:xfrm>
                <a:off x="6176534" y="4245553"/>
                <a:ext cx="499086" cy="940288"/>
              </a:xfrm>
              <a:custGeom>
                <a:rect b="b" l="l" r="r" t="t"/>
                <a:pathLst>
                  <a:path extrusionOk="0" h="940288" w="499086">
                    <a:moveTo>
                      <a:pt x="405391" y="777124"/>
                    </a:moveTo>
                    <a:cubicBezTo>
                      <a:pt x="451766" y="773587"/>
                      <a:pt x="485566" y="796775"/>
                      <a:pt x="496570" y="840006"/>
                    </a:cubicBezTo>
                    <a:cubicBezTo>
                      <a:pt x="506396" y="878129"/>
                      <a:pt x="486745" y="917037"/>
                      <a:pt x="449801" y="933151"/>
                    </a:cubicBezTo>
                    <a:cubicBezTo>
                      <a:pt x="412858" y="949265"/>
                      <a:pt x="371591" y="937474"/>
                      <a:pt x="349582" y="904068"/>
                    </a:cubicBezTo>
                    <a:cubicBezTo>
                      <a:pt x="324822" y="867124"/>
                      <a:pt x="331504" y="826251"/>
                      <a:pt x="368840" y="790879"/>
                    </a:cubicBezTo>
                    <a:cubicBezTo>
                      <a:pt x="325215" y="691446"/>
                      <a:pt x="281591" y="591620"/>
                      <a:pt x="237966" y="491795"/>
                    </a:cubicBezTo>
                    <a:cubicBezTo>
                      <a:pt x="192769" y="388431"/>
                      <a:pt x="147179" y="285068"/>
                      <a:pt x="102375" y="181312"/>
                    </a:cubicBezTo>
                    <a:cubicBezTo>
                      <a:pt x="97659" y="169915"/>
                      <a:pt x="92550" y="164412"/>
                      <a:pt x="78794" y="164020"/>
                    </a:cubicBezTo>
                    <a:cubicBezTo>
                      <a:pt x="38707" y="162841"/>
                      <a:pt x="6873" y="132971"/>
                      <a:pt x="977" y="93670"/>
                    </a:cubicBezTo>
                    <a:cubicBezTo>
                      <a:pt x="-4918" y="56333"/>
                      <a:pt x="16305" y="20176"/>
                      <a:pt x="52463" y="6027"/>
                    </a:cubicBezTo>
                    <a:cubicBezTo>
                      <a:pt x="87834" y="-8121"/>
                      <a:pt x="127136" y="3276"/>
                      <a:pt x="148358" y="33538"/>
                    </a:cubicBezTo>
                    <a:cubicBezTo>
                      <a:pt x="171939" y="66945"/>
                      <a:pt x="170367" y="108211"/>
                      <a:pt x="141677" y="137687"/>
                    </a:cubicBezTo>
                    <a:cubicBezTo>
                      <a:pt x="132245" y="147513"/>
                      <a:pt x="133817" y="154587"/>
                      <a:pt x="138140" y="164806"/>
                    </a:cubicBezTo>
                    <a:cubicBezTo>
                      <a:pt x="224603" y="362099"/>
                      <a:pt x="311067" y="559393"/>
                      <a:pt x="397530" y="757080"/>
                    </a:cubicBezTo>
                    <a:cubicBezTo>
                      <a:pt x="399888" y="763761"/>
                      <a:pt x="402246" y="770050"/>
                      <a:pt x="405391" y="777124"/>
                    </a:cubicBezTo>
                    <a:close/>
                    <a:moveTo>
                      <a:pt x="82332" y="40220"/>
                    </a:moveTo>
                    <a:cubicBezTo>
                      <a:pt x="58358" y="40220"/>
                      <a:pt x="39100" y="59084"/>
                      <a:pt x="39100" y="82272"/>
                    </a:cubicBezTo>
                    <a:cubicBezTo>
                      <a:pt x="39100" y="105460"/>
                      <a:pt x="59144" y="125897"/>
                      <a:pt x="81153" y="125504"/>
                    </a:cubicBezTo>
                    <a:cubicBezTo>
                      <a:pt x="103948" y="125504"/>
                      <a:pt x="124777" y="105067"/>
                      <a:pt x="124384" y="83058"/>
                    </a:cubicBezTo>
                    <a:cubicBezTo>
                      <a:pt x="124777" y="59870"/>
                      <a:pt x="105520" y="40220"/>
                      <a:pt x="82332" y="40220"/>
                    </a:cubicBezTo>
                    <a:close/>
                    <a:moveTo>
                      <a:pt x="459627" y="859264"/>
                    </a:moveTo>
                    <a:cubicBezTo>
                      <a:pt x="459627" y="835290"/>
                      <a:pt x="441155" y="816032"/>
                      <a:pt x="417967" y="816032"/>
                    </a:cubicBezTo>
                    <a:cubicBezTo>
                      <a:pt x="393993" y="816032"/>
                      <a:pt x="374735" y="834897"/>
                      <a:pt x="374735" y="857692"/>
                    </a:cubicBezTo>
                    <a:cubicBezTo>
                      <a:pt x="374735" y="881273"/>
                      <a:pt x="393600" y="900924"/>
                      <a:pt x="416395" y="900924"/>
                    </a:cubicBezTo>
                    <a:cubicBezTo>
                      <a:pt x="439976" y="900924"/>
                      <a:pt x="459627" y="882452"/>
                      <a:pt x="459627" y="85926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18" name="Google Shape;1618;p51"/>
              <p:cNvSpPr/>
              <p:nvPr/>
            </p:nvSpPr>
            <p:spPr>
              <a:xfrm>
                <a:off x="6034991" y="2651610"/>
                <a:ext cx="166473" cy="1012023"/>
              </a:xfrm>
              <a:custGeom>
                <a:rect b="b" l="l" r="r" t="t"/>
                <a:pathLst>
                  <a:path extrusionOk="0" h="1012023" w="166473">
                    <a:moveTo>
                      <a:pt x="62345" y="163499"/>
                    </a:moveTo>
                    <a:cubicBezTo>
                      <a:pt x="13611" y="141097"/>
                      <a:pt x="-7218" y="106904"/>
                      <a:pt x="2214" y="65638"/>
                    </a:cubicBezTo>
                    <a:cubicBezTo>
                      <a:pt x="11253" y="26336"/>
                      <a:pt x="43088" y="397"/>
                      <a:pt x="81996" y="4"/>
                    </a:cubicBezTo>
                    <a:cubicBezTo>
                      <a:pt x="121691" y="-389"/>
                      <a:pt x="154311" y="26729"/>
                      <a:pt x="162957" y="66817"/>
                    </a:cubicBezTo>
                    <a:cubicBezTo>
                      <a:pt x="171604" y="107297"/>
                      <a:pt x="150381" y="141883"/>
                      <a:pt x="103219" y="163106"/>
                    </a:cubicBezTo>
                    <a:cubicBezTo>
                      <a:pt x="102826" y="167822"/>
                      <a:pt x="102433" y="172931"/>
                      <a:pt x="102433" y="178040"/>
                    </a:cubicBezTo>
                    <a:cubicBezTo>
                      <a:pt x="102826" y="395378"/>
                      <a:pt x="103219" y="612715"/>
                      <a:pt x="103612" y="830053"/>
                    </a:cubicBezTo>
                    <a:cubicBezTo>
                      <a:pt x="103612" y="842629"/>
                      <a:pt x="105577" y="850490"/>
                      <a:pt x="119726" y="856385"/>
                    </a:cubicBezTo>
                    <a:cubicBezTo>
                      <a:pt x="155490" y="871320"/>
                      <a:pt x="173176" y="910228"/>
                      <a:pt x="164136" y="949137"/>
                    </a:cubicBezTo>
                    <a:cubicBezTo>
                      <a:pt x="155883" y="985294"/>
                      <a:pt x="121298" y="1012412"/>
                      <a:pt x="83961" y="1012019"/>
                    </a:cubicBezTo>
                    <a:cubicBezTo>
                      <a:pt x="46625" y="1011626"/>
                      <a:pt x="13219" y="985294"/>
                      <a:pt x="4965" y="950316"/>
                    </a:cubicBezTo>
                    <a:cubicBezTo>
                      <a:pt x="-4467" y="912193"/>
                      <a:pt x="13219" y="872892"/>
                      <a:pt x="48197" y="856778"/>
                    </a:cubicBezTo>
                    <a:cubicBezTo>
                      <a:pt x="58415" y="852062"/>
                      <a:pt x="64311" y="847739"/>
                      <a:pt x="64311" y="834769"/>
                    </a:cubicBezTo>
                    <a:cubicBezTo>
                      <a:pt x="63524" y="614681"/>
                      <a:pt x="63131" y="394985"/>
                      <a:pt x="63131" y="174896"/>
                    </a:cubicBezTo>
                    <a:cubicBezTo>
                      <a:pt x="62738" y="170573"/>
                      <a:pt x="62345" y="166643"/>
                      <a:pt x="62345" y="163499"/>
                    </a:cubicBezTo>
                    <a:close/>
                    <a:moveTo>
                      <a:pt x="82782" y="124590"/>
                    </a:moveTo>
                    <a:cubicBezTo>
                      <a:pt x="105970" y="124590"/>
                      <a:pt x="124835" y="105725"/>
                      <a:pt x="125228" y="82144"/>
                    </a:cubicBezTo>
                    <a:cubicBezTo>
                      <a:pt x="125621" y="59349"/>
                      <a:pt x="106363" y="39699"/>
                      <a:pt x="83175" y="39306"/>
                    </a:cubicBezTo>
                    <a:cubicBezTo>
                      <a:pt x="59594" y="38913"/>
                      <a:pt x="39550" y="58957"/>
                      <a:pt x="39944" y="82537"/>
                    </a:cubicBezTo>
                    <a:cubicBezTo>
                      <a:pt x="40336" y="106511"/>
                      <a:pt x="59201" y="124590"/>
                      <a:pt x="82782" y="124590"/>
                    </a:cubicBezTo>
                    <a:close/>
                    <a:moveTo>
                      <a:pt x="126014" y="928700"/>
                    </a:moveTo>
                    <a:cubicBezTo>
                      <a:pt x="125621" y="904333"/>
                      <a:pt x="107542" y="887040"/>
                      <a:pt x="83568" y="887433"/>
                    </a:cubicBezTo>
                    <a:cubicBezTo>
                      <a:pt x="59594" y="887826"/>
                      <a:pt x="42302" y="905905"/>
                      <a:pt x="42695" y="930665"/>
                    </a:cubicBezTo>
                    <a:cubicBezTo>
                      <a:pt x="43088" y="954639"/>
                      <a:pt x="61559" y="972718"/>
                      <a:pt x="85533" y="972325"/>
                    </a:cubicBezTo>
                    <a:cubicBezTo>
                      <a:pt x="109114" y="971932"/>
                      <a:pt x="126407" y="953460"/>
                      <a:pt x="126014" y="92870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19" name="Google Shape;1619;p51"/>
              <p:cNvSpPr/>
              <p:nvPr/>
            </p:nvSpPr>
            <p:spPr>
              <a:xfrm>
                <a:off x="7176160" y="2555718"/>
                <a:ext cx="305648" cy="733139"/>
              </a:xfrm>
              <a:custGeom>
                <a:rect b="b" l="l" r="r" t="t"/>
                <a:pathLst>
                  <a:path extrusionOk="0" h="733139" w="305648">
                    <a:moveTo>
                      <a:pt x="242888" y="630397"/>
                    </a:moveTo>
                    <a:cubicBezTo>
                      <a:pt x="198477" y="582449"/>
                      <a:pt x="157996" y="536859"/>
                      <a:pt x="115551" y="493628"/>
                    </a:cubicBezTo>
                    <a:cubicBezTo>
                      <a:pt x="99044" y="476728"/>
                      <a:pt x="93149" y="459435"/>
                      <a:pt x="93149" y="436247"/>
                    </a:cubicBezTo>
                    <a:cubicBezTo>
                      <a:pt x="94328" y="350570"/>
                      <a:pt x="93542" y="264893"/>
                      <a:pt x="93935" y="178822"/>
                    </a:cubicBezTo>
                    <a:cubicBezTo>
                      <a:pt x="93935" y="167032"/>
                      <a:pt x="91970" y="160743"/>
                      <a:pt x="79393" y="155241"/>
                    </a:cubicBezTo>
                    <a:cubicBezTo>
                      <a:pt x="42450" y="139521"/>
                      <a:pt x="24764" y="101005"/>
                      <a:pt x="33803" y="60917"/>
                    </a:cubicBezTo>
                    <a:cubicBezTo>
                      <a:pt x="42057" y="24760"/>
                      <a:pt x="74284" y="0"/>
                      <a:pt x="112799" y="0"/>
                    </a:cubicBezTo>
                    <a:cubicBezTo>
                      <a:pt x="152494" y="0"/>
                      <a:pt x="184328" y="24367"/>
                      <a:pt x="193368" y="61703"/>
                    </a:cubicBezTo>
                    <a:cubicBezTo>
                      <a:pt x="202407" y="99433"/>
                      <a:pt x="184328" y="139128"/>
                      <a:pt x="148957" y="154848"/>
                    </a:cubicBezTo>
                    <a:cubicBezTo>
                      <a:pt x="136774" y="160350"/>
                      <a:pt x="133236" y="166639"/>
                      <a:pt x="133236" y="179608"/>
                    </a:cubicBezTo>
                    <a:cubicBezTo>
                      <a:pt x="134022" y="264893"/>
                      <a:pt x="133236" y="349784"/>
                      <a:pt x="134022" y="435068"/>
                    </a:cubicBezTo>
                    <a:cubicBezTo>
                      <a:pt x="134022" y="446073"/>
                      <a:pt x="139132" y="459435"/>
                      <a:pt x="146599" y="467688"/>
                    </a:cubicBezTo>
                    <a:cubicBezTo>
                      <a:pt x="195726" y="522318"/>
                      <a:pt x="246032" y="575375"/>
                      <a:pt x="295159" y="629611"/>
                    </a:cubicBezTo>
                    <a:cubicBezTo>
                      <a:pt x="301447" y="636685"/>
                      <a:pt x="307735" y="650834"/>
                      <a:pt x="304984" y="657515"/>
                    </a:cubicBezTo>
                    <a:cubicBezTo>
                      <a:pt x="302233" y="664196"/>
                      <a:pt x="287691" y="668913"/>
                      <a:pt x="277866" y="669306"/>
                    </a:cubicBezTo>
                    <a:cubicBezTo>
                      <a:pt x="244067" y="670878"/>
                      <a:pt x="209874" y="669306"/>
                      <a:pt x="175682" y="670485"/>
                    </a:cubicBezTo>
                    <a:cubicBezTo>
                      <a:pt x="169394" y="670878"/>
                      <a:pt x="160747" y="676773"/>
                      <a:pt x="157996" y="682668"/>
                    </a:cubicBezTo>
                    <a:cubicBezTo>
                      <a:pt x="139918" y="720005"/>
                      <a:pt x="103760" y="739262"/>
                      <a:pt x="64852" y="731402"/>
                    </a:cubicBezTo>
                    <a:cubicBezTo>
                      <a:pt x="27122" y="723542"/>
                      <a:pt x="-389" y="689742"/>
                      <a:pt x="4" y="650834"/>
                    </a:cubicBezTo>
                    <a:cubicBezTo>
                      <a:pt x="4" y="613497"/>
                      <a:pt x="26336" y="579698"/>
                      <a:pt x="61314" y="571445"/>
                    </a:cubicBezTo>
                    <a:cubicBezTo>
                      <a:pt x="102188" y="561619"/>
                      <a:pt x="139525" y="580484"/>
                      <a:pt x="158389" y="619393"/>
                    </a:cubicBezTo>
                    <a:cubicBezTo>
                      <a:pt x="160747" y="624502"/>
                      <a:pt x="167822" y="629611"/>
                      <a:pt x="172931" y="630004"/>
                    </a:cubicBezTo>
                    <a:cubicBezTo>
                      <a:pt x="194547" y="630790"/>
                      <a:pt x="216163" y="630397"/>
                      <a:pt x="242888" y="630397"/>
                    </a:cubicBezTo>
                    <a:close/>
                    <a:moveTo>
                      <a:pt x="156031" y="81747"/>
                    </a:moveTo>
                    <a:cubicBezTo>
                      <a:pt x="156424" y="57380"/>
                      <a:pt x="139132" y="39695"/>
                      <a:pt x="114372" y="39695"/>
                    </a:cubicBezTo>
                    <a:cubicBezTo>
                      <a:pt x="89612" y="39695"/>
                      <a:pt x="72319" y="56594"/>
                      <a:pt x="71926" y="80961"/>
                    </a:cubicBezTo>
                    <a:cubicBezTo>
                      <a:pt x="71533" y="105328"/>
                      <a:pt x="89218" y="123014"/>
                      <a:pt x="113586" y="123014"/>
                    </a:cubicBezTo>
                    <a:cubicBezTo>
                      <a:pt x="137953" y="123407"/>
                      <a:pt x="155638" y="106114"/>
                      <a:pt x="156031" y="81747"/>
                    </a:cubicBezTo>
                    <a:close/>
                    <a:moveTo>
                      <a:pt x="124197" y="649655"/>
                    </a:moveTo>
                    <a:cubicBezTo>
                      <a:pt x="123804" y="625681"/>
                      <a:pt x="105725" y="608388"/>
                      <a:pt x="80965" y="608781"/>
                    </a:cubicBezTo>
                    <a:cubicBezTo>
                      <a:pt x="56598" y="609174"/>
                      <a:pt x="39306" y="627646"/>
                      <a:pt x="39699" y="651620"/>
                    </a:cubicBezTo>
                    <a:cubicBezTo>
                      <a:pt x="40092" y="675594"/>
                      <a:pt x="58563" y="692886"/>
                      <a:pt x="82930" y="692493"/>
                    </a:cubicBezTo>
                    <a:cubicBezTo>
                      <a:pt x="106904" y="692100"/>
                      <a:pt x="124590" y="673629"/>
                      <a:pt x="124197" y="64965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20" name="Google Shape;1620;p51"/>
              <p:cNvSpPr/>
              <p:nvPr/>
            </p:nvSpPr>
            <p:spPr>
              <a:xfrm>
                <a:off x="5250371" y="4034494"/>
                <a:ext cx="950328" cy="173176"/>
              </a:xfrm>
              <a:custGeom>
                <a:rect b="b" l="l" r="r" t="t"/>
                <a:pathLst>
                  <a:path extrusionOk="0" h="173176" w="950328">
                    <a:moveTo>
                      <a:pt x="161939" y="69706"/>
                    </a:moveTo>
                    <a:cubicBezTo>
                      <a:pt x="218141" y="69706"/>
                      <a:pt x="272377" y="70492"/>
                      <a:pt x="327006" y="69706"/>
                    </a:cubicBezTo>
                    <a:cubicBezTo>
                      <a:pt x="476352" y="67741"/>
                      <a:pt x="625305" y="65383"/>
                      <a:pt x="774651" y="63024"/>
                    </a:cubicBezTo>
                    <a:cubicBezTo>
                      <a:pt x="784083" y="63024"/>
                      <a:pt x="789192" y="60666"/>
                      <a:pt x="793515" y="50841"/>
                    </a:cubicBezTo>
                    <a:cubicBezTo>
                      <a:pt x="809236" y="13505"/>
                      <a:pt x="846572" y="-6146"/>
                      <a:pt x="883909" y="1714"/>
                    </a:cubicBezTo>
                    <a:cubicBezTo>
                      <a:pt x="924783" y="10361"/>
                      <a:pt x="950329" y="41409"/>
                      <a:pt x="950329" y="82282"/>
                    </a:cubicBezTo>
                    <a:cubicBezTo>
                      <a:pt x="950329" y="122370"/>
                      <a:pt x="925569" y="153025"/>
                      <a:pt x="885874" y="162458"/>
                    </a:cubicBezTo>
                    <a:cubicBezTo>
                      <a:pt x="847751" y="171104"/>
                      <a:pt x="810022" y="152239"/>
                      <a:pt x="793515" y="113724"/>
                    </a:cubicBezTo>
                    <a:cubicBezTo>
                      <a:pt x="788406" y="101933"/>
                      <a:pt x="781725" y="102326"/>
                      <a:pt x="772293" y="102326"/>
                    </a:cubicBezTo>
                    <a:cubicBezTo>
                      <a:pt x="653995" y="104291"/>
                      <a:pt x="535304" y="105863"/>
                      <a:pt x="417006" y="107435"/>
                    </a:cubicBezTo>
                    <a:cubicBezTo>
                      <a:pt x="337617" y="108614"/>
                      <a:pt x="258621" y="109401"/>
                      <a:pt x="179232" y="110186"/>
                    </a:cubicBezTo>
                    <a:cubicBezTo>
                      <a:pt x="168621" y="110186"/>
                      <a:pt x="161939" y="111366"/>
                      <a:pt x="156830" y="123156"/>
                    </a:cubicBezTo>
                    <a:cubicBezTo>
                      <a:pt x="140717" y="160885"/>
                      <a:pt x="101808" y="179750"/>
                      <a:pt x="64078" y="171104"/>
                    </a:cubicBezTo>
                    <a:cubicBezTo>
                      <a:pt x="25956" y="162064"/>
                      <a:pt x="-769" y="128658"/>
                      <a:pt x="17" y="89750"/>
                    </a:cubicBezTo>
                    <a:cubicBezTo>
                      <a:pt x="803" y="50841"/>
                      <a:pt x="27135" y="18614"/>
                      <a:pt x="64078" y="11147"/>
                    </a:cubicBezTo>
                    <a:cubicBezTo>
                      <a:pt x="105345" y="2893"/>
                      <a:pt x="141502" y="21758"/>
                      <a:pt x="158402" y="60274"/>
                    </a:cubicBezTo>
                    <a:cubicBezTo>
                      <a:pt x="159581" y="63418"/>
                      <a:pt x="160760" y="66562"/>
                      <a:pt x="161939" y="69706"/>
                    </a:cubicBezTo>
                    <a:close/>
                    <a:moveTo>
                      <a:pt x="124210" y="90143"/>
                    </a:moveTo>
                    <a:cubicBezTo>
                      <a:pt x="123817" y="66562"/>
                      <a:pt x="104952" y="48483"/>
                      <a:pt x="80978" y="48876"/>
                    </a:cubicBezTo>
                    <a:cubicBezTo>
                      <a:pt x="57004" y="49269"/>
                      <a:pt x="38925" y="68134"/>
                      <a:pt x="39711" y="92108"/>
                    </a:cubicBezTo>
                    <a:cubicBezTo>
                      <a:pt x="40498" y="116082"/>
                      <a:pt x="58969" y="133767"/>
                      <a:pt x="82943" y="133374"/>
                    </a:cubicBezTo>
                    <a:cubicBezTo>
                      <a:pt x="106917" y="132588"/>
                      <a:pt x="124603" y="114117"/>
                      <a:pt x="124210" y="90143"/>
                    </a:cubicBezTo>
                    <a:close/>
                    <a:moveTo>
                      <a:pt x="826922" y="82675"/>
                    </a:moveTo>
                    <a:cubicBezTo>
                      <a:pt x="826922" y="107042"/>
                      <a:pt x="845393" y="125121"/>
                      <a:pt x="868974" y="125121"/>
                    </a:cubicBezTo>
                    <a:cubicBezTo>
                      <a:pt x="892555" y="124728"/>
                      <a:pt x="910634" y="106256"/>
                      <a:pt x="910634" y="82282"/>
                    </a:cubicBezTo>
                    <a:cubicBezTo>
                      <a:pt x="910634" y="58308"/>
                      <a:pt x="892162" y="39837"/>
                      <a:pt x="868581" y="39837"/>
                    </a:cubicBezTo>
                    <a:cubicBezTo>
                      <a:pt x="844607" y="39837"/>
                      <a:pt x="826922" y="58308"/>
                      <a:pt x="826922" y="8267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21" name="Google Shape;1621;p51"/>
              <p:cNvSpPr/>
              <p:nvPr/>
            </p:nvSpPr>
            <p:spPr>
              <a:xfrm>
                <a:off x="4410942" y="1903216"/>
                <a:ext cx="807860" cy="616911"/>
              </a:xfrm>
              <a:custGeom>
                <a:rect b="b" l="l" r="r" t="t"/>
                <a:pathLst>
                  <a:path extrusionOk="0" h="616911" w="807860">
                    <a:moveTo>
                      <a:pt x="648048" y="112106"/>
                    </a:moveTo>
                    <a:cubicBezTo>
                      <a:pt x="638222" y="58656"/>
                      <a:pt x="655122" y="22106"/>
                      <a:pt x="696782" y="5599"/>
                    </a:cubicBezTo>
                    <a:cubicBezTo>
                      <a:pt x="732939" y="-8550"/>
                      <a:pt x="773420" y="4813"/>
                      <a:pt x="794642" y="37826"/>
                    </a:cubicBezTo>
                    <a:cubicBezTo>
                      <a:pt x="815865" y="70840"/>
                      <a:pt x="811149" y="112892"/>
                      <a:pt x="783245" y="140403"/>
                    </a:cubicBezTo>
                    <a:cubicBezTo>
                      <a:pt x="751804" y="171451"/>
                      <a:pt x="712109" y="172631"/>
                      <a:pt x="670843" y="143940"/>
                    </a:cubicBezTo>
                    <a:cubicBezTo>
                      <a:pt x="505776" y="260666"/>
                      <a:pt x="340709" y="377392"/>
                      <a:pt x="175643" y="494117"/>
                    </a:cubicBezTo>
                    <a:cubicBezTo>
                      <a:pt x="165031" y="501585"/>
                      <a:pt x="159529" y="507873"/>
                      <a:pt x="162673" y="522414"/>
                    </a:cubicBezTo>
                    <a:cubicBezTo>
                      <a:pt x="171320" y="568004"/>
                      <a:pt x="137913" y="609664"/>
                      <a:pt x="89573" y="616345"/>
                    </a:cubicBezTo>
                    <a:cubicBezTo>
                      <a:pt x="47913" y="621847"/>
                      <a:pt x="4288" y="586476"/>
                      <a:pt x="358" y="543244"/>
                    </a:cubicBezTo>
                    <a:cubicBezTo>
                      <a:pt x="-3965" y="495689"/>
                      <a:pt x="31406" y="452458"/>
                      <a:pt x="77389" y="453244"/>
                    </a:cubicBezTo>
                    <a:cubicBezTo>
                      <a:pt x="97826" y="453637"/>
                      <a:pt x="118263" y="462283"/>
                      <a:pt x="143416" y="468571"/>
                    </a:cubicBezTo>
                    <a:cubicBezTo>
                      <a:pt x="308482" y="352632"/>
                      <a:pt x="478265" y="232369"/>
                      <a:pt x="648048" y="112106"/>
                    </a:cubicBezTo>
                    <a:close/>
                    <a:moveTo>
                      <a:pt x="82891" y="492152"/>
                    </a:moveTo>
                    <a:cubicBezTo>
                      <a:pt x="59310" y="492152"/>
                      <a:pt x="40053" y="511017"/>
                      <a:pt x="39660" y="533812"/>
                    </a:cubicBezTo>
                    <a:cubicBezTo>
                      <a:pt x="39660" y="557000"/>
                      <a:pt x="58917" y="577437"/>
                      <a:pt x="81319" y="577437"/>
                    </a:cubicBezTo>
                    <a:cubicBezTo>
                      <a:pt x="103721" y="577830"/>
                      <a:pt x="124551" y="557393"/>
                      <a:pt x="124944" y="534991"/>
                    </a:cubicBezTo>
                    <a:cubicBezTo>
                      <a:pt x="125337" y="512196"/>
                      <a:pt x="106079" y="492152"/>
                      <a:pt x="82891" y="492152"/>
                    </a:cubicBezTo>
                    <a:close/>
                    <a:moveTo>
                      <a:pt x="768310" y="81844"/>
                    </a:moveTo>
                    <a:cubicBezTo>
                      <a:pt x="767917" y="58263"/>
                      <a:pt x="749053" y="39398"/>
                      <a:pt x="725865" y="39791"/>
                    </a:cubicBezTo>
                    <a:cubicBezTo>
                      <a:pt x="702284" y="40184"/>
                      <a:pt x="683812" y="59442"/>
                      <a:pt x="684205" y="82630"/>
                    </a:cubicBezTo>
                    <a:cubicBezTo>
                      <a:pt x="684598" y="105818"/>
                      <a:pt x="704642" y="125862"/>
                      <a:pt x="727044" y="125076"/>
                    </a:cubicBezTo>
                    <a:cubicBezTo>
                      <a:pt x="749446" y="125076"/>
                      <a:pt x="768310" y="105032"/>
                      <a:pt x="768310" y="8184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22" name="Google Shape;1622;p51"/>
              <p:cNvSpPr/>
              <p:nvPr/>
            </p:nvSpPr>
            <p:spPr>
              <a:xfrm>
                <a:off x="7586936" y="3044809"/>
                <a:ext cx="291173" cy="812576"/>
              </a:xfrm>
              <a:custGeom>
                <a:rect b="b" l="l" r="r" t="t"/>
                <a:pathLst>
                  <a:path extrusionOk="0" h="812576" w="291173">
                    <a:moveTo>
                      <a:pt x="102507" y="103184"/>
                    </a:moveTo>
                    <a:cubicBezTo>
                      <a:pt x="102507" y="285936"/>
                      <a:pt x="102507" y="467902"/>
                      <a:pt x="102507" y="649475"/>
                    </a:cubicBezTo>
                    <a:cubicBezTo>
                      <a:pt x="153206" y="673842"/>
                      <a:pt x="171677" y="705284"/>
                      <a:pt x="161852" y="749694"/>
                    </a:cubicBezTo>
                    <a:cubicBezTo>
                      <a:pt x="153206" y="787424"/>
                      <a:pt x="121372" y="812577"/>
                      <a:pt x="82463" y="812577"/>
                    </a:cubicBezTo>
                    <a:cubicBezTo>
                      <a:pt x="42769" y="812577"/>
                      <a:pt x="11327" y="787031"/>
                      <a:pt x="2288" y="747729"/>
                    </a:cubicBezTo>
                    <a:cubicBezTo>
                      <a:pt x="-7145" y="706070"/>
                      <a:pt x="12506" y="673449"/>
                      <a:pt x="62812" y="649475"/>
                    </a:cubicBezTo>
                    <a:cubicBezTo>
                      <a:pt x="62812" y="642794"/>
                      <a:pt x="62812" y="635720"/>
                      <a:pt x="62812" y="628646"/>
                    </a:cubicBezTo>
                    <a:cubicBezTo>
                      <a:pt x="62419" y="451789"/>
                      <a:pt x="62026" y="274932"/>
                      <a:pt x="61633" y="98075"/>
                    </a:cubicBezTo>
                    <a:cubicBezTo>
                      <a:pt x="61633" y="65061"/>
                      <a:pt x="64384" y="61524"/>
                      <a:pt x="97397" y="62703"/>
                    </a:cubicBezTo>
                    <a:cubicBezTo>
                      <a:pt x="117048" y="63489"/>
                      <a:pt x="129625" y="60738"/>
                      <a:pt x="139450" y="39908"/>
                    </a:cubicBezTo>
                    <a:cubicBezTo>
                      <a:pt x="154778" y="6502"/>
                      <a:pt x="195651" y="-6861"/>
                      <a:pt x="232202" y="3358"/>
                    </a:cubicBezTo>
                    <a:cubicBezTo>
                      <a:pt x="268359" y="13576"/>
                      <a:pt x="291940" y="46590"/>
                      <a:pt x="291154" y="84319"/>
                    </a:cubicBezTo>
                    <a:cubicBezTo>
                      <a:pt x="289975" y="122835"/>
                      <a:pt x="264429" y="153490"/>
                      <a:pt x="225914" y="162136"/>
                    </a:cubicBezTo>
                    <a:cubicBezTo>
                      <a:pt x="190935" y="169996"/>
                      <a:pt x="152419" y="153097"/>
                      <a:pt x="137485" y="119691"/>
                    </a:cubicBezTo>
                    <a:cubicBezTo>
                      <a:pt x="129625" y="102791"/>
                      <a:pt x="120585" y="98075"/>
                      <a:pt x="102507" y="103184"/>
                    </a:cubicBezTo>
                    <a:close/>
                    <a:moveTo>
                      <a:pt x="208621" y="124014"/>
                    </a:moveTo>
                    <a:cubicBezTo>
                      <a:pt x="231416" y="124407"/>
                      <a:pt x="251067" y="105935"/>
                      <a:pt x="251853" y="82354"/>
                    </a:cubicBezTo>
                    <a:cubicBezTo>
                      <a:pt x="252638" y="59166"/>
                      <a:pt x="234560" y="39908"/>
                      <a:pt x="210979" y="38729"/>
                    </a:cubicBezTo>
                    <a:cubicBezTo>
                      <a:pt x="187398" y="37550"/>
                      <a:pt x="166961" y="56808"/>
                      <a:pt x="166961" y="81175"/>
                    </a:cubicBezTo>
                    <a:cubicBezTo>
                      <a:pt x="166568" y="104363"/>
                      <a:pt x="185040" y="123621"/>
                      <a:pt x="208621" y="124014"/>
                    </a:cubicBezTo>
                    <a:close/>
                    <a:moveTo>
                      <a:pt x="81677" y="688777"/>
                    </a:moveTo>
                    <a:cubicBezTo>
                      <a:pt x="57703" y="689170"/>
                      <a:pt x="39624" y="708428"/>
                      <a:pt x="40017" y="732009"/>
                    </a:cubicBezTo>
                    <a:cubicBezTo>
                      <a:pt x="40803" y="755590"/>
                      <a:pt x="60061" y="773668"/>
                      <a:pt x="83642" y="773275"/>
                    </a:cubicBezTo>
                    <a:cubicBezTo>
                      <a:pt x="107223" y="772882"/>
                      <a:pt x="125695" y="753625"/>
                      <a:pt x="125302" y="730044"/>
                    </a:cubicBezTo>
                    <a:cubicBezTo>
                      <a:pt x="124908" y="706070"/>
                      <a:pt x="105651" y="687991"/>
                      <a:pt x="81677" y="68877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23" name="Google Shape;1623;p51"/>
              <p:cNvSpPr/>
              <p:nvPr/>
            </p:nvSpPr>
            <p:spPr>
              <a:xfrm>
                <a:off x="4358113" y="2776802"/>
                <a:ext cx="734275" cy="324079"/>
              </a:xfrm>
              <a:custGeom>
                <a:rect b="b" l="l" r="r" t="t"/>
                <a:pathLst>
                  <a:path extrusionOk="0" h="324079" w="734275">
                    <a:moveTo>
                      <a:pt x="102707" y="221059"/>
                    </a:moveTo>
                    <a:cubicBezTo>
                      <a:pt x="260699" y="221059"/>
                      <a:pt x="415547" y="221059"/>
                      <a:pt x="571574" y="221059"/>
                    </a:cubicBezTo>
                    <a:cubicBezTo>
                      <a:pt x="585330" y="184115"/>
                      <a:pt x="610090" y="160534"/>
                      <a:pt x="652535" y="160534"/>
                    </a:cubicBezTo>
                    <a:cubicBezTo>
                      <a:pt x="693016" y="160534"/>
                      <a:pt x="726029" y="188046"/>
                      <a:pt x="733103" y="227347"/>
                    </a:cubicBezTo>
                    <a:cubicBezTo>
                      <a:pt x="739785" y="267435"/>
                      <a:pt x="717383" y="305950"/>
                      <a:pt x="679260" y="319313"/>
                    </a:cubicBezTo>
                    <a:cubicBezTo>
                      <a:pt x="641138" y="332675"/>
                      <a:pt x="597906" y="317348"/>
                      <a:pt x="580614" y="280797"/>
                    </a:cubicBezTo>
                    <a:cubicBezTo>
                      <a:pt x="573539" y="265470"/>
                      <a:pt x="564893" y="262325"/>
                      <a:pt x="549565" y="262325"/>
                    </a:cubicBezTo>
                    <a:cubicBezTo>
                      <a:pt x="397468" y="262325"/>
                      <a:pt x="245764" y="261146"/>
                      <a:pt x="93667" y="260360"/>
                    </a:cubicBezTo>
                    <a:cubicBezTo>
                      <a:pt x="67335" y="260360"/>
                      <a:pt x="63012" y="255644"/>
                      <a:pt x="62619" y="229312"/>
                    </a:cubicBezTo>
                    <a:cubicBezTo>
                      <a:pt x="62619" y="222631"/>
                      <a:pt x="62619" y="216343"/>
                      <a:pt x="62619" y="209661"/>
                    </a:cubicBezTo>
                    <a:cubicBezTo>
                      <a:pt x="63012" y="183329"/>
                      <a:pt x="66156" y="160141"/>
                      <a:pt x="32750" y="145207"/>
                    </a:cubicBezTo>
                    <a:cubicBezTo>
                      <a:pt x="1309" y="131058"/>
                      <a:pt x="-6945" y="87041"/>
                      <a:pt x="5632" y="53241"/>
                    </a:cubicBezTo>
                    <a:cubicBezTo>
                      <a:pt x="18601" y="18263"/>
                      <a:pt x="50435" y="-2174"/>
                      <a:pt x="88558" y="184"/>
                    </a:cubicBezTo>
                    <a:cubicBezTo>
                      <a:pt x="123536" y="2149"/>
                      <a:pt x="152620" y="26516"/>
                      <a:pt x="161659" y="61102"/>
                    </a:cubicBezTo>
                    <a:cubicBezTo>
                      <a:pt x="170698" y="95294"/>
                      <a:pt x="156943" y="136168"/>
                      <a:pt x="125501" y="150709"/>
                    </a:cubicBezTo>
                    <a:cubicBezTo>
                      <a:pt x="104279" y="160534"/>
                      <a:pt x="100348" y="173111"/>
                      <a:pt x="102314" y="192762"/>
                    </a:cubicBezTo>
                    <a:cubicBezTo>
                      <a:pt x="103493" y="201015"/>
                      <a:pt x="102707" y="209268"/>
                      <a:pt x="102707" y="221059"/>
                    </a:cubicBezTo>
                    <a:close/>
                    <a:moveTo>
                      <a:pt x="694195" y="241103"/>
                    </a:moveTo>
                    <a:cubicBezTo>
                      <a:pt x="693802" y="217129"/>
                      <a:pt x="675723" y="199836"/>
                      <a:pt x="651356" y="200229"/>
                    </a:cubicBezTo>
                    <a:cubicBezTo>
                      <a:pt x="626989" y="200622"/>
                      <a:pt x="609304" y="218701"/>
                      <a:pt x="609697" y="242675"/>
                    </a:cubicBezTo>
                    <a:cubicBezTo>
                      <a:pt x="610090" y="266649"/>
                      <a:pt x="628168" y="283941"/>
                      <a:pt x="652928" y="283548"/>
                    </a:cubicBezTo>
                    <a:cubicBezTo>
                      <a:pt x="677295" y="283155"/>
                      <a:pt x="694588" y="265470"/>
                      <a:pt x="694195" y="241103"/>
                    </a:cubicBezTo>
                    <a:close/>
                    <a:moveTo>
                      <a:pt x="124322" y="80359"/>
                    </a:moveTo>
                    <a:cubicBezTo>
                      <a:pt x="123929" y="56385"/>
                      <a:pt x="105458" y="38700"/>
                      <a:pt x="81484" y="39093"/>
                    </a:cubicBezTo>
                    <a:cubicBezTo>
                      <a:pt x="57510" y="39486"/>
                      <a:pt x="40217" y="57564"/>
                      <a:pt x="40610" y="82324"/>
                    </a:cubicBezTo>
                    <a:cubicBezTo>
                      <a:pt x="41003" y="106298"/>
                      <a:pt x="59868" y="124377"/>
                      <a:pt x="83449" y="123984"/>
                    </a:cubicBezTo>
                    <a:cubicBezTo>
                      <a:pt x="107030" y="123591"/>
                      <a:pt x="124715" y="104726"/>
                      <a:pt x="124322" y="8035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24" name="Google Shape;1624;p51"/>
              <p:cNvSpPr/>
              <p:nvPr/>
            </p:nvSpPr>
            <p:spPr>
              <a:xfrm>
                <a:off x="7048357" y="4009827"/>
                <a:ext cx="639210" cy="543589"/>
              </a:xfrm>
              <a:custGeom>
                <a:rect b="b" l="l" r="r" t="t"/>
                <a:pathLst>
                  <a:path extrusionOk="0" h="543589" w="639210">
                    <a:moveTo>
                      <a:pt x="535758" y="380095"/>
                    </a:moveTo>
                    <a:cubicBezTo>
                      <a:pt x="535758" y="345509"/>
                      <a:pt x="536151" y="310138"/>
                      <a:pt x="535365" y="274767"/>
                    </a:cubicBezTo>
                    <a:cubicBezTo>
                      <a:pt x="535365" y="269658"/>
                      <a:pt x="531042" y="262583"/>
                      <a:pt x="526326" y="259439"/>
                    </a:cubicBezTo>
                    <a:cubicBezTo>
                      <a:pt x="448115" y="208347"/>
                      <a:pt x="369512" y="157648"/>
                      <a:pt x="290909" y="106949"/>
                    </a:cubicBezTo>
                    <a:cubicBezTo>
                      <a:pt x="288551" y="105377"/>
                      <a:pt x="286586" y="103412"/>
                      <a:pt x="284228" y="103412"/>
                    </a:cubicBezTo>
                    <a:cubicBezTo>
                      <a:pt x="244926" y="103019"/>
                      <a:pt x="205625" y="102233"/>
                      <a:pt x="166323" y="103019"/>
                    </a:cubicBezTo>
                    <a:cubicBezTo>
                      <a:pt x="162786" y="103019"/>
                      <a:pt x="158463" y="112058"/>
                      <a:pt x="155712" y="117167"/>
                    </a:cubicBezTo>
                    <a:cubicBezTo>
                      <a:pt x="138419" y="152539"/>
                      <a:pt x="101868" y="170224"/>
                      <a:pt x="62174" y="161578"/>
                    </a:cubicBezTo>
                    <a:cubicBezTo>
                      <a:pt x="27589" y="154111"/>
                      <a:pt x="1650" y="122670"/>
                      <a:pt x="78" y="87298"/>
                    </a:cubicBezTo>
                    <a:cubicBezTo>
                      <a:pt x="-1495" y="46032"/>
                      <a:pt x="20907" y="13804"/>
                      <a:pt x="59423" y="3193"/>
                    </a:cubicBezTo>
                    <a:cubicBezTo>
                      <a:pt x="98331" y="-7812"/>
                      <a:pt x="139991" y="10267"/>
                      <a:pt x="155712" y="47604"/>
                    </a:cubicBezTo>
                    <a:cubicBezTo>
                      <a:pt x="161214" y="60573"/>
                      <a:pt x="167895" y="62931"/>
                      <a:pt x="180472" y="62931"/>
                    </a:cubicBezTo>
                    <a:cubicBezTo>
                      <a:pt x="218987" y="62538"/>
                      <a:pt x="259861" y="55857"/>
                      <a:pt x="295625" y="66468"/>
                    </a:cubicBezTo>
                    <a:cubicBezTo>
                      <a:pt x="330604" y="76687"/>
                      <a:pt x="360080" y="104984"/>
                      <a:pt x="392307" y="125421"/>
                    </a:cubicBezTo>
                    <a:cubicBezTo>
                      <a:pt x="446936" y="160399"/>
                      <a:pt x="500780" y="196164"/>
                      <a:pt x="555802" y="230356"/>
                    </a:cubicBezTo>
                    <a:cubicBezTo>
                      <a:pt x="569950" y="239395"/>
                      <a:pt x="576631" y="249221"/>
                      <a:pt x="576238" y="266906"/>
                    </a:cubicBezTo>
                    <a:cubicBezTo>
                      <a:pt x="575059" y="304636"/>
                      <a:pt x="575845" y="342758"/>
                      <a:pt x="575845" y="380095"/>
                    </a:cubicBezTo>
                    <a:cubicBezTo>
                      <a:pt x="626937" y="405641"/>
                      <a:pt x="646588" y="438261"/>
                      <a:pt x="636763" y="480314"/>
                    </a:cubicBezTo>
                    <a:cubicBezTo>
                      <a:pt x="628116" y="518043"/>
                      <a:pt x="595889" y="543589"/>
                      <a:pt x="557373" y="543589"/>
                    </a:cubicBezTo>
                    <a:cubicBezTo>
                      <a:pt x="519251" y="543589"/>
                      <a:pt x="486238" y="518829"/>
                      <a:pt x="477199" y="483458"/>
                    </a:cubicBezTo>
                    <a:cubicBezTo>
                      <a:pt x="465801" y="439440"/>
                      <a:pt x="484273" y="406820"/>
                      <a:pt x="535758" y="380095"/>
                    </a:cubicBezTo>
                    <a:close/>
                    <a:moveTo>
                      <a:pt x="81825" y="124242"/>
                    </a:moveTo>
                    <a:cubicBezTo>
                      <a:pt x="106192" y="124242"/>
                      <a:pt x="123484" y="106556"/>
                      <a:pt x="123484" y="81796"/>
                    </a:cubicBezTo>
                    <a:cubicBezTo>
                      <a:pt x="123484" y="57429"/>
                      <a:pt x="105799" y="39743"/>
                      <a:pt x="81432" y="40136"/>
                    </a:cubicBezTo>
                    <a:cubicBezTo>
                      <a:pt x="57458" y="40136"/>
                      <a:pt x="39772" y="58215"/>
                      <a:pt x="39772" y="82582"/>
                    </a:cubicBezTo>
                    <a:cubicBezTo>
                      <a:pt x="39379" y="106556"/>
                      <a:pt x="57065" y="124242"/>
                      <a:pt x="81825" y="124242"/>
                    </a:cubicBezTo>
                    <a:close/>
                    <a:moveTo>
                      <a:pt x="514142" y="459091"/>
                    </a:moveTo>
                    <a:cubicBezTo>
                      <a:pt x="512963" y="483458"/>
                      <a:pt x="529862" y="502323"/>
                      <a:pt x="553837" y="503895"/>
                    </a:cubicBezTo>
                    <a:cubicBezTo>
                      <a:pt x="577810" y="505074"/>
                      <a:pt x="597068" y="487781"/>
                      <a:pt x="598247" y="464200"/>
                    </a:cubicBezTo>
                    <a:cubicBezTo>
                      <a:pt x="599426" y="439833"/>
                      <a:pt x="582919" y="420969"/>
                      <a:pt x="558553" y="419789"/>
                    </a:cubicBezTo>
                    <a:cubicBezTo>
                      <a:pt x="534186" y="418217"/>
                      <a:pt x="515321" y="435117"/>
                      <a:pt x="514142" y="45909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25" name="Google Shape;1625;p51"/>
              <p:cNvSpPr/>
              <p:nvPr/>
            </p:nvSpPr>
            <p:spPr>
              <a:xfrm>
                <a:off x="4206712" y="2586692"/>
                <a:ext cx="791364" cy="166574"/>
              </a:xfrm>
              <a:custGeom>
                <a:rect b="b" l="l" r="r" t="t"/>
                <a:pathLst>
                  <a:path extrusionOk="0" h="166574" w="791364">
                    <a:moveTo>
                      <a:pt x="162535" y="63350"/>
                    </a:moveTo>
                    <a:cubicBezTo>
                      <a:pt x="263933" y="63350"/>
                      <a:pt x="364545" y="63350"/>
                      <a:pt x="465550" y="63350"/>
                    </a:cubicBezTo>
                    <a:cubicBezTo>
                      <a:pt x="515463" y="63350"/>
                      <a:pt x="564983" y="62564"/>
                      <a:pt x="614896" y="62564"/>
                    </a:cubicBezTo>
                    <a:cubicBezTo>
                      <a:pt x="625115" y="62564"/>
                      <a:pt x="630617" y="60206"/>
                      <a:pt x="634940" y="49595"/>
                    </a:cubicBezTo>
                    <a:cubicBezTo>
                      <a:pt x="651054" y="11472"/>
                      <a:pt x="689962" y="-7000"/>
                      <a:pt x="730050" y="2433"/>
                    </a:cubicBezTo>
                    <a:cubicBezTo>
                      <a:pt x="765814" y="10686"/>
                      <a:pt x="790967" y="42913"/>
                      <a:pt x="791360" y="81429"/>
                    </a:cubicBezTo>
                    <a:cubicBezTo>
                      <a:pt x="791753" y="120730"/>
                      <a:pt x="766600" y="153351"/>
                      <a:pt x="729657" y="161997"/>
                    </a:cubicBezTo>
                    <a:cubicBezTo>
                      <a:pt x="690748" y="171429"/>
                      <a:pt x="652233" y="152958"/>
                      <a:pt x="635726" y="116014"/>
                    </a:cubicBezTo>
                    <a:cubicBezTo>
                      <a:pt x="631403" y="105796"/>
                      <a:pt x="626294" y="102652"/>
                      <a:pt x="615682" y="102652"/>
                    </a:cubicBezTo>
                    <a:cubicBezTo>
                      <a:pt x="469088" y="103438"/>
                      <a:pt x="322493" y="104224"/>
                      <a:pt x="175505" y="104224"/>
                    </a:cubicBezTo>
                    <a:cubicBezTo>
                      <a:pt x="164108" y="104224"/>
                      <a:pt x="160177" y="108940"/>
                      <a:pt x="155854" y="118372"/>
                    </a:cubicBezTo>
                    <a:cubicBezTo>
                      <a:pt x="139348" y="155316"/>
                      <a:pt x="100439" y="173788"/>
                      <a:pt x="61924" y="163962"/>
                    </a:cubicBezTo>
                    <a:cubicBezTo>
                      <a:pt x="20657" y="153351"/>
                      <a:pt x="-2531" y="119944"/>
                      <a:pt x="220" y="75927"/>
                    </a:cubicBezTo>
                    <a:cubicBezTo>
                      <a:pt x="2578" y="38197"/>
                      <a:pt x="32840" y="7542"/>
                      <a:pt x="72928" y="2826"/>
                    </a:cubicBezTo>
                    <a:cubicBezTo>
                      <a:pt x="105155" y="-1104"/>
                      <a:pt x="138955" y="16974"/>
                      <a:pt x="154282" y="46844"/>
                    </a:cubicBezTo>
                    <a:cubicBezTo>
                      <a:pt x="157426" y="51953"/>
                      <a:pt x="159784" y="57848"/>
                      <a:pt x="162535" y="63350"/>
                    </a:cubicBezTo>
                    <a:close/>
                    <a:moveTo>
                      <a:pt x="709220" y="39769"/>
                    </a:moveTo>
                    <a:cubicBezTo>
                      <a:pt x="684460" y="40162"/>
                      <a:pt x="667953" y="57455"/>
                      <a:pt x="668346" y="82215"/>
                    </a:cubicBezTo>
                    <a:cubicBezTo>
                      <a:pt x="668740" y="106975"/>
                      <a:pt x="686032" y="123482"/>
                      <a:pt x="710792" y="123482"/>
                    </a:cubicBezTo>
                    <a:cubicBezTo>
                      <a:pt x="735159" y="123089"/>
                      <a:pt x="752059" y="105796"/>
                      <a:pt x="751666" y="81036"/>
                    </a:cubicBezTo>
                    <a:cubicBezTo>
                      <a:pt x="751666" y="56276"/>
                      <a:pt x="734373" y="39769"/>
                      <a:pt x="709220" y="39769"/>
                    </a:cubicBezTo>
                    <a:close/>
                    <a:moveTo>
                      <a:pt x="123234" y="83394"/>
                    </a:moveTo>
                    <a:cubicBezTo>
                      <a:pt x="123234" y="59420"/>
                      <a:pt x="104762" y="40948"/>
                      <a:pt x="80788" y="41341"/>
                    </a:cubicBezTo>
                    <a:cubicBezTo>
                      <a:pt x="57207" y="41734"/>
                      <a:pt x="39129" y="60206"/>
                      <a:pt x="39522" y="84573"/>
                    </a:cubicBezTo>
                    <a:cubicBezTo>
                      <a:pt x="39915" y="108547"/>
                      <a:pt x="58386" y="127019"/>
                      <a:pt x="81967" y="126626"/>
                    </a:cubicBezTo>
                    <a:cubicBezTo>
                      <a:pt x="105941" y="126233"/>
                      <a:pt x="123627" y="107761"/>
                      <a:pt x="123234" y="833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26" name="Google Shape;1626;p51"/>
              <p:cNvSpPr/>
              <p:nvPr/>
            </p:nvSpPr>
            <p:spPr>
              <a:xfrm>
                <a:off x="6986044" y="4455085"/>
                <a:ext cx="480645" cy="448857"/>
              </a:xfrm>
              <a:custGeom>
                <a:rect b="b" l="l" r="r" t="t"/>
                <a:pathLst>
                  <a:path extrusionOk="0" h="448857" w="480645">
                    <a:moveTo>
                      <a:pt x="229029" y="385626"/>
                    </a:moveTo>
                    <a:cubicBezTo>
                      <a:pt x="220382" y="385626"/>
                      <a:pt x="211736" y="386412"/>
                      <a:pt x="203483" y="385626"/>
                    </a:cubicBezTo>
                    <a:cubicBezTo>
                      <a:pt x="179116" y="382875"/>
                      <a:pt x="161430" y="386412"/>
                      <a:pt x="148068" y="413530"/>
                    </a:cubicBezTo>
                    <a:cubicBezTo>
                      <a:pt x="131954" y="446150"/>
                      <a:pt x="89115" y="456369"/>
                      <a:pt x="53351" y="443399"/>
                    </a:cubicBezTo>
                    <a:cubicBezTo>
                      <a:pt x="19551" y="431216"/>
                      <a:pt x="-2850" y="395844"/>
                      <a:pt x="294" y="360080"/>
                    </a:cubicBezTo>
                    <a:cubicBezTo>
                      <a:pt x="3438" y="323923"/>
                      <a:pt x="30163" y="293267"/>
                      <a:pt x="63962" y="286979"/>
                    </a:cubicBezTo>
                    <a:cubicBezTo>
                      <a:pt x="103264" y="279512"/>
                      <a:pt x="140993" y="296019"/>
                      <a:pt x="155535" y="330604"/>
                    </a:cubicBezTo>
                    <a:cubicBezTo>
                      <a:pt x="161430" y="344359"/>
                      <a:pt x="168504" y="347111"/>
                      <a:pt x="181474" y="346717"/>
                    </a:cubicBezTo>
                    <a:cubicBezTo>
                      <a:pt x="215273" y="345931"/>
                      <a:pt x="251824" y="353399"/>
                      <a:pt x="282872" y="343573"/>
                    </a:cubicBezTo>
                    <a:cubicBezTo>
                      <a:pt x="313134" y="334141"/>
                      <a:pt x="337894" y="307023"/>
                      <a:pt x="365798" y="288944"/>
                    </a:cubicBezTo>
                    <a:cubicBezTo>
                      <a:pt x="376803" y="281870"/>
                      <a:pt x="379947" y="273617"/>
                      <a:pt x="379554" y="261433"/>
                    </a:cubicBezTo>
                    <a:cubicBezTo>
                      <a:pt x="378768" y="235101"/>
                      <a:pt x="378375" y="209162"/>
                      <a:pt x="379554" y="182830"/>
                    </a:cubicBezTo>
                    <a:cubicBezTo>
                      <a:pt x="380340" y="168681"/>
                      <a:pt x="376410" y="161214"/>
                      <a:pt x="362261" y="154926"/>
                    </a:cubicBezTo>
                    <a:cubicBezTo>
                      <a:pt x="327283" y="139598"/>
                      <a:pt x="310383" y="101476"/>
                      <a:pt x="318636" y="63353"/>
                    </a:cubicBezTo>
                    <a:cubicBezTo>
                      <a:pt x="326104" y="28375"/>
                      <a:pt x="357938" y="2043"/>
                      <a:pt x="394488" y="78"/>
                    </a:cubicBezTo>
                    <a:cubicBezTo>
                      <a:pt x="432611" y="-1494"/>
                      <a:pt x="465231" y="20908"/>
                      <a:pt x="476628" y="57065"/>
                    </a:cubicBezTo>
                    <a:cubicBezTo>
                      <a:pt x="489205" y="96366"/>
                      <a:pt x="471519" y="138419"/>
                      <a:pt x="433790" y="155712"/>
                    </a:cubicBezTo>
                    <a:cubicBezTo>
                      <a:pt x="422392" y="160821"/>
                      <a:pt x="418462" y="166716"/>
                      <a:pt x="418855" y="178900"/>
                    </a:cubicBezTo>
                    <a:cubicBezTo>
                      <a:pt x="419641" y="209162"/>
                      <a:pt x="417676" y="239031"/>
                      <a:pt x="419641" y="269293"/>
                    </a:cubicBezTo>
                    <a:cubicBezTo>
                      <a:pt x="421213" y="291695"/>
                      <a:pt x="412960" y="305844"/>
                      <a:pt x="394095" y="317634"/>
                    </a:cubicBezTo>
                    <a:cubicBezTo>
                      <a:pt x="369728" y="332569"/>
                      <a:pt x="345754" y="349076"/>
                      <a:pt x="323352" y="367154"/>
                    </a:cubicBezTo>
                    <a:cubicBezTo>
                      <a:pt x="304881" y="382089"/>
                      <a:pt x="285623" y="388770"/>
                      <a:pt x="262042" y="386412"/>
                    </a:cubicBezTo>
                    <a:cubicBezTo>
                      <a:pt x="251038" y="384840"/>
                      <a:pt x="240033" y="385626"/>
                      <a:pt x="229029" y="385626"/>
                    </a:cubicBezTo>
                    <a:close/>
                    <a:moveTo>
                      <a:pt x="82041" y="408421"/>
                    </a:moveTo>
                    <a:cubicBezTo>
                      <a:pt x="106015" y="408814"/>
                      <a:pt x="124487" y="390735"/>
                      <a:pt x="125273" y="367154"/>
                    </a:cubicBezTo>
                    <a:cubicBezTo>
                      <a:pt x="126059" y="343573"/>
                      <a:pt x="107587" y="325102"/>
                      <a:pt x="83220" y="324709"/>
                    </a:cubicBezTo>
                    <a:cubicBezTo>
                      <a:pt x="58853" y="324315"/>
                      <a:pt x="40381" y="342001"/>
                      <a:pt x="39988" y="365975"/>
                    </a:cubicBezTo>
                    <a:cubicBezTo>
                      <a:pt x="39595" y="389163"/>
                      <a:pt x="58067" y="408028"/>
                      <a:pt x="82041" y="408421"/>
                    </a:cubicBezTo>
                    <a:close/>
                    <a:moveTo>
                      <a:pt x="440471" y="81039"/>
                    </a:moveTo>
                    <a:cubicBezTo>
                      <a:pt x="440471" y="57065"/>
                      <a:pt x="421999" y="38986"/>
                      <a:pt x="398025" y="39379"/>
                    </a:cubicBezTo>
                    <a:cubicBezTo>
                      <a:pt x="374052" y="39772"/>
                      <a:pt x="356759" y="58244"/>
                      <a:pt x="356759" y="82611"/>
                    </a:cubicBezTo>
                    <a:cubicBezTo>
                      <a:pt x="356759" y="106585"/>
                      <a:pt x="375231" y="124664"/>
                      <a:pt x="399204" y="124664"/>
                    </a:cubicBezTo>
                    <a:cubicBezTo>
                      <a:pt x="423178" y="123878"/>
                      <a:pt x="440864" y="105406"/>
                      <a:pt x="440471" y="8103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27" name="Google Shape;1627;p51"/>
              <p:cNvSpPr/>
              <p:nvPr/>
            </p:nvSpPr>
            <p:spPr>
              <a:xfrm>
                <a:off x="5212659" y="2586284"/>
                <a:ext cx="704067" cy="166507"/>
              </a:xfrm>
              <a:custGeom>
                <a:rect b="b" l="l" r="r" t="t"/>
                <a:pathLst>
                  <a:path extrusionOk="0" h="166507" w="704067">
                    <a:moveTo>
                      <a:pt x="613104" y="163584"/>
                    </a:moveTo>
                    <a:cubicBezTo>
                      <a:pt x="586772" y="162798"/>
                      <a:pt x="561226" y="147471"/>
                      <a:pt x="547078" y="115636"/>
                    </a:cubicBezTo>
                    <a:cubicBezTo>
                      <a:pt x="542755" y="105418"/>
                      <a:pt x="537645" y="102274"/>
                      <a:pt x="527034" y="102274"/>
                    </a:cubicBezTo>
                    <a:cubicBezTo>
                      <a:pt x="410308" y="103060"/>
                      <a:pt x="293976" y="103453"/>
                      <a:pt x="177250" y="103846"/>
                    </a:cubicBezTo>
                    <a:cubicBezTo>
                      <a:pt x="165853" y="103846"/>
                      <a:pt x="160350" y="106990"/>
                      <a:pt x="155634" y="117995"/>
                    </a:cubicBezTo>
                    <a:cubicBezTo>
                      <a:pt x="140307" y="153366"/>
                      <a:pt x="101791" y="172624"/>
                      <a:pt x="65634" y="164763"/>
                    </a:cubicBezTo>
                    <a:cubicBezTo>
                      <a:pt x="25153" y="156117"/>
                      <a:pt x="0" y="124283"/>
                      <a:pt x="0" y="83409"/>
                    </a:cubicBezTo>
                    <a:cubicBezTo>
                      <a:pt x="393" y="43322"/>
                      <a:pt x="25546" y="12666"/>
                      <a:pt x="65241" y="4020"/>
                    </a:cubicBezTo>
                    <a:cubicBezTo>
                      <a:pt x="102184" y="-3840"/>
                      <a:pt x="140307" y="14631"/>
                      <a:pt x="155634" y="50003"/>
                    </a:cubicBezTo>
                    <a:cubicBezTo>
                      <a:pt x="160743" y="61793"/>
                      <a:pt x="166639" y="64937"/>
                      <a:pt x="178822" y="64937"/>
                    </a:cubicBezTo>
                    <a:cubicBezTo>
                      <a:pt x="292797" y="63758"/>
                      <a:pt x="406771" y="63365"/>
                      <a:pt x="520746" y="63365"/>
                    </a:cubicBezTo>
                    <a:cubicBezTo>
                      <a:pt x="534501" y="63365"/>
                      <a:pt x="542361" y="60221"/>
                      <a:pt x="548257" y="46073"/>
                    </a:cubicBezTo>
                    <a:cubicBezTo>
                      <a:pt x="563977" y="9522"/>
                      <a:pt x="606816" y="-8163"/>
                      <a:pt x="645725" y="3627"/>
                    </a:cubicBezTo>
                    <a:cubicBezTo>
                      <a:pt x="684240" y="15417"/>
                      <a:pt x="709393" y="54326"/>
                      <a:pt x="703105" y="93234"/>
                    </a:cubicBezTo>
                    <a:cubicBezTo>
                      <a:pt x="696424" y="135287"/>
                      <a:pt x="663803" y="163584"/>
                      <a:pt x="613104" y="163584"/>
                    </a:cubicBezTo>
                    <a:close/>
                    <a:moveTo>
                      <a:pt x="621751" y="123890"/>
                    </a:moveTo>
                    <a:cubicBezTo>
                      <a:pt x="645725" y="123890"/>
                      <a:pt x="664589" y="105811"/>
                      <a:pt x="664589" y="82230"/>
                    </a:cubicBezTo>
                    <a:cubicBezTo>
                      <a:pt x="664589" y="58649"/>
                      <a:pt x="646118" y="40570"/>
                      <a:pt x="621751" y="40570"/>
                    </a:cubicBezTo>
                    <a:cubicBezTo>
                      <a:pt x="597384" y="40570"/>
                      <a:pt x="578912" y="58649"/>
                      <a:pt x="579305" y="82230"/>
                    </a:cubicBezTo>
                    <a:cubicBezTo>
                      <a:pt x="578912" y="105811"/>
                      <a:pt x="597384" y="123890"/>
                      <a:pt x="621751" y="123890"/>
                    </a:cubicBezTo>
                    <a:close/>
                    <a:moveTo>
                      <a:pt x="39695" y="84588"/>
                    </a:moveTo>
                    <a:cubicBezTo>
                      <a:pt x="39695" y="108955"/>
                      <a:pt x="57773" y="127034"/>
                      <a:pt x="81747" y="127034"/>
                    </a:cubicBezTo>
                    <a:cubicBezTo>
                      <a:pt x="105328" y="127034"/>
                      <a:pt x="123407" y="108562"/>
                      <a:pt x="123407" y="84195"/>
                    </a:cubicBezTo>
                    <a:cubicBezTo>
                      <a:pt x="123407" y="60221"/>
                      <a:pt x="105328" y="41750"/>
                      <a:pt x="81354" y="41750"/>
                    </a:cubicBezTo>
                    <a:cubicBezTo>
                      <a:pt x="57773" y="41750"/>
                      <a:pt x="39695" y="60221"/>
                      <a:pt x="39695" y="8458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28" name="Google Shape;1628;p51"/>
              <p:cNvSpPr/>
              <p:nvPr/>
            </p:nvSpPr>
            <p:spPr>
              <a:xfrm>
                <a:off x="7018003" y="4180306"/>
                <a:ext cx="374319" cy="467799"/>
              </a:xfrm>
              <a:custGeom>
                <a:rect b="b" l="l" r="r" t="t"/>
                <a:pathLst>
                  <a:path extrusionOk="0" h="467799" w="374319">
                    <a:moveTo>
                      <a:pt x="101567" y="102716"/>
                    </a:moveTo>
                    <a:cubicBezTo>
                      <a:pt x="101567" y="169136"/>
                      <a:pt x="101174" y="232804"/>
                      <a:pt x="102353" y="296080"/>
                    </a:cubicBezTo>
                    <a:cubicBezTo>
                      <a:pt x="102353" y="301189"/>
                      <a:pt x="110213" y="307870"/>
                      <a:pt x="116108" y="310621"/>
                    </a:cubicBezTo>
                    <a:cubicBezTo>
                      <a:pt x="147550" y="325949"/>
                      <a:pt x="166807" y="356997"/>
                      <a:pt x="164056" y="391582"/>
                    </a:cubicBezTo>
                    <a:cubicBezTo>
                      <a:pt x="161698" y="425775"/>
                      <a:pt x="139689" y="453679"/>
                      <a:pt x="107069" y="463897"/>
                    </a:cubicBezTo>
                    <a:cubicBezTo>
                      <a:pt x="74842" y="474116"/>
                      <a:pt x="40256" y="463897"/>
                      <a:pt x="18641" y="437565"/>
                    </a:cubicBezTo>
                    <a:cubicBezTo>
                      <a:pt x="-14766" y="397085"/>
                      <a:pt x="-1796" y="334988"/>
                      <a:pt x="45758" y="312979"/>
                    </a:cubicBezTo>
                    <a:cubicBezTo>
                      <a:pt x="59907" y="306691"/>
                      <a:pt x="62658" y="299224"/>
                      <a:pt x="62658" y="285075"/>
                    </a:cubicBezTo>
                    <a:cubicBezTo>
                      <a:pt x="61872" y="221014"/>
                      <a:pt x="61872" y="156952"/>
                      <a:pt x="61872" y="92498"/>
                    </a:cubicBezTo>
                    <a:cubicBezTo>
                      <a:pt x="61872" y="68131"/>
                      <a:pt x="67374" y="62628"/>
                      <a:pt x="91741" y="62235"/>
                    </a:cubicBezTo>
                    <a:cubicBezTo>
                      <a:pt x="126327" y="62235"/>
                      <a:pt x="161305" y="61842"/>
                      <a:pt x="195890" y="62235"/>
                    </a:cubicBezTo>
                    <a:cubicBezTo>
                      <a:pt x="206502" y="62235"/>
                      <a:pt x="213183" y="60663"/>
                      <a:pt x="217899" y="48873"/>
                    </a:cubicBezTo>
                    <a:cubicBezTo>
                      <a:pt x="234406" y="10750"/>
                      <a:pt x="272136" y="-6935"/>
                      <a:pt x="313402" y="2497"/>
                    </a:cubicBezTo>
                    <a:cubicBezTo>
                      <a:pt x="349167" y="10750"/>
                      <a:pt x="374320" y="43371"/>
                      <a:pt x="374320" y="81886"/>
                    </a:cubicBezTo>
                    <a:cubicBezTo>
                      <a:pt x="374320" y="121974"/>
                      <a:pt x="348774" y="153415"/>
                      <a:pt x="309865" y="162454"/>
                    </a:cubicBezTo>
                    <a:cubicBezTo>
                      <a:pt x="272528" y="170707"/>
                      <a:pt x="234406" y="151843"/>
                      <a:pt x="217899" y="115292"/>
                    </a:cubicBezTo>
                    <a:cubicBezTo>
                      <a:pt x="213576" y="105467"/>
                      <a:pt x="208860" y="101537"/>
                      <a:pt x="197856" y="101537"/>
                    </a:cubicBezTo>
                    <a:cubicBezTo>
                      <a:pt x="166414" y="103109"/>
                      <a:pt x="134973" y="102716"/>
                      <a:pt x="101567" y="102716"/>
                    </a:cubicBezTo>
                    <a:close/>
                    <a:moveTo>
                      <a:pt x="82702" y="428133"/>
                    </a:moveTo>
                    <a:cubicBezTo>
                      <a:pt x="106676" y="428133"/>
                      <a:pt x="124755" y="409268"/>
                      <a:pt x="124755" y="385687"/>
                    </a:cubicBezTo>
                    <a:cubicBezTo>
                      <a:pt x="124755" y="362106"/>
                      <a:pt x="105890" y="344027"/>
                      <a:pt x="81523" y="344420"/>
                    </a:cubicBezTo>
                    <a:cubicBezTo>
                      <a:pt x="57549" y="344420"/>
                      <a:pt x="39077" y="363285"/>
                      <a:pt x="39470" y="386866"/>
                    </a:cubicBezTo>
                    <a:cubicBezTo>
                      <a:pt x="39863" y="410054"/>
                      <a:pt x="58728" y="428133"/>
                      <a:pt x="82702" y="428133"/>
                    </a:cubicBezTo>
                    <a:close/>
                    <a:moveTo>
                      <a:pt x="334232" y="82672"/>
                    </a:moveTo>
                    <a:cubicBezTo>
                      <a:pt x="334232" y="58305"/>
                      <a:pt x="316939" y="40619"/>
                      <a:pt x="292572" y="40227"/>
                    </a:cubicBezTo>
                    <a:cubicBezTo>
                      <a:pt x="268205" y="40227"/>
                      <a:pt x="250520" y="57912"/>
                      <a:pt x="250520" y="82279"/>
                    </a:cubicBezTo>
                    <a:cubicBezTo>
                      <a:pt x="250520" y="106253"/>
                      <a:pt x="268205" y="124725"/>
                      <a:pt x="292179" y="124725"/>
                    </a:cubicBezTo>
                    <a:cubicBezTo>
                      <a:pt x="316153" y="125118"/>
                      <a:pt x="333839" y="107432"/>
                      <a:pt x="334232" y="8267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29" name="Google Shape;1629;p51"/>
              <p:cNvSpPr/>
              <p:nvPr/>
            </p:nvSpPr>
            <p:spPr>
              <a:xfrm>
                <a:off x="7143246" y="3359459"/>
                <a:ext cx="374059" cy="467138"/>
              </a:xfrm>
              <a:custGeom>
                <a:rect b="b" l="l" r="r" t="t"/>
                <a:pathLst>
                  <a:path extrusionOk="0" h="467138" w="374059">
                    <a:moveTo>
                      <a:pt x="102089" y="101375"/>
                    </a:moveTo>
                    <a:cubicBezTo>
                      <a:pt x="102089" y="170545"/>
                      <a:pt x="102089" y="236965"/>
                      <a:pt x="102089" y="304564"/>
                    </a:cubicBezTo>
                    <a:cubicBezTo>
                      <a:pt x="134316" y="315961"/>
                      <a:pt x="155932" y="336005"/>
                      <a:pt x="162220" y="370983"/>
                    </a:cubicBezTo>
                    <a:cubicBezTo>
                      <a:pt x="169688" y="412643"/>
                      <a:pt x="145714" y="451551"/>
                      <a:pt x="105233" y="463735"/>
                    </a:cubicBezTo>
                    <a:cubicBezTo>
                      <a:pt x="64752" y="475525"/>
                      <a:pt x="22700" y="455875"/>
                      <a:pt x="6586" y="417359"/>
                    </a:cubicBezTo>
                    <a:cubicBezTo>
                      <a:pt x="-9921" y="377665"/>
                      <a:pt x="5407" y="331682"/>
                      <a:pt x="43530" y="313603"/>
                    </a:cubicBezTo>
                    <a:cubicBezTo>
                      <a:pt x="59250" y="306136"/>
                      <a:pt x="63180" y="297489"/>
                      <a:pt x="62787" y="281376"/>
                    </a:cubicBezTo>
                    <a:cubicBezTo>
                      <a:pt x="61608" y="219279"/>
                      <a:pt x="61608" y="157183"/>
                      <a:pt x="61215" y="94693"/>
                    </a:cubicBezTo>
                    <a:cubicBezTo>
                      <a:pt x="60822" y="67182"/>
                      <a:pt x="65539" y="62466"/>
                      <a:pt x="92656" y="62466"/>
                    </a:cubicBezTo>
                    <a:cubicBezTo>
                      <a:pt x="127242" y="62466"/>
                      <a:pt x="162220" y="62073"/>
                      <a:pt x="196806" y="62466"/>
                    </a:cubicBezTo>
                    <a:cubicBezTo>
                      <a:pt x="207024" y="62466"/>
                      <a:pt x="212526" y="60108"/>
                      <a:pt x="217242" y="49496"/>
                    </a:cubicBezTo>
                    <a:cubicBezTo>
                      <a:pt x="233356" y="12160"/>
                      <a:pt x="270300" y="-6312"/>
                      <a:pt x="308422" y="1942"/>
                    </a:cubicBezTo>
                    <a:cubicBezTo>
                      <a:pt x="348510" y="10588"/>
                      <a:pt x="373663" y="41243"/>
                      <a:pt x="374055" y="80938"/>
                    </a:cubicBezTo>
                    <a:cubicBezTo>
                      <a:pt x="374449" y="121811"/>
                      <a:pt x="348510" y="154039"/>
                      <a:pt x="308815" y="162685"/>
                    </a:cubicBezTo>
                    <a:cubicBezTo>
                      <a:pt x="271872" y="170545"/>
                      <a:pt x="234928" y="150895"/>
                      <a:pt x="216850" y="114737"/>
                    </a:cubicBezTo>
                    <a:cubicBezTo>
                      <a:pt x="214098" y="109628"/>
                      <a:pt x="207810" y="102554"/>
                      <a:pt x="203094" y="102554"/>
                    </a:cubicBezTo>
                    <a:cubicBezTo>
                      <a:pt x="169688" y="100982"/>
                      <a:pt x="137067" y="101375"/>
                      <a:pt x="102089" y="101375"/>
                    </a:cubicBezTo>
                    <a:close/>
                    <a:moveTo>
                      <a:pt x="82438" y="427184"/>
                    </a:moveTo>
                    <a:cubicBezTo>
                      <a:pt x="106412" y="427184"/>
                      <a:pt x="124491" y="408320"/>
                      <a:pt x="124098" y="384346"/>
                    </a:cubicBezTo>
                    <a:cubicBezTo>
                      <a:pt x="124098" y="360765"/>
                      <a:pt x="105233" y="342686"/>
                      <a:pt x="80866" y="343079"/>
                    </a:cubicBezTo>
                    <a:cubicBezTo>
                      <a:pt x="56499" y="343472"/>
                      <a:pt x="38814" y="361158"/>
                      <a:pt x="39206" y="385525"/>
                    </a:cubicBezTo>
                    <a:cubicBezTo>
                      <a:pt x="39599" y="409499"/>
                      <a:pt x="58071" y="427184"/>
                      <a:pt x="82438" y="427184"/>
                    </a:cubicBezTo>
                    <a:close/>
                    <a:moveTo>
                      <a:pt x="250256" y="80938"/>
                    </a:moveTo>
                    <a:cubicBezTo>
                      <a:pt x="249863" y="105305"/>
                      <a:pt x="267548" y="123776"/>
                      <a:pt x="291522" y="124170"/>
                    </a:cubicBezTo>
                    <a:cubicBezTo>
                      <a:pt x="315103" y="124562"/>
                      <a:pt x="333968" y="106484"/>
                      <a:pt x="334361" y="82510"/>
                    </a:cubicBezTo>
                    <a:cubicBezTo>
                      <a:pt x="334754" y="58536"/>
                      <a:pt x="317068" y="39671"/>
                      <a:pt x="293094" y="39278"/>
                    </a:cubicBezTo>
                    <a:cubicBezTo>
                      <a:pt x="269513" y="38492"/>
                      <a:pt x="250256" y="56964"/>
                      <a:pt x="250256" y="8093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30" name="Google Shape;1630;p51"/>
              <p:cNvSpPr/>
              <p:nvPr/>
            </p:nvSpPr>
            <p:spPr>
              <a:xfrm>
                <a:off x="5023168" y="2146256"/>
                <a:ext cx="544796" cy="414816"/>
              </a:xfrm>
              <a:custGeom>
                <a:rect b="b" l="l" r="r" t="t"/>
                <a:pathLst>
                  <a:path extrusionOk="0" h="414816" w="544796">
                    <a:moveTo>
                      <a:pt x="163944" y="80116"/>
                    </a:moveTo>
                    <a:cubicBezTo>
                      <a:pt x="163159" y="88369"/>
                      <a:pt x="164338" y="95836"/>
                      <a:pt x="161193" y="100946"/>
                    </a:cubicBezTo>
                    <a:cubicBezTo>
                      <a:pt x="148617" y="121382"/>
                      <a:pt x="158835" y="134745"/>
                      <a:pt x="172198" y="149680"/>
                    </a:cubicBezTo>
                    <a:cubicBezTo>
                      <a:pt x="215036" y="198021"/>
                      <a:pt x="257089" y="247540"/>
                      <a:pt x="298749" y="297060"/>
                    </a:cubicBezTo>
                    <a:cubicBezTo>
                      <a:pt x="308574" y="308458"/>
                      <a:pt x="318400" y="315139"/>
                      <a:pt x="333727" y="312781"/>
                    </a:cubicBezTo>
                    <a:cubicBezTo>
                      <a:pt x="340016" y="311995"/>
                      <a:pt x="346697" y="311995"/>
                      <a:pt x="353378" y="312781"/>
                    </a:cubicBezTo>
                    <a:cubicBezTo>
                      <a:pt x="372243" y="314746"/>
                      <a:pt x="384426" y="311209"/>
                      <a:pt x="393859" y="290379"/>
                    </a:cubicBezTo>
                    <a:cubicBezTo>
                      <a:pt x="409579" y="256580"/>
                      <a:pt x="451632" y="242824"/>
                      <a:pt x="488575" y="254222"/>
                    </a:cubicBezTo>
                    <a:cubicBezTo>
                      <a:pt x="523554" y="264833"/>
                      <a:pt x="545563" y="297060"/>
                      <a:pt x="544777" y="335183"/>
                    </a:cubicBezTo>
                    <a:cubicBezTo>
                      <a:pt x="543598" y="373699"/>
                      <a:pt x="519231" y="403568"/>
                      <a:pt x="481894" y="412607"/>
                    </a:cubicBezTo>
                    <a:cubicBezTo>
                      <a:pt x="446130" y="421253"/>
                      <a:pt x="406828" y="403961"/>
                      <a:pt x="391501" y="370554"/>
                    </a:cubicBezTo>
                    <a:cubicBezTo>
                      <a:pt x="384819" y="356406"/>
                      <a:pt x="377352" y="350118"/>
                      <a:pt x="362417" y="352869"/>
                    </a:cubicBezTo>
                    <a:cubicBezTo>
                      <a:pt x="313290" y="361908"/>
                      <a:pt x="279491" y="342257"/>
                      <a:pt x="250408" y="302170"/>
                    </a:cubicBezTo>
                    <a:cubicBezTo>
                      <a:pt x="215823" y="254615"/>
                      <a:pt x="173770" y="212562"/>
                      <a:pt x="136433" y="167365"/>
                    </a:cubicBezTo>
                    <a:cubicBezTo>
                      <a:pt x="126215" y="155182"/>
                      <a:pt x="117962" y="156361"/>
                      <a:pt x="104992" y="160291"/>
                    </a:cubicBezTo>
                    <a:cubicBezTo>
                      <a:pt x="61760" y="173654"/>
                      <a:pt x="16564" y="148894"/>
                      <a:pt x="3594" y="106448"/>
                    </a:cubicBezTo>
                    <a:cubicBezTo>
                      <a:pt x="-9768" y="62823"/>
                      <a:pt x="15385" y="15661"/>
                      <a:pt x="58223" y="3478"/>
                    </a:cubicBezTo>
                    <a:cubicBezTo>
                      <a:pt x="102634" y="-9492"/>
                      <a:pt x="147831" y="14875"/>
                      <a:pt x="160407" y="58893"/>
                    </a:cubicBezTo>
                    <a:cubicBezTo>
                      <a:pt x="162372" y="65967"/>
                      <a:pt x="162765" y="73828"/>
                      <a:pt x="163944" y="80116"/>
                    </a:cubicBezTo>
                    <a:close/>
                    <a:moveTo>
                      <a:pt x="123857" y="81295"/>
                    </a:moveTo>
                    <a:cubicBezTo>
                      <a:pt x="123857" y="56928"/>
                      <a:pt x="106957" y="39635"/>
                      <a:pt x="81804" y="39635"/>
                    </a:cubicBezTo>
                    <a:cubicBezTo>
                      <a:pt x="57044" y="39635"/>
                      <a:pt x="40145" y="56535"/>
                      <a:pt x="39752" y="81295"/>
                    </a:cubicBezTo>
                    <a:cubicBezTo>
                      <a:pt x="39752" y="105662"/>
                      <a:pt x="57044" y="122955"/>
                      <a:pt x="81804" y="123348"/>
                    </a:cubicBezTo>
                    <a:cubicBezTo>
                      <a:pt x="106171" y="123741"/>
                      <a:pt x="123857" y="106055"/>
                      <a:pt x="123857" y="81295"/>
                    </a:cubicBezTo>
                    <a:close/>
                    <a:moveTo>
                      <a:pt x="505082" y="332432"/>
                    </a:moveTo>
                    <a:cubicBezTo>
                      <a:pt x="505082" y="308065"/>
                      <a:pt x="487789" y="290772"/>
                      <a:pt x="463029" y="290772"/>
                    </a:cubicBezTo>
                    <a:cubicBezTo>
                      <a:pt x="438662" y="290772"/>
                      <a:pt x="421370" y="308458"/>
                      <a:pt x="421370" y="333218"/>
                    </a:cubicBezTo>
                    <a:cubicBezTo>
                      <a:pt x="421370" y="357585"/>
                      <a:pt x="439448" y="375271"/>
                      <a:pt x="463422" y="375271"/>
                    </a:cubicBezTo>
                    <a:cubicBezTo>
                      <a:pt x="487789" y="374877"/>
                      <a:pt x="505082" y="356799"/>
                      <a:pt x="505082" y="33243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31" name="Google Shape;1631;p51"/>
              <p:cNvSpPr/>
              <p:nvPr/>
            </p:nvSpPr>
            <p:spPr>
              <a:xfrm>
                <a:off x="6663238" y="2288058"/>
                <a:ext cx="567573" cy="171537"/>
              </a:xfrm>
              <a:custGeom>
                <a:rect b="b" l="l" r="r" t="t"/>
                <a:pathLst>
                  <a:path extrusionOk="0" h="171537" w="567573">
                    <a:moveTo>
                      <a:pt x="164714" y="68009"/>
                    </a:moveTo>
                    <a:cubicBezTo>
                      <a:pt x="240173" y="68009"/>
                      <a:pt x="317598" y="68402"/>
                      <a:pt x="394628" y="67616"/>
                    </a:cubicBezTo>
                    <a:cubicBezTo>
                      <a:pt x="400131" y="67616"/>
                      <a:pt x="407991" y="61328"/>
                      <a:pt x="410742" y="56218"/>
                    </a:cubicBezTo>
                    <a:cubicBezTo>
                      <a:pt x="429607" y="18882"/>
                      <a:pt x="466550" y="410"/>
                      <a:pt x="507031" y="9843"/>
                    </a:cubicBezTo>
                    <a:cubicBezTo>
                      <a:pt x="543188" y="18096"/>
                      <a:pt x="568341" y="51895"/>
                      <a:pt x="567555" y="91197"/>
                    </a:cubicBezTo>
                    <a:cubicBezTo>
                      <a:pt x="566769" y="130105"/>
                      <a:pt x="540830" y="162333"/>
                      <a:pt x="503494" y="169800"/>
                    </a:cubicBezTo>
                    <a:cubicBezTo>
                      <a:pt x="464192" y="177660"/>
                      <a:pt x="426070" y="158402"/>
                      <a:pt x="410742" y="121066"/>
                    </a:cubicBezTo>
                    <a:cubicBezTo>
                      <a:pt x="406419" y="110848"/>
                      <a:pt x="401703" y="107703"/>
                      <a:pt x="391091" y="107310"/>
                    </a:cubicBezTo>
                    <a:cubicBezTo>
                      <a:pt x="320349" y="106524"/>
                      <a:pt x="249606" y="105345"/>
                      <a:pt x="179256" y="103380"/>
                    </a:cubicBezTo>
                    <a:cubicBezTo>
                      <a:pt x="167858" y="102987"/>
                      <a:pt x="161177" y="104559"/>
                      <a:pt x="155282" y="117136"/>
                    </a:cubicBezTo>
                    <a:cubicBezTo>
                      <a:pt x="139168" y="153686"/>
                      <a:pt x="99474" y="171372"/>
                      <a:pt x="60565" y="161547"/>
                    </a:cubicBezTo>
                    <a:cubicBezTo>
                      <a:pt x="23229" y="152114"/>
                      <a:pt x="-1138" y="118315"/>
                      <a:pt x="41" y="77834"/>
                    </a:cubicBezTo>
                    <a:cubicBezTo>
                      <a:pt x="1220" y="40891"/>
                      <a:pt x="28731" y="8271"/>
                      <a:pt x="64889" y="1589"/>
                    </a:cubicBezTo>
                    <a:cubicBezTo>
                      <a:pt x="105369" y="-5878"/>
                      <a:pt x="141527" y="13380"/>
                      <a:pt x="157640" y="50716"/>
                    </a:cubicBezTo>
                    <a:cubicBezTo>
                      <a:pt x="159212" y="55039"/>
                      <a:pt x="161177" y="58969"/>
                      <a:pt x="164714" y="68009"/>
                    </a:cubicBezTo>
                    <a:close/>
                    <a:moveTo>
                      <a:pt x="485415" y="47572"/>
                    </a:moveTo>
                    <a:cubicBezTo>
                      <a:pt x="460655" y="47965"/>
                      <a:pt x="443755" y="65258"/>
                      <a:pt x="444149" y="90018"/>
                    </a:cubicBezTo>
                    <a:cubicBezTo>
                      <a:pt x="444541" y="114385"/>
                      <a:pt x="462227" y="131284"/>
                      <a:pt x="486594" y="131284"/>
                    </a:cubicBezTo>
                    <a:cubicBezTo>
                      <a:pt x="511354" y="130891"/>
                      <a:pt x="527861" y="113599"/>
                      <a:pt x="527468" y="88839"/>
                    </a:cubicBezTo>
                    <a:cubicBezTo>
                      <a:pt x="527468" y="63686"/>
                      <a:pt x="510568" y="47179"/>
                      <a:pt x="485415" y="47572"/>
                    </a:cubicBezTo>
                    <a:close/>
                    <a:moveTo>
                      <a:pt x="81002" y="123817"/>
                    </a:moveTo>
                    <a:cubicBezTo>
                      <a:pt x="105762" y="124210"/>
                      <a:pt x="123055" y="107310"/>
                      <a:pt x="123448" y="82550"/>
                    </a:cubicBezTo>
                    <a:cubicBezTo>
                      <a:pt x="123841" y="57790"/>
                      <a:pt x="106548" y="40105"/>
                      <a:pt x="82181" y="40105"/>
                    </a:cubicBezTo>
                    <a:cubicBezTo>
                      <a:pt x="57814" y="40105"/>
                      <a:pt x="39735" y="57397"/>
                      <a:pt x="39735" y="81371"/>
                    </a:cubicBezTo>
                    <a:cubicBezTo>
                      <a:pt x="39343" y="105738"/>
                      <a:pt x="56635" y="123424"/>
                      <a:pt x="81002" y="12381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32" name="Google Shape;1632;p51"/>
              <p:cNvSpPr/>
              <p:nvPr/>
            </p:nvSpPr>
            <p:spPr>
              <a:xfrm>
                <a:off x="5939949" y="2174820"/>
                <a:ext cx="482613" cy="164088"/>
              </a:xfrm>
              <a:custGeom>
                <a:rect b="b" l="l" r="r" t="t"/>
                <a:pathLst>
                  <a:path extrusionOk="0" h="164088" w="482613">
                    <a:moveTo>
                      <a:pt x="162890" y="62949"/>
                    </a:moveTo>
                    <a:cubicBezTo>
                      <a:pt x="212017" y="62949"/>
                      <a:pt x="259572" y="63342"/>
                      <a:pt x="307520" y="62556"/>
                    </a:cubicBezTo>
                    <a:cubicBezTo>
                      <a:pt x="313022" y="62556"/>
                      <a:pt x="321275" y="56661"/>
                      <a:pt x="323634" y="51551"/>
                    </a:cubicBezTo>
                    <a:cubicBezTo>
                      <a:pt x="342105" y="12250"/>
                      <a:pt x="379835" y="-7401"/>
                      <a:pt x="419922" y="2817"/>
                    </a:cubicBezTo>
                    <a:cubicBezTo>
                      <a:pt x="459617" y="13036"/>
                      <a:pt x="485163" y="47621"/>
                      <a:pt x="482412" y="86530"/>
                    </a:cubicBezTo>
                    <a:cubicBezTo>
                      <a:pt x="479268" y="128975"/>
                      <a:pt x="450185" y="158845"/>
                      <a:pt x="407346" y="163561"/>
                    </a:cubicBezTo>
                    <a:cubicBezTo>
                      <a:pt x="369616" y="167884"/>
                      <a:pt x="337389" y="145482"/>
                      <a:pt x="320490" y="102250"/>
                    </a:cubicBezTo>
                    <a:cubicBezTo>
                      <a:pt x="270969" y="102250"/>
                      <a:pt x="220663" y="101857"/>
                      <a:pt x="170358" y="102643"/>
                    </a:cubicBezTo>
                    <a:cubicBezTo>
                      <a:pt x="165641" y="102643"/>
                      <a:pt x="159746" y="110111"/>
                      <a:pt x="156995" y="115613"/>
                    </a:cubicBezTo>
                    <a:cubicBezTo>
                      <a:pt x="136951" y="157273"/>
                      <a:pt x="89003" y="174958"/>
                      <a:pt x="47737" y="156487"/>
                    </a:cubicBezTo>
                    <a:cubicBezTo>
                      <a:pt x="6863" y="138015"/>
                      <a:pt x="-11609" y="88888"/>
                      <a:pt x="7649" y="47228"/>
                    </a:cubicBezTo>
                    <a:cubicBezTo>
                      <a:pt x="21405" y="16966"/>
                      <a:pt x="46164" y="1245"/>
                      <a:pt x="78785" y="66"/>
                    </a:cubicBezTo>
                    <a:cubicBezTo>
                      <a:pt x="112191" y="-1113"/>
                      <a:pt x="138130" y="13429"/>
                      <a:pt x="154244" y="43298"/>
                    </a:cubicBezTo>
                    <a:cubicBezTo>
                      <a:pt x="157388" y="49586"/>
                      <a:pt x="159746" y="55875"/>
                      <a:pt x="162890" y="62949"/>
                    </a:cubicBezTo>
                    <a:close/>
                    <a:moveTo>
                      <a:pt x="442717" y="82600"/>
                    </a:moveTo>
                    <a:cubicBezTo>
                      <a:pt x="443110" y="58626"/>
                      <a:pt x="424639" y="40154"/>
                      <a:pt x="401058" y="39761"/>
                    </a:cubicBezTo>
                    <a:cubicBezTo>
                      <a:pt x="377477" y="39368"/>
                      <a:pt x="358612" y="58233"/>
                      <a:pt x="358612" y="81814"/>
                    </a:cubicBezTo>
                    <a:cubicBezTo>
                      <a:pt x="358612" y="105788"/>
                      <a:pt x="376691" y="124259"/>
                      <a:pt x="400272" y="124652"/>
                    </a:cubicBezTo>
                    <a:cubicBezTo>
                      <a:pt x="423853" y="125045"/>
                      <a:pt x="442324" y="106574"/>
                      <a:pt x="442717" y="82600"/>
                    </a:cubicBezTo>
                    <a:close/>
                    <a:moveTo>
                      <a:pt x="123982" y="82993"/>
                    </a:moveTo>
                    <a:cubicBezTo>
                      <a:pt x="124375" y="59019"/>
                      <a:pt x="106689" y="40547"/>
                      <a:pt x="82715" y="39761"/>
                    </a:cubicBezTo>
                    <a:cubicBezTo>
                      <a:pt x="59134" y="39368"/>
                      <a:pt x="40269" y="57447"/>
                      <a:pt x="39876" y="81421"/>
                    </a:cubicBezTo>
                    <a:cubicBezTo>
                      <a:pt x="39483" y="105395"/>
                      <a:pt x="57562" y="124259"/>
                      <a:pt x="81143" y="124652"/>
                    </a:cubicBezTo>
                    <a:cubicBezTo>
                      <a:pt x="104724" y="125045"/>
                      <a:pt x="123589" y="106967"/>
                      <a:pt x="123982" y="8299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33" name="Google Shape;1633;p51"/>
              <p:cNvSpPr/>
              <p:nvPr/>
            </p:nvSpPr>
            <p:spPr>
              <a:xfrm>
                <a:off x="4075204" y="2776944"/>
                <a:ext cx="164347" cy="444050"/>
              </a:xfrm>
              <a:custGeom>
                <a:rect b="b" l="l" r="r" t="t"/>
                <a:pathLst>
                  <a:path extrusionOk="0" h="444050" w="164347">
                    <a:moveTo>
                      <a:pt x="164348" y="78252"/>
                    </a:moveTo>
                    <a:cubicBezTo>
                      <a:pt x="163562" y="115589"/>
                      <a:pt x="148234" y="141528"/>
                      <a:pt x="116793" y="156069"/>
                    </a:cubicBezTo>
                    <a:cubicBezTo>
                      <a:pt x="105789" y="161179"/>
                      <a:pt x="102251" y="166681"/>
                      <a:pt x="102644" y="177685"/>
                    </a:cubicBezTo>
                    <a:cubicBezTo>
                      <a:pt x="103038" y="205982"/>
                      <a:pt x="103038" y="233887"/>
                      <a:pt x="101858" y="262184"/>
                    </a:cubicBezTo>
                    <a:cubicBezTo>
                      <a:pt x="101465" y="275546"/>
                      <a:pt x="104610" y="282620"/>
                      <a:pt x="117972" y="288516"/>
                    </a:cubicBezTo>
                    <a:cubicBezTo>
                      <a:pt x="152164" y="303057"/>
                      <a:pt x="169850" y="340001"/>
                      <a:pt x="162776" y="377730"/>
                    </a:cubicBezTo>
                    <a:cubicBezTo>
                      <a:pt x="156488" y="413102"/>
                      <a:pt x="125832" y="440613"/>
                      <a:pt x="89282" y="443757"/>
                    </a:cubicBezTo>
                    <a:cubicBezTo>
                      <a:pt x="52338" y="446901"/>
                      <a:pt x="17753" y="424499"/>
                      <a:pt x="5177" y="389521"/>
                    </a:cubicBezTo>
                    <a:cubicBezTo>
                      <a:pt x="-9365" y="349040"/>
                      <a:pt x="8714" y="305415"/>
                      <a:pt x="48015" y="287730"/>
                    </a:cubicBezTo>
                    <a:cubicBezTo>
                      <a:pt x="58627" y="283013"/>
                      <a:pt x="62557" y="277511"/>
                      <a:pt x="62164" y="266114"/>
                    </a:cubicBezTo>
                    <a:cubicBezTo>
                      <a:pt x="61378" y="237424"/>
                      <a:pt x="61378" y="208341"/>
                      <a:pt x="62557" y="179650"/>
                    </a:cubicBezTo>
                    <a:cubicBezTo>
                      <a:pt x="62950" y="166681"/>
                      <a:pt x="59020" y="160786"/>
                      <a:pt x="46443" y="155283"/>
                    </a:cubicBezTo>
                    <a:cubicBezTo>
                      <a:pt x="11072" y="139563"/>
                      <a:pt x="-6221" y="101047"/>
                      <a:pt x="2032" y="62139"/>
                    </a:cubicBezTo>
                    <a:cubicBezTo>
                      <a:pt x="9500" y="27553"/>
                      <a:pt x="42120" y="1221"/>
                      <a:pt x="78671" y="42"/>
                    </a:cubicBezTo>
                    <a:cubicBezTo>
                      <a:pt x="117972" y="-1137"/>
                      <a:pt x="150592" y="22444"/>
                      <a:pt x="160811" y="59781"/>
                    </a:cubicBezTo>
                    <a:cubicBezTo>
                      <a:pt x="163169" y="66462"/>
                      <a:pt x="163562" y="73536"/>
                      <a:pt x="164348" y="78252"/>
                    </a:cubicBezTo>
                    <a:close/>
                    <a:moveTo>
                      <a:pt x="124653" y="80217"/>
                    </a:moveTo>
                    <a:cubicBezTo>
                      <a:pt x="124260" y="56243"/>
                      <a:pt x="105789" y="38558"/>
                      <a:pt x="81815" y="39344"/>
                    </a:cubicBezTo>
                    <a:cubicBezTo>
                      <a:pt x="57841" y="39737"/>
                      <a:pt x="40941" y="57815"/>
                      <a:pt x="41334" y="82576"/>
                    </a:cubicBezTo>
                    <a:cubicBezTo>
                      <a:pt x="41727" y="106550"/>
                      <a:pt x="60592" y="124628"/>
                      <a:pt x="84173" y="123842"/>
                    </a:cubicBezTo>
                    <a:cubicBezTo>
                      <a:pt x="107361" y="123449"/>
                      <a:pt x="125046" y="104584"/>
                      <a:pt x="124653" y="80217"/>
                    </a:cubicBezTo>
                    <a:close/>
                    <a:moveTo>
                      <a:pt x="124653" y="361617"/>
                    </a:moveTo>
                    <a:cubicBezTo>
                      <a:pt x="124653" y="337250"/>
                      <a:pt x="106575" y="319171"/>
                      <a:pt x="82601" y="319171"/>
                    </a:cubicBezTo>
                    <a:cubicBezTo>
                      <a:pt x="58627" y="319171"/>
                      <a:pt x="40941" y="337250"/>
                      <a:pt x="40941" y="361617"/>
                    </a:cubicBezTo>
                    <a:cubicBezTo>
                      <a:pt x="40941" y="385591"/>
                      <a:pt x="59020" y="404062"/>
                      <a:pt x="82994" y="404062"/>
                    </a:cubicBezTo>
                    <a:cubicBezTo>
                      <a:pt x="106182" y="404455"/>
                      <a:pt x="124653" y="385591"/>
                      <a:pt x="124653" y="36161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34" name="Google Shape;1634;p51"/>
              <p:cNvSpPr/>
              <p:nvPr/>
            </p:nvSpPr>
            <p:spPr>
              <a:xfrm>
                <a:off x="6480306" y="3130339"/>
                <a:ext cx="164468" cy="444155"/>
              </a:xfrm>
              <a:custGeom>
                <a:rect b="b" l="l" r="r" t="t"/>
                <a:pathLst>
                  <a:path extrusionOk="0" h="444155" w="164468">
                    <a:moveTo>
                      <a:pt x="61924" y="280974"/>
                    </a:moveTo>
                    <a:cubicBezTo>
                      <a:pt x="61924" y="245210"/>
                      <a:pt x="62710" y="208266"/>
                      <a:pt x="61139" y="171716"/>
                    </a:cubicBezTo>
                    <a:cubicBezTo>
                      <a:pt x="60745" y="166213"/>
                      <a:pt x="52099" y="159532"/>
                      <a:pt x="45811" y="156388"/>
                    </a:cubicBezTo>
                    <a:cubicBezTo>
                      <a:pt x="15156" y="140667"/>
                      <a:pt x="-3709" y="107261"/>
                      <a:pt x="614" y="73855"/>
                    </a:cubicBezTo>
                    <a:cubicBezTo>
                      <a:pt x="5723" y="34553"/>
                      <a:pt x="31269" y="7828"/>
                      <a:pt x="69392" y="1147"/>
                    </a:cubicBezTo>
                    <a:cubicBezTo>
                      <a:pt x="102012" y="-4748"/>
                      <a:pt x="137777" y="12544"/>
                      <a:pt x="153890" y="42414"/>
                    </a:cubicBezTo>
                    <a:cubicBezTo>
                      <a:pt x="177078" y="84466"/>
                      <a:pt x="160178" y="137130"/>
                      <a:pt x="116161" y="156781"/>
                    </a:cubicBezTo>
                    <a:cubicBezTo>
                      <a:pt x="104370" y="161890"/>
                      <a:pt x="101226" y="167786"/>
                      <a:pt x="101226" y="179969"/>
                    </a:cubicBezTo>
                    <a:cubicBezTo>
                      <a:pt x="102012" y="213375"/>
                      <a:pt x="101619" y="246782"/>
                      <a:pt x="101619" y="279795"/>
                    </a:cubicBezTo>
                    <a:cubicBezTo>
                      <a:pt x="157820" y="315166"/>
                      <a:pt x="173541" y="344643"/>
                      <a:pt x="159785" y="388660"/>
                    </a:cubicBezTo>
                    <a:cubicBezTo>
                      <a:pt x="148781" y="424032"/>
                      <a:pt x="115768" y="445648"/>
                      <a:pt x="76466" y="444075"/>
                    </a:cubicBezTo>
                    <a:cubicBezTo>
                      <a:pt x="41095" y="442503"/>
                      <a:pt x="9653" y="416171"/>
                      <a:pt x="2579" y="381979"/>
                    </a:cubicBezTo>
                    <a:cubicBezTo>
                      <a:pt x="-6853" y="337175"/>
                      <a:pt x="10439" y="307306"/>
                      <a:pt x="61924" y="280974"/>
                    </a:cubicBezTo>
                    <a:close/>
                    <a:moveTo>
                      <a:pt x="124414" y="81715"/>
                    </a:moveTo>
                    <a:cubicBezTo>
                      <a:pt x="124021" y="58134"/>
                      <a:pt x="105549" y="39662"/>
                      <a:pt x="81968" y="39662"/>
                    </a:cubicBezTo>
                    <a:cubicBezTo>
                      <a:pt x="58780" y="39662"/>
                      <a:pt x="39916" y="58134"/>
                      <a:pt x="39916" y="82108"/>
                    </a:cubicBezTo>
                    <a:cubicBezTo>
                      <a:pt x="39523" y="106082"/>
                      <a:pt x="59566" y="125733"/>
                      <a:pt x="83540" y="124947"/>
                    </a:cubicBezTo>
                    <a:cubicBezTo>
                      <a:pt x="106335" y="124554"/>
                      <a:pt x="124807" y="105296"/>
                      <a:pt x="124414" y="81715"/>
                    </a:cubicBezTo>
                    <a:close/>
                    <a:moveTo>
                      <a:pt x="81968" y="404774"/>
                    </a:moveTo>
                    <a:cubicBezTo>
                      <a:pt x="105549" y="404774"/>
                      <a:pt x="124021" y="386302"/>
                      <a:pt x="124414" y="362721"/>
                    </a:cubicBezTo>
                    <a:cubicBezTo>
                      <a:pt x="124414" y="338747"/>
                      <a:pt x="106728" y="321062"/>
                      <a:pt x="81968" y="321062"/>
                    </a:cubicBezTo>
                    <a:cubicBezTo>
                      <a:pt x="57601" y="321062"/>
                      <a:pt x="39523" y="338747"/>
                      <a:pt x="39523" y="363114"/>
                    </a:cubicBezTo>
                    <a:cubicBezTo>
                      <a:pt x="39523" y="386695"/>
                      <a:pt x="57994" y="404774"/>
                      <a:pt x="81968" y="40477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35" name="Google Shape;1635;p51"/>
              <p:cNvSpPr/>
              <p:nvPr/>
            </p:nvSpPr>
            <p:spPr>
              <a:xfrm>
                <a:off x="6459772" y="4135641"/>
                <a:ext cx="164895" cy="444430"/>
              </a:xfrm>
              <a:custGeom>
                <a:rect b="b" l="l" r="r" t="t"/>
                <a:pathLst>
                  <a:path extrusionOk="0" h="444430" w="164895">
                    <a:moveTo>
                      <a:pt x="102109" y="163888"/>
                    </a:moveTo>
                    <a:cubicBezTo>
                      <a:pt x="102109" y="197687"/>
                      <a:pt x="102502" y="230307"/>
                      <a:pt x="101716" y="262928"/>
                    </a:cubicBezTo>
                    <a:cubicBezTo>
                      <a:pt x="101323" y="275897"/>
                      <a:pt x="104467" y="283364"/>
                      <a:pt x="117829" y="288866"/>
                    </a:cubicBezTo>
                    <a:cubicBezTo>
                      <a:pt x="150057" y="302622"/>
                      <a:pt x="168528" y="337993"/>
                      <a:pt x="163812" y="372186"/>
                    </a:cubicBezTo>
                    <a:cubicBezTo>
                      <a:pt x="159096" y="409129"/>
                      <a:pt x="132371" y="436640"/>
                      <a:pt x="95428" y="443321"/>
                    </a:cubicBezTo>
                    <a:cubicBezTo>
                      <a:pt x="62021" y="449217"/>
                      <a:pt x="25864" y="431138"/>
                      <a:pt x="9750" y="400483"/>
                    </a:cubicBezTo>
                    <a:cubicBezTo>
                      <a:pt x="-12259" y="358430"/>
                      <a:pt x="4248" y="307731"/>
                      <a:pt x="48266" y="288080"/>
                    </a:cubicBezTo>
                    <a:cubicBezTo>
                      <a:pt x="60056" y="282971"/>
                      <a:pt x="63200" y="277076"/>
                      <a:pt x="62807" y="264893"/>
                    </a:cubicBezTo>
                    <a:cubicBezTo>
                      <a:pt x="62021" y="230700"/>
                      <a:pt x="62414" y="196901"/>
                      <a:pt x="62414" y="163101"/>
                    </a:cubicBezTo>
                    <a:cubicBezTo>
                      <a:pt x="11322" y="137555"/>
                      <a:pt x="-7542" y="106114"/>
                      <a:pt x="2676" y="63276"/>
                    </a:cubicBezTo>
                    <a:cubicBezTo>
                      <a:pt x="11715" y="25153"/>
                      <a:pt x="43156" y="0"/>
                      <a:pt x="82065" y="0"/>
                    </a:cubicBezTo>
                    <a:cubicBezTo>
                      <a:pt x="121760" y="0"/>
                      <a:pt x="153594" y="25546"/>
                      <a:pt x="162633" y="64455"/>
                    </a:cubicBezTo>
                    <a:cubicBezTo>
                      <a:pt x="172066" y="106900"/>
                      <a:pt x="152022" y="139914"/>
                      <a:pt x="102109" y="163888"/>
                    </a:cubicBezTo>
                    <a:close/>
                    <a:moveTo>
                      <a:pt x="82065" y="320308"/>
                    </a:moveTo>
                    <a:cubicBezTo>
                      <a:pt x="58877" y="320308"/>
                      <a:pt x="39619" y="339172"/>
                      <a:pt x="39619" y="362360"/>
                    </a:cubicBezTo>
                    <a:cubicBezTo>
                      <a:pt x="39226" y="385941"/>
                      <a:pt x="59663" y="405985"/>
                      <a:pt x="83637" y="405199"/>
                    </a:cubicBezTo>
                    <a:cubicBezTo>
                      <a:pt x="106825" y="404413"/>
                      <a:pt x="125297" y="385155"/>
                      <a:pt x="124904" y="361967"/>
                    </a:cubicBezTo>
                    <a:cubicBezTo>
                      <a:pt x="124511" y="338779"/>
                      <a:pt x="105646" y="320308"/>
                      <a:pt x="82065" y="320308"/>
                    </a:cubicBezTo>
                    <a:close/>
                    <a:moveTo>
                      <a:pt x="81672" y="40481"/>
                    </a:moveTo>
                    <a:cubicBezTo>
                      <a:pt x="58091" y="40874"/>
                      <a:pt x="39619" y="59345"/>
                      <a:pt x="39619" y="82926"/>
                    </a:cubicBezTo>
                    <a:cubicBezTo>
                      <a:pt x="39619" y="105721"/>
                      <a:pt x="58877" y="124979"/>
                      <a:pt x="82065" y="125372"/>
                    </a:cubicBezTo>
                    <a:cubicBezTo>
                      <a:pt x="106039" y="125765"/>
                      <a:pt x="125690" y="105721"/>
                      <a:pt x="124904" y="81747"/>
                    </a:cubicBezTo>
                    <a:cubicBezTo>
                      <a:pt x="124511" y="57773"/>
                      <a:pt x="105646" y="40088"/>
                      <a:pt x="81672" y="4048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36" name="Google Shape;1636;p51"/>
              <p:cNvSpPr/>
              <p:nvPr/>
            </p:nvSpPr>
            <p:spPr>
              <a:xfrm>
                <a:off x="6762923" y="2776589"/>
                <a:ext cx="164329" cy="443736"/>
              </a:xfrm>
              <a:custGeom>
                <a:rect b="b" l="l" r="r" t="t"/>
                <a:pathLst>
                  <a:path extrusionOk="0" h="443736" w="164329">
                    <a:moveTo>
                      <a:pt x="61493" y="281404"/>
                    </a:moveTo>
                    <a:cubicBezTo>
                      <a:pt x="61493" y="240923"/>
                      <a:pt x="61493" y="201622"/>
                      <a:pt x="61493" y="162713"/>
                    </a:cubicBezTo>
                    <a:cubicBezTo>
                      <a:pt x="11187" y="138346"/>
                      <a:pt x="-7285" y="106905"/>
                      <a:pt x="2540" y="62494"/>
                    </a:cubicBezTo>
                    <a:cubicBezTo>
                      <a:pt x="10401" y="26337"/>
                      <a:pt x="42628" y="398"/>
                      <a:pt x="80358" y="5"/>
                    </a:cubicBezTo>
                    <a:cubicBezTo>
                      <a:pt x="120445" y="-388"/>
                      <a:pt x="152279" y="24372"/>
                      <a:pt x="161712" y="63280"/>
                    </a:cubicBezTo>
                    <a:cubicBezTo>
                      <a:pt x="171930" y="104940"/>
                      <a:pt x="152279" y="137953"/>
                      <a:pt x="101973" y="163106"/>
                    </a:cubicBezTo>
                    <a:cubicBezTo>
                      <a:pt x="101973" y="202015"/>
                      <a:pt x="101973" y="241316"/>
                      <a:pt x="101973" y="280225"/>
                    </a:cubicBezTo>
                    <a:cubicBezTo>
                      <a:pt x="152279" y="305378"/>
                      <a:pt x="171930" y="337998"/>
                      <a:pt x="161712" y="379658"/>
                    </a:cubicBezTo>
                    <a:cubicBezTo>
                      <a:pt x="152279" y="418566"/>
                      <a:pt x="120052" y="444505"/>
                      <a:pt x="80750" y="443719"/>
                    </a:cubicBezTo>
                    <a:cubicBezTo>
                      <a:pt x="42235" y="442933"/>
                      <a:pt x="9615" y="416601"/>
                      <a:pt x="2147" y="379265"/>
                    </a:cubicBezTo>
                    <a:cubicBezTo>
                      <a:pt x="-6499" y="335640"/>
                      <a:pt x="12366" y="303413"/>
                      <a:pt x="61493" y="281404"/>
                    </a:cubicBezTo>
                    <a:close/>
                    <a:moveTo>
                      <a:pt x="83109" y="319526"/>
                    </a:moveTo>
                    <a:cubicBezTo>
                      <a:pt x="59528" y="318740"/>
                      <a:pt x="40270" y="337212"/>
                      <a:pt x="39484" y="360793"/>
                    </a:cubicBezTo>
                    <a:cubicBezTo>
                      <a:pt x="38698" y="384374"/>
                      <a:pt x="57170" y="403632"/>
                      <a:pt x="81144" y="404418"/>
                    </a:cubicBezTo>
                    <a:cubicBezTo>
                      <a:pt x="104331" y="405204"/>
                      <a:pt x="123982" y="386732"/>
                      <a:pt x="124768" y="362758"/>
                    </a:cubicBezTo>
                    <a:cubicBezTo>
                      <a:pt x="125554" y="339570"/>
                      <a:pt x="107083" y="320312"/>
                      <a:pt x="83109" y="319526"/>
                    </a:cubicBezTo>
                    <a:close/>
                    <a:moveTo>
                      <a:pt x="81537" y="39699"/>
                    </a:moveTo>
                    <a:cubicBezTo>
                      <a:pt x="57563" y="40092"/>
                      <a:pt x="39484" y="58957"/>
                      <a:pt x="39877" y="82538"/>
                    </a:cubicBezTo>
                    <a:cubicBezTo>
                      <a:pt x="40270" y="105726"/>
                      <a:pt x="59921" y="124591"/>
                      <a:pt x="83109" y="124198"/>
                    </a:cubicBezTo>
                    <a:cubicBezTo>
                      <a:pt x="106296" y="123805"/>
                      <a:pt x="125161" y="104547"/>
                      <a:pt x="124768" y="80966"/>
                    </a:cubicBezTo>
                    <a:cubicBezTo>
                      <a:pt x="124375" y="57385"/>
                      <a:pt x="105510" y="39306"/>
                      <a:pt x="81537" y="3969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0" name="Shape 1640"/>
        <p:cNvGrpSpPr/>
        <p:nvPr/>
      </p:nvGrpSpPr>
      <p:grpSpPr>
        <a:xfrm>
          <a:off x="0" y="0"/>
          <a:ext cx="0" cy="0"/>
          <a:chOff x="0" y="0"/>
          <a:chExt cx="0" cy="0"/>
        </a:xfrm>
      </p:grpSpPr>
      <p:sp>
        <p:nvSpPr>
          <p:cNvPr id="1641" name="Google Shape;1641;p52"/>
          <p:cNvSpPr txBox="1"/>
          <p:nvPr>
            <p:ph idx="1" type="body"/>
          </p:nvPr>
        </p:nvSpPr>
        <p:spPr>
          <a:xfrm>
            <a:off x="323529" y="332482"/>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t>Fully Editable Shapes</a:t>
            </a:r>
            <a:endParaRPr/>
          </a:p>
        </p:txBody>
      </p:sp>
      <p:grpSp>
        <p:nvGrpSpPr>
          <p:cNvPr id="1642" name="Google Shape;1642;p52"/>
          <p:cNvGrpSpPr/>
          <p:nvPr/>
        </p:nvGrpSpPr>
        <p:grpSpPr>
          <a:xfrm>
            <a:off x="2930793" y="2486895"/>
            <a:ext cx="4033264" cy="3172231"/>
            <a:chOff x="2444748" y="555045"/>
            <a:chExt cx="7282048" cy="5727454"/>
          </a:xfrm>
        </p:grpSpPr>
        <p:sp>
          <p:nvSpPr>
            <p:cNvPr id="1643" name="Google Shape;1643;p52"/>
            <p:cNvSpPr/>
            <p:nvPr/>
          </p:nvSpPr>
          <p:spPr>
            <a:xfrm>
              <a:off x="4964693" y="5443837"/>
              <a:ext cx="2168250" cy="818208"/>
            </a:xfrm>
            <a:custGeom>
              <a:rect b="b" l="l" r="r" t="t"/>
              <a:pathLst>
                <a:path extrusionOk="0" h="818207" w="2168250">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rgbClr val="BFBFBF"/>
                </a:gs>
                <a:gs pos="52999">
                  <a:srgbClr val="D8D8D8"/>
                </a:gs>
                <a:gs pos="83000">
                  <a:srgbClr val="BFBFBF"/>
                </a:gs>
                <a:gs pos="100000">
                  <a:srgbClr val="BFBFBF"/>
                </a:gs>
              </a:gsLst>
              <a:lin ang="162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44" name="Google Shape;1644;p52"/>
            <p:cNvSpPr/>
            <p:nvPr/>
          </p:nvSpPr>
          <p:spPr>
            <a:xfrm>
              <a:off x="2444748" y="555045"/>
              <a:ext cx="7282048" cy="4950157"/>
            </a:xfrm>
            <a:custGeom>
              <a:rect b="b" l="l" r="r" t="t"/>
              <a:pathLst>
                <a:path extrusionOk="0" h="4950157" w="7282048">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45" name="Google Shape;1645;p52"/>
            <p:cNvSpPr/>
            <p:nvPr/>
          </p:nvSpPr>
          <p:spPr>
            <a:xfrm>
              <a:off x="8706599" y="5435655"/>
              <a:ext cx="490925" cy="81821"/>
            </a:xfrm>
            <a:custGeom>
              <a:rect b="b" l="l" r="r" t="t"/>
              <a:pathLst>
                <a:path extrusionOk="0" h="81820" w="490924">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46" name="Google Shape;1646;p52"/>
            <p:cNvSpPr/>
            <p:nvPr/>
          </p:nvSpPr>
          <p:spPr>
            <a:xfrm>
              <a:off x="2481568" y="595956"/>
              <a:ext cx="7200228" cy="4336501"/>
            </a:xfrm>
            <a:custGeom>
              <a:rect b="b" l="l" r="r" t="t"/>
              <a:pathLst>
                <a:path extrusionOk="0" h="4336501" w="7200227">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47" name="Google Shape;1647;p52"/>
            <p:cNvSpPr/>
            <p:nvPr/>
          </p:nvSpPr>
          <p:spPr>
            <a:xfrm>
              <a:off x="4968919" y="6159768"/>
              <a:ext cx="2168250" cy="122731"/>
            </a:xfrm>
            <a:custGeom>
              <a:rect b="b" l="l" r="r" t="t"/>
              <a:pathLst>
                <a:path extrusionOk="0" h="122731" w="2168250">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rgbClr val="7F7F7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48" name="Google Shape;1648;p52"/>
            <p:cNvSpPr/>
            <p:nvPr/>
          </p:nvSpPr>
          <p:spPr>
            <a:xfrm>
              <a:off x="2481568" y="4903820"/>
              <a:ext cx="7200228" cy="572745"/>
            </a:xfrm>
            <a:custGeom>
              <a:rect b="b" l="l" r="r" t="t"/>
              <a:pathLst>
                <a:path extrusionOk="0" h="572745" w="7200227">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rgbClr val="BFBF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49" name="Google Shape;1649;p52"/>
            <p:cNvSpPr/>
            <p:nvPr/>
          </p:nvSpPr>
          <p:spPr>
            <a:xfrm>
              <a:off x="2747714" y="910966"/>
              <a:ext cx="6676116" cy="3763756"/>
            </a:xfrm>
            <a:custGeom>
              <a:rect b="b" l="l" r="r" t="t"/>
              <a:pathLst>
                <a:path extrusionOk="0" h="3763755" w="6586571">
                  <a:moveTo>
                    <a:pt x="30683" y="30683"/>
                  </a:moveTo>
                  <a:lnTo>
                    <a:pt x="6564071" y="30683"/>
                  </a:lnTo>
                  <a:lnTo>
                    <a:pt x="6564071" y="3753528"/>
                  </a:lnTo>
                  <a:lnTo>
                    <a:pt x="30683" y="3753528"/>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50" name="Google Shape;1650;p52"/>
            <p:cNvSpPr/>
            <p:nvPr/>
          </p:nvSpPr>
          <p:spPr>
            <a:xfrm>
              <a:off x="5654591" y="939518"/>
              <a:ext cx="3769239" cy="3736342"/>
            </a:xfrm>
            <a:custGeom>
              <a:rect b="b" l="l" r="r" t="t"/>
              <a:pathLst>
                <a:path extrusionOk="0" h="4035268" w="3976489">
                  <a:moveTo>
                    <a:pt x="2473335" y="0"/>
                  </a:moveTo>
                  <a:lnTo>
                    <a:pt x="3976489" y="10635"/>
                  </a:lnTo>
                  <a:cubicBezTo>
                    <a:pt x="3973762" y="1342950"/>
                    <a:pt x="3971034" y="2702953"/>
                    <a:pt x="3968307" y="4035268"/>
                  </a:cubicBezTo>
                  <a:lnTo>
                    <a:pt x="0" y="4035268"/>
                  </a:lnTo>
                </a:path>
              </a:pathLst>
            </a:custGeom>
            <a:solidFill>
              <a:srgbClr val="999999">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651" name="Google Shape;1651;p52"/>
          <p:cNvGrpSpPr/>
          <p:nvPr/>
        </p:nvGrpSpPr>
        <p:grpSpPr>
          <a:xfrm>
            <a:off x="9149152" y="1857573"/>
            <a:ext cx="2815688" cy="3798289"/>
            <a:chOff x="5745956" y="3501865"/>
            <a:chExt cx="2146216" cy="2895189"/>
          </a:xfrm>
        </p:grpSpPr>
        <p:sp>
          <p:nvSpPr>
            <p:cNvPr id="1652" name="Google Shape;1652;p52"/>
            <p:cNvSpPr/>
            <p:nvPr/>
          </p:nvSpPr>
          <p:spPr>
            <a:xfrm>
              <a:off x="7498806" y="3501865"/>
              <a:ext cx="157347" cy="62939"/>
            </a:xfrm>
            <a:custGeom>
              <a:rect b="b" l="l" r="r" t="t"/>
              <a:pathLst>
                <a:path extrusionOk="0" h="19050" w="47625">
                  <a:moveTo>
                    <a:pt x="45244" y="13811"/>
                  </a:moveTo>
                  <a:lnTo>
                    <a:pt x="45244" y="13811"/>
                  </a:lnTo>
                  <a:cubicBezTo>
                    <a:pt x="45244" y="17621"/>
                    <a:pt x="42386" y="20479"/>
                    <a:pt x="38576" y="20479"/>
                  </a:cubicBezTo>
                  <a:lnTo>
                    <a:pt x="13811" y="20479"/>
                  </a:lnTo>
                  <a:cubicBezTo>
                    <a:pt x="10001" y="20479"/>
                    <a:pt x="7144" y="17621"/>
                    <a:pt x="7144" y="13811"/>
                  </a:cubicBezTo>
                  <a:lnTo>
                    <a:pt x="7144" y="13811"/>
                  </a:lnTo>
                  <a:cubicBezTo>
                    <a:pt x="7144" y="10001"/>
                    <a:pt x="10001" y="7144"/>
                    <a:pt x="13811" y="7144"/>
                  </a:cubicBezTo>
                  <a:lnTo>
                    <a:pt x="38576" y="7144"/>
                  </a:lnTo>
                  <a:cubicBezTo>
                    <a:pt x="42386" y="8096"/>
                    <a:pt x="45244" y="10954"/>
                    <a:pt x="45244" y="13811"/>
                  </a:cubicBezTo>
                  <a:close/>
                </a:path>
              </a:pathLst>
            </a:cu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53" name="Google Shape;1653;p52"/>
            <p:cNvSpPr/>
            <p:nvPr/>
          </p:nvSpPr>
          <p:spPr>
            <a:xfrm>
              <a:off x="7829233" y="3977052"/>
              <a:ext cx="62939" cy="157347"/>
            </a:xfrm>
            <a:custGeom>
              <a:rect b="b" l="l" r="r" t="t"/>
              <a:pathLst>
                <a:path extrusionOk="0" h="47625" w="19050">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54" name="Google Shape;1654;p52"/>
            <p:cNvSpPr/>
            <p:nvPr/>
          </p:nvSpPr>
          <p:spPr>
            <a:xfrm>
              <a:off x="7829233" y="3838586"/>
              <a:ext cx="62939" cy="157347"/>
            </a:xfrm>
            <a:custGeom>
              <a:rect b="b" l="l" r="r" t="t"/>
              <a:pathLst>
                <a:path extrusionOk="0" h="47625" w="19050">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55" name="Google Shape;1655;p52"/>
            <p:cNvSpPr/>
            <p:nvPr/>
          </p:nvSpPr>
          <p:spPr>
            <a:xfrm>
              <a:off x="5745956" y="3523892"/>
              <a:ext cx="2139922" cy="2863720"/>
            </a:xfrm>
            <a:custGeom>
              <a:rect b="b" l="l" r="r" t="t"/>
              <a:pathLst>
                <a:path extrusionOk="0" h="866775" w="647700">
                  <a:moveTo>
                    <a:pt x="611029" y="7144"/>
                  </a:moveTo>
                  <a:lnTo>
                    <a:pt x="40481" y="7144"/>
                  </a:lnTo>
                  <a:cubicBezTo>
                    <a:pt x="22384" y="7144"/>
                    <a:pt x="7144" y="22384"/>
                    <a:pt x="7144" y="41434"/>
                  </a:cubicBezTo>
                  <a:lnTo>
                    <a:pt x="7144" y="831056"/>
                  </a:lnTo>
                  <a:cubicBezTo>
                    <a:pt x="7144" y="850106"/>
                    <a:pt x="22384" y="865346"/>
                    <a:pt x="40481" y="865346"/>
                  </a:cubicBezTo>
                  <a:lnTo>
                    <a:pt x="611029" y="865346"/>
                  </a:lnTo>
                  <a:cubicBezTo>
                    <a:pt x="629126" y="865346"/>
                    <a:pt x="644366" y="850106"/>
                    <a:pt x="644366" y="831056"/>
                  </a:cubicBezTo>
                  <a:lnTo>
                    <a:pt x="644366" y="41434"/>
                  </a:lnTo>
                  <a:cubicBezTo>
                    <a:pt x="644366" y="23336"/>
                    <a:pt x="629126" y="7144"/>
                    <a:pt x="611029" y="7144"/>
                  </a:cubicBezTo>
                  <a:close/>
                </a:path>
              </a:pathLst>
            </a:cu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56" name="Google Shape;1656;p52"/>
            <p:cNvSpPr/>
            <p:nvPr/>
          </p:nvSpPr>
          <p:spPr>
            <a:xfrm>
              <a:off x="5755398" y="3533334"/>
              <a:ext cx="2108453" cy="2863720"/>
            </a:xfrm>
            <a:custGeom>
              <a:rect b="b" l="l" r="r" t="t"/>
              <a:pathLst>
                <a:path extrusionOk="0" h="866775" w="638175">
                  <a:moveTo>
                    <a:pt x="605314" y="7144"/>
                  </a:moveTo>
                  <a:lnTo>
                    <a:pt x="40481" y="7144"/>
                  </a:lnTo>
                  <a:cubicBezTo>
                    <a:pt x="22384" y="7144"/>
                    <a:pt x="7144" y="22384"/>
                    <a:pt x="7144" y="41434"/>
                  </a:cubicBezTo>
                  <a:lnTo>
                    <a:pt x="7144" y="826294"/>
                  </a:lnTo>
                  <a:cubicBezTo>
                    <a:pt x="7144" y="845344"/>
                    <a:pt x="22384" y="860584"/>
                    <a:pt x="40481" y="860584"/>
                  </a:cubicBezTo>
                  <a:lnTo>
                    <a:pt x="604361" y="860584"/>
                  </a:lnTo>
                  <a:cubicBezTo>
                    <a:pt x="622459" y="860584"/>
                    <a:pt x="637699" y="845344"/>
                    <a:pt x="637699" y="826294"/>
                  </a:cubicBezTo>
                  <a:lnTo>
                    <a:pt x="637699" y="41434"/>
                  </a:lnTo>
                  <a:cubicBezTo>
                    <a:pt x="637699" y="22384"/>
                    <a:pt x="623411" y="7144"/>
                    <a:pt x="605314" y="7144"/>
                  </a:cubicBezTo>
                  <a:close/>
                </a:path>
              </a:pathLst>
            </a:custGeom>
            <a:solidFill>
              <a:srgbClr val="231F2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57" name="Google Shape;1657;p52"/>
            <p:cNvSpPr/>
            <p:nvPr/>
          </p:nvSpPr>
          <p:spPr>
            <a:xfrm>
              <a:off x="5972536" y="3781941"/>
              <a:ext cx="1699350" cy="2360208"/>
            </a:xfrm>
            <a:custGeom>
              <a:rect b="b" l="l" r="r" t="t"/>
              <a:pathLst>
                <a:path extrusionOk="0" h="714375" w="514350">
                  <a:moveTo>
                    <a:pt x="7144" y="7144"/>
                  </a:moveTo>
                  <a:lnTo>
                    <a:pt x="508159" y="7144"/>
                  </a:lnTo>
                  <a:lnTo>
                    <a:pt x="508159" y="711041"/>
                  </a:lnTo>
                  <a:lnTo>
                    <a:pt x="7144" y="711041"/>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58" name="Google Shape;1658;p52"/>
            <p:cNvSpPr/>
            <p:nvPr/>
          </p:nvSpPr>
          <p:spPr>
            <a:xfrm>
              <a:off x="6537278" y="3804313"/>
              <a:ext cx="1119116" cy="2330356"/>
            </a:xfrm>
            <a:custGeom>
              <a:rect b="b" l="l" r="r" t="t"/>
              <a:pathLst>
                <a:path extrusionOk="0" h="2330356" w="111911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659" name="Google Shape;1659;p52"/>
            <p:cNvGrpSpPr/>
            <p:nvPr/>
          </p:nvGrpSpPr>
          <p:grpSpPr>
            <a:xfrm>
              <a:off x="6752948" y="6198983"/>
              <a:ext cx="113352" cy="113352"/>
              <a:chOff x="6768693" y="6038239"/>
              <a:chExt cx="147969" cy="147969"/>
            </a:xfrm>
          </p:grpSpPr>
          <p:sp>
            <p:nvSpPr>
              <p:cNvPr id="1660" name="Google Shape;1660;p52"/>
              <p:cNvSpPr/>
              <p:nvPr/>
            </p:nvSpPr>
            <p:spPr>
              <a:xfrm>
                <a:off x="6768693" y="6038239"/>
                <a:ext cx="147969" cy="147969"/>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61" name="Google Shape;1661;p52"/>
              <p:cNvSpPr/>
              <p:nvPr/>
            </p:nvSpPr>
            <p:spPr>
              <a:xfrm>
                <a:off x="6802088" y="6071634"/>
                <a:ext cx="81180" cy="81180"/>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grpSp>
        <p:nvGrpSpPr>
          <p:cNvPr id="1662" name="Google Shape;1662;p52"/>
          <p:cNvGrpSpPr/>
          <p:nvPr/>
        </p:nvGrpSpPr>
        <p:grpSpPr>
          <a:xfrm>
            <a:off x="7321912" y="2664428"/>
            <a:ext cx="1469385" cy="2583102"/>
            <a:chOff x="7182034" y="5192864"/>
            <a:chExt cx="825553" cy="1451279"/>
          </a:xfrm>
        </p:grpSpPr>
        <p:grpSp>
          <p:nvGrpSpPr>
            <p:cNvPr id="1663" name="Google Shape;1663;p52"/>
            <p:cNvGrpSpPr/>
            <p:nvPr/>
          </p:nvGrpSpPr>
          <p:grpSpPr>
            <a:xfrm>
              <a:off x="7182034" y="5192864"/>
              <a:ext cx="825553" cy="1451279"/>
              <a:chOff x="445712" y="1449040"/>
              <a:chExt cx="2113018" cy="3924176"/>
            </a:xfrm>
          </p:grpSpPr>
          <p:sp>
            <p:nvSpPr>
              <p:cNvPr id="1664" name="Google Shape;1664;p52"/>
              <p:cNvSpPr/>
              <p:nvPr/>
            </p:nvSpPr>
            <p:spPr>
              <a:xfrm>
                <a:off x="445712" y="1449040"/>
                <a:ext cx="2113018" cy="3924176"/>
              </a:xfrm>
              <a:prstGeom prst="roundRect">
                <a:avLst>
                  <a:gd fmla="val 13580" name="adj"/>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65" name="Google Shape;1665;p52"/>
              <p:cNvSpPr/>
              <p:nvPr/>
            </p:nvSpPr>
            <p:spPr>
              <a:xfrm>
                <a:off x="1379920" y="1650572"/>
                <a:ext cx="216024" cy="34350"/>
              </a:xfrm>
              <a:prstGeom prst="rect">
                <a:avLst/>
              </a:prstGeom>
              <a:solidFill>
                <a:srgbClr val="B0B0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666" name="Google Shape;1666;p52"/>
              <p:cNvGrpSpPr/>
              <p:nvPr/>
            </p:nvGrpSpPr>
            <p:grpSpPr>
              <a:xfrm>
                <a:off x="1407705" y="5045834"/>
                <a:ext cx="211967" cy="211967"/>
                <a:chOff x="1549420" y="5712364"/>
                <a:chExt cx="312583" cy="312583"/>
              </a:xfrm>
            </p:grpSpPr>
            <p:sp>
              <p:nvSpPr>
                <p:cNvPr id="1667" name="Google Shape;1667;p52"/>
                <p:cNvSpPr/>
                <p:nvPr/>
              </p:nvSpPr>
              <p:spPr>
                <a:xfrm>
                  <a:off x="1549420" y="5712364"/>
                  <a:ext cx="312583" cy="312583"/>
                </a:xfrm>
                <a:prstGeom prst="ellipse">
                  <a:avLst/>
                </a:prstGeom>
                <a:gradFill>
                  <a:gsLst>
                    <a:gs pos="0">
                      <a:srgbClr val="0F0F0F"/>
                    </a:gs>
                    <a:gs pos="56000">
                      <a:srgbClr val="595959"/>
                    </a:gs>
                    <a:gs pos="91000">
                      <a:srgbClr val="7F7F7F"/>
                    </a:gs>
                    <a:gs pos="100000">
                      <a:srgbClr val="BFBFBF"/>
                    </a:gs>
                  </a:gsLst>
                  <a:lin ang="10800000" scaled="0"/>
                </a:gradFill>
                <a:ln cap="flat" cmpd="sng" w="1270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68" name="Google Shape;1668;p52"/>
                <p:cNvSpPr/>
                <p:nvPr/>
              </p:nvSpPr>
              <p:spPr>
                <a:xfrm>
                  <a:off x="1634225" y="5796647"/>
                  <a:ext cx="142969" cy="144016"/>
                </a:xfrm>
                <a:prstGeom prst="roundRect">
                  <a:avLst>
                    <a:gd fmla="val 16667" name="adj"/>
                  </a:avLst>
                </a:prstGeom>
                <a:solidFill>
                  <a:srgbClr val="737373"/>
                </a:solidFill>
                <a:ln cap="flat" cmpd="sng" w="9525">
                  <a:solidFill>
                    <a:srgbClr val="B0B0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grpSp>
          <p:nvGrpSpPr>
            <p:cNvPr id="1669" name="Google Shape;1669;p52"/>
            <p:cNvGrpSpPr/>
            <p:nvPr/>
          </p:nvGrpSpPr>
          <p:grpSpPr>
            <a:xfrm>
              <a:off x="7210904" y="5333460"/>
              <a:ext cx="734603" cy="1136247"/>
              <a:chOff x="7224494" y="5344134"/>
              <a:chExt cx="734603" cy="1189257"/>
            </a:xfrm>
          </p:grpSpPr>
          <p:sp>
            <p:nvSpPr>
              <p:cNvPr id="1670" name="Google Shape;1670;p52"/>
              <p:cNvSpPr/>
              <p:nvPr/>
            </p:nvSpPr>
            <p:spPr>
              <a:xfrm>
                <a:off x="7224494" y="5344134"/>
                <a:ext cx="734603" cy="1189257"/>
              </a:xfrm>
              <a:custGeom>
                <a:rect b="b" l="l" r="r" t="t"/>
                <a:pathLst>
                  <a:path extrusionOk="0" h="590550" w="333375">
                    <a:moveTo>
                      <a:pt x="7144" y="7144"/>
                    </a:moveTo>
                    <a:lnTo>
                      <a:pt x="331946" y="7144"/>
                    </a:lnTo>
                    <a:lnTo>
                      <a:pt x="331946" y="586264"/>
                    </a:lnTo>
                    <a:lnTo>
                      <a:pt x="7144" y="586264"/>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71" name="Google Shape;1671;p52"/>
              <p:cNvSpPr/>
              <p:nvPr/>
            </p:nvSpPr>
            <p:spPr>
              <a:xfrm>
                <a:off x="7353653" y="5363515"/>
                <a:ext cx="604560" cy="1150499"/>
              </a:xfrm>
              <a:custGeom>
                <a:rect b="b" l="l" r="r" t="t"/>
                <a:pathLst>
                  <a:path extrusionOk="0" h="2330356" w="111911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grpSp>
        <p:nvGrpSpPr>
          <p:cNvPr id="1672" name="Google Shape;1672;p52"/>
          <p:cNvGrpSpPr/>
          <p:nvPr/>
        </p:nvGrpSpPr>
        <p:grpSpPr>
          <a:xfrm>
            <a:off x="417257" y="2254364"/>
            <a:ext cx="2385673" cy="4140414"/>
            <a:chOff x="8528048" y="3188450"/>
            <a:chExt cx="1965005" cy="3410330"/>
          </a:xfrm>
        </p:grpSpPr>
        <p:grpSp>
          <p:nvGrpSpPr>
            <p:cNvPr id="1673" name="Google Shape;1673;p52"/>
            <p:cNvGrpSpPr/>
            <p:nvPr/>
          </p:nvGrpSpPr>
          <p:grpSpPr>
            <a:xfrm>
              <a:off x="8528048" y="3188450"/>
              <a:ext cx="1312460" cy="2507750"/>
              <a:chOff x="3688167" y="3417317"/>
              <a:chExt cx="1152686" cy="2202466"/>
            </a:xfrm>
          </p:grpSpPr>
          <p:sp>
            <p:nvSpPr>
              <p:cNvPr id="1674" name="Google Shape;1674;p52"/>
              <p:cNvSpPr/>
              <p:nvPr/>
            </p:nvSpPr>
            <p:spPr>
              <a:xfrm>
                <a:off x="3688167" y="3417317"/>
                <a:ext cx="1152686" cy="2202466"/>
              </a:xfrm>
              <a:prstGeom prst="roundRect">
                <a:avLst>
                  <a:gd fmla="val 12305" name="adj"/>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75" name="Google Shape;1675;p52"/>
              <p:cNvSpPr/>
              <p:nvPr/>
            </p:nvSpPr>
            <p:spPr>
              <a:xfrm>
                <a:off x="3749651" y="3637564"/>
                <a:ext cx="1035739" cy="1706911"/>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76" name="Google Shape;1676;p52"/>
              <p:cNvSpPr/>
              <p:nvPr/>
            </p:nvSpPr>
            <p:spPr>
              <a:xfrm>
                <a:off x="4106841" y="3505590"/>
                <a:ext cx="315337" cy="55062"/>
              </a:xfrm>
              <a:prstGeom prst="roundRect">
                <a:avLst>
                  <a:gd fmla="val 50000" name="adj"/>
                </a:avLst>
              </a:prstGeom>
              <a:solidFill>
                <a:srgbClr val="ECECEC">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77" name="Google Shape;1677;p52"/>
              <p:cNvSpPr/>
              <p:nvPr/>
            </p:nvSpPr>
            <p:spPr>
              <a:xfrm>
                <a:off x="4165418" y="5378702"/>
                <a:ext cx="190033" cy="192694"/>
              </a:xfrm>
              <a:prstGeom prst="ellipse">
                <a:avLst/>
              </a:prstGeom>
              <a:solidFill>
                <a:srgbClr val="ECECEC">
                  <a:alpha val="6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78" name="Google Shape;1678;p52"/>
              <p:cNvSpPr/>
              <p:nvPr/>
            </p:nvSpPr>
            <p:spPr>
              <a:xfrm>
                <a:off x="4219713" y="5433757"/>
                <a:ext cx="81443" cy="82583"/>
              </a:xfrm>
              <a:prstGeom prst="rect">
                <a:avLst/>
              </a:prstGeom>
              <a:noFill/>
              <a:ln cap="flat" cmpd="sng" w="12700">
                <a:solidFill>
                  <a:srgbClr val="262626">
                    <a:alpha val="2196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79" name="Google Shape;1679;p52"/>
              <p:cNvSpPr/>
              <p:nvPr/>
            </p:nvSpPr>
            <p:spPr>
              <a:xfrm>
                <a:off x="3751673" y="3640769"/>
                <a:ext cx="1017329" cy="408218"/>
              </a:xfrm>
              <a:custGeom>
                <a:rect b="b" l="l" r="r" t="t"/>
                <a:pathLst>
                  <a:path extrusionOk="0" h="533856" w="1349069">
                    <a:moveTo>
                      <a:pt x="0" y="0"/>
                    </a:moveTo>
                    <a:lnTo>
                      <a:pt x="1349069" y="0"/>
                    </a:lnTo>
                    <a:cubicBezTo>
                      <a:pt x="899379" y="16027"/>
                      <a:pt x="182990" y="213029"/>
                      <a:pt x="0" y="533856"/>
                    </a:cubicBezTo>
                    <a:lnTo>
                      <a:pt x="0" y="0"/>
                    </a:lnTo>
                    <a:close/>
                  </a:path>
                </a:pathLst>
              </a:custGeom>
              <a:solidFill>
                <a:schemeClr val="lt1">
                  <a:alpha val="15686"/>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1680" name="Google Shape;1680;p52"/>
            <p:cNvGrpSpPr/>
            <p:nvPr/>
          </p:nvGrpSpPr>
          <p:grpSpPr>
            <a:xfrm>
              <a:off x="8866408" y="4331282"/>
              <a:ext cx="881930" cy="881930"/>
              <a:chOff x="8866408" y="4331282"/>
              <a:chExt cx="881930" cy="881930"/>
            </a:xfrm>
          </p:grpSpPr>
          <p:sp>
            <p:nvSpPr>
              <p:cNvPr id="1681" name="Google Shape;1681;p52"/>
              <p:cNvSpPr/>
              <p:nvPr/>
            </p:nvSpPr>
            <p:spPr>
              <a:xfrm>
                <a:off x="9068993" y="4530349"/>
                <a:ext cx="476761" cy="476761"/>
              </a:xfrm>
              <a:prstGeom prst="ellipse">
                <a:avLst/>
              </a:prstGeom>
              <a:solidFill>
                <a:srgbClr val="C8FF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82" name="Google Shape;1682;p52"/>
              <p:cNvSpPr/>
              <p:nvPr/>
            </p:nvSpPr>
            <p:spPr>
              <a:xfrm>
                <a:off x="8866408" y="4331282"/>
                <a:ext cx="881930" cy="881930"/>
              </a:xfrm>
              <a:prstGeom prst="donut">
                <a:avLst>
                  <a:gd fmla="val 15073" name="adj"/>
                </a:avLst>
              </a:prstGeom>
              <a:solidFill>
                <a:srgbClr val="91FF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grpSp>
          <p:nvGrpSpPr>
            <p:cNvPr id="1683" name="Google Shape;1683;p52"/>
            <p:cNvGrpSpPr/>
            <p:nvPr/>
          </p:nvGrpSpPr>
          <p:grpSpPr>
            <a:xfrm>
              <a:off x="9180778" y="4311678"/>
              <a:ext cx="1312275" cy="2287102"/>
              <a:chOff x="9190506" y="4311678"/>
              <a:chExt cx="1312275" cy="2287102"/>
            </a:xfrm>
          </p:grpSpPr>
          <p:sp>
            <p:nvSpPr>
              <p:cNvPr id="1684" name="Google Shape;1684;p52"/>
              <p:cNvSpPr/>
              <p:nvPr/>
            </p:nvSpPr>
            <p:spPr>
              <a:xfrm>
                <a:off x="9190506" y="4311678"/>
                <a:ext cx="1312275" cy="2287102"/>
              </a:xfrm>
              <a:custGeom>
                <a:rect b="b" l="l" r="r" t="t"/>
                <a:pathLst>
                  <a:path extrusionOk="0" h="2287102" w="1218293">
                    <a:moveTo>
                      <a:pt x="607636" y="0"/>
                    </a:moveTo>
                    <a:lnTo>
                      <a:pt x="646422" y="9444"/>
                    </a:lnTo>
                    <a:lnTo>
                      <a:pt x="679330" y="22429"/>
                    </a:lnTo>
                    <a:lnTo>
                      <a:pt x="709888" y="40136"/>
                    </a:lnTo>
                    <a:lnTo>
                      <a:pt x="736921" y="61384"/>
                    </a:lnTo>
                    <a:lnTo>
                      <a:pt x="761602" y="86173"/>
                    </a:lnTo>
                    <a:lnTo>
                      <a:pt x="782758" y="113323"/>
                    </a:lnTo>
                    <a:lnTo>
                      <a:pt x="801563" y="142835"/>
                    </a:lnTo>
                    <a:lnTo>
                      <a:pt x="819192" y="173526"/>
                    </a:lnTo>
                    <a:lnTo>
                      <a:pt x="834471" y="207759"/>
                    </a:lnTo>
                    <a:lnTo>
                      <a:pt x="848575" y="240812"/>
                    </a:lnTo>
                    <a:lnTo>
                      <a:pt x="862679" y="276226"/>
                    </a:lnTo>
                    <a:lnTo>
                      <a:pt x="875607" y="312820"/>
                    </a:lnTo>
                    <a:lnTo>
                      <a:pt x="888536" y="347053"/>
                    </a:lnTo>
                    <a:lnTo>
                      <a:pt x="901464" y="382466"/>
                    </a:lnTo>
                    <a:lnTo>
                      <a:pt x="915568" y="416699"/>
                    </a:lnTo>
                    <a:lnTo>
                      <a:pt x="935548" y="459195"/>
                    </a:lnTo>
                    <a:lnTo>
                      <a:pt x="959054" y="499331"/>
                    </a:lnTo>
                    <a:lnTo>
                      <a:pt x="983736" y="539466"/>
                    </a:lnTo>
                    <a:lnTo>
                      <a:pt x="1009593" y="579601"/>
                    </a:lnTo>
                    <a:lnTo>
                      <a:pt x="1031924" y="619737"/>
                    </a:lnTo>
                    <a:lnTo>
                      <a:pt x="1053079" y="663413"/>
                    </a:lnTo>
                    <a:lnTo>
                      <a:pt x="1068358" y="707090"/>
                    </a:lnTo>
                    <a:lnTo>
                      <a:pt x="1081287" y="761391"/>
                    </a:lnTo>
                    <a:lnTo>
                      <a:pt x="1089514" y="819233"/>
                    </a:lnTo>
                    <a:lnTo>
                      <a:pt x="1094215" y="881797"/>
                    </a:lnTo>
                    <a:lnTo>
                      <a:pt x="1096566" y="945541"/>
                    </a:lnTo>
                    <a:lnTo>
                      <a:pt x="1097741" y="1010466"/>
                    </a:lnTo>
                    <a:lnTo>
                      <a:pt x="1096566" y="1077751"/>
                    </a:lnTo>
                    <a:lnTo>
                      <a:pt x="1094215" y="1145037"/>
                    </a:lnTo>
                    <a:lnTo>
                      <a:pt x="1091865" y="1212323"/>
                    </a:lnTo>
                    <a:lnTo>
                      <a:pt x="1089514" y="1278428"/>
                    </a:lnTo>
                    <a:lnTo>
                      <a:pt x="1088339" y="1343353"/>
                    </a:lnTo>
                    <a:lnTo>
                      <a:pt x="1087163" y="1404736"/>
                    </a:lnTo>
                    <a:lnTo>
                      <a:pt x="1087163" y="1595969"/>
                    </a:lnTo>
                    <a:lnTo>
                      <a:pt x="1090689" y="1660894"/>
                    </a:lnTo>
                    <a:lnTo>
                      <a:pt x="1096566" y="1724638"/>
                    </a:lnTo>
                    <a:lnTo>
                      <a:pt x="1105968" y="1784841"/>
                    </a:lnTo>
                    <a:lnTo>
                      <a:pt x="1117721" y="1843863"/>
                    </a:lnTo>
                    <a:lnTo>
                      <a:pt x="1131825" y="1902886"/>
                    </a:lnTo>
                    <a:lnTo>
                      <a:pt x="1151805" y="1981976"/>
                    </a:lnTo>
                    <a:lnTo>
                      <a:pt x="1172961" y="2063427"/>
                    </a:lnTo>
                    <a:lnTo>
                      <a:pt x="1191766" y="2146059"/>
                    </a:lnTo>
                    <a:lnTo>
                      <a:pt x="1209396" y="2231051"/>
                    </a:lnTo>
                    <a:lnTo>
                      <a:pt x="1218293" y="2287102"/>
                    </a:lnTo>
                    <a:lnTo>
                      <a:pt x="543568" y="2287102"/>
                    </a:lnTo>
                    <a:lnTo>
                      <a:pt x="511261" y="2205081"/>
                    </a:lnTo>
                    <a:lnTo>
                      <a:pt x="464248" y="2098841"/>
                    </a:lnTo>
                    <a:lnTo>
                      <a:pt x="413710" y="1994961"/>
                    </a:lnTo>
                    <a:lnTo>
                      <a:pt x="364347" y="1894623"/>
                    </a:lnTo>
                    <a:lnTo>
                      <a:pt x="313808" y="1795465"/>
                    </a:lnTo>
                    <a:lnTo>
                      <a:pt x="265621" y="1698668"/>
                    </a:lnTo>
                    <a:lnTo>
                      <a:pt x="222134" y="1605412"/>
                    </a:lnTo>
                    <a:lnTo>
                      <a:pt x="183349" y="1514518"/>
                    </a:lnTo>
                    <a:lnTo>
                      <a:pt x="169245" y="1467300"/>
                    </a:lnTo>
                    <a:lnTo>
                      <a:pt x="164544" y="1421262"/>
                    </a:lnTo>
                    <a:lnTo>
                      <a:pt x="163369" y="1376405"/>
                    </a:lnTo>
                    <a:lnTo>
                      <a:pt x="166894" y="1333909"/>
                    </a:lnTo>
                    <a:lnTo>
                      <a:pt x="171596" y="1293774"/>
                    </a:lnTo>
                    <a:lnTo>
                      <a:pt x="178648" y="1255999"/>
                    </a:lnTo>
                    <a:lnTo>
                      <a:pt x="183349" y="1224127"/>
                    </a:lnTo>
                    <a:lnTo>
                      <a:pt x="186875" y="1173368"/>
                    </a:lnTo>
                    <a:lnTo>
                      <a:pt x="189225" y="1128511"/>
                    </a:lnTo>
                    <a:lnTo>
                      <a:pt x="186875" y="1084834"/>
                    </a:lnTo>
                    <a:lnTo>
                      <a:pt x="184524" y="1039977"/>
                    </a:lnTo>
                    <a:lnTo>
                      <a:pt x="183349" y="997481"/>
                    </a:lnTo>
                    <a:lnTo>
                      <a:pt x="182174" y="972691"/>
                    </a:lnTo>
                    <a:lnTo>
                      <a:pt x="178648" y="951443"/>
                    </a:lnTo>
                    <a:lnTo>
                      <a:pt x="172771" y="933736"/>
                    </a:lnTo>
                    <a:lnTo>
                      <a:pt x="168070" y="917210"/>
                    </a:lnTo>
                    <a:lnTo>
                      <a:pt x="165719" y="906586"/>
                    </a:lnTo>
                    <a:lnTo>
                      <a:pt x="150440" y="861729"/>
                    </a:lnTo>
                    <a:lnTo>
                      <a:pt x="131635" y="820413"/>
                    </a:lnTo>
                    <a:lnTo>
                      <a:pt x="110480" y="779097"/>
                    </a:lnTo>
                    <a:lnTo>
                      <a:pt x="88149" y="740142"/>
                    </a:lnTo>
                    <a:lnTo>
                      <a:pt x="66993" y="701188"/>
                    </a:lnTo>
                    <a:lnTo>
                      <a:pt x="47013" y="664594"/>
                    </a:lnTo>
                    <a:lnTo>
                      <a:pt x="29383" y="626819"/>
                    </a:lnTo>
                    <a:lnTo>
                      <a:pt x="12929" y="589045"/>
                    </a:lnTo>
                    <a:lnTo>
                      <a:pt x="4701" y="550090"/>
                    </a:lnTo>
                    <a:lnTo>
                      <a:pt x="0" y="511135"/>
                    </a:lnTo>
                    <a:lnTo>
                      <a:pt x="3526" y="471000"/>
                    </a:lnTo>
                    <a:lnTo>
                      <a:pt x="16455" y="443850"/>
                    </a:lnTo>
                    <a:lnTo>
                      <a:pt x="30558" y="422601"/>
                    </a:lnTo>
                    <a:lnTo>
                      <a:pt x="47013" y="404895"/>
                    </a:lnTo>
                    <a:lnTo>
                      <a:pt x="65818" y="389549"/>
                    </a:lnTo>
                    <a:lnTo>
                      <a:pt x="84623" y="382466"/>
                    </a:lnTo>
                    <a:lnTo>
                      <a:pt x="97551" y="376564"/>
                    </a:lnTo>
                    <a:lnTo>
                      <a:pt x="111655" y="373022"/>
                    </a:lnTo>
                    <a:lnTo>
                      <a:pt x="129285" y="371842"/>
                    </a:lnTo>
                    <a:lnTo>
                      <a:pt x="180998" y="381286"/>
                    </a:lnTo>
                    <a:lnTo>
                      <a:pt x="232712" y="397812"/>
                    </a:lnTo>
                    <a:lnTo>
                      <a:pt x="280900" y="421421"/>
                    </a:lnTo>
                    <a:lnTo>
                      <a:pt x="326737" y="449752"/>
                    </a:lnTo>
                    <a:lnTo>
                      <a:pt x="370223" y="482804"/>
                    </a:lnTo>
                    <a:lnTo>
                      <a:pt x="407833" y="520579"/>
                    </a:lnTo>
                    <a:lnTo>
                      <a:pt x="440742" y="560714"/>
                    </a:lnTo>
                    <a:lnTo>
                      <a:pt x="468950" y="602030"/>
                    </a:lnTo>
                    <a:lnTo>
                      <a:pt x="490105" y="643346"/>
                    </a:lnTo>
                    <a:lnTo>
                      <a:pt x="503034" y="678759"/>
                    </a:lnTo>
                    <a:lnTo>
                      <a:pt x="513611" y="715353"/>
                    </a:lnTo>
                    <a:lnTo>
                      <a:pt x="521839" y="754308"/>
                    </a:lnTo>
                    <a:lnTo>
                      <a:pt x="531241" y="793263"/>
                    </a:lnTo>
                    <a:lnTo>
                      <a:pt x="541819" y="829857"/>
                    </a:lnTo>
                    <a:lnTo>
                      <a:pt x="553572" y="860548"/>
                    </a:lnTo>
                    <a:lnTo>
                      <a:pt x="572377" y="815691"/>
                    </a:lnTo>
                    <a:lnTo>
                      <a:pt x="585305" y="767293"/>
                    </a:lnTo>
                    <a:lnTo>
                      <a:pt x="598234" y="715353"/>
                    </a:lnTo>
                    <a:lnTo>
                      <a:pt x="601760" y="694105"/>
                    </a:lnTo>
                    <a:lnTo>
                      <a:pt x="602935" y="664594"/>
                    </a:lnTo>
                    <a:lnTo>
                      <a:pt x="606461" y="626819"/>
                    </a:lnTo>
                    <a:lnTo>
                      <a:pt x="607636" y="584323"/>
                    </a:lnTo>
                    <a:lnTo>
                      <a:pt x="608812" y="534744"/>
                    </a:lnTo>
                    <a:lnTo>
                      <a:pt x="608812" y="482804"/>
                    </a:lnTo>
                    <a:lnTo>
                      <a:pt x="608812" y="428504"/>
                    </a:lnTo>
                    <a:lnTo>
                      <a:pt x="608812" y="373022"/>
                    </a:lnTo>
                    <a:lnTo>
                      <a:pt x="608812" y="316361"/>
                    </a:lnTo>
                    <a:lnTo>
                      <a:pt x="608812" y="260880"/>
                    </a:lnTo>
                    <a:lnTo>
                      <a:pt x="608812" y="206579"/>
                    </a:lnTo>
                    <a:lnTo>
                      <a:pt x="608812" y="155820"/>
                    </a:lnTo>
                    <a:lnTo>
                      <a:pt x="608812" y="107421"/>
                    </a:lnTo>
                    <a:lnTo>
                      <a:pt x="607636" y="64925"/>
                    </a:lnTo>
                    <a:lnTo>
                      <a:pt x="607636" y="29512"/>
                    </a:lnTo>
                    <a:close/>
                  </a:path>
                </a:pathLst>
              </a:custGeom>
              <a:solidFill>
                <a:srgbClr val="FECBA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85" name="Google Shape;1685;p52"/>
              <p:cNvSpPr/>
              <p:nvPr/>
            </p:nvSpPr>
            <p:spPr>
              <a:xfrm>
                <a:off x="9269274" y="4680765"/>
                <a:ext cx="279222" cy="174825"/>
              </a:xfrm>
              <a:custGeom>
                <a:rect b="b" l="l" r="r" t="t"/>
                <a:pathLst>
                  <a:path extrusionOk="0" h="210671" w="336474">
                    <a:moveTo>
                      <a:pt x="120621" y="0"/>
                    </a:moveTo>
                    <a:lnTo>
                      <a:pt x="182938" y="11380"/>
                    </a:lnTo>
                    <a:lnTo>
                      <a:pt x="245256" y="31295"/>
                    </a:lnTo>
                    <a:lnTo>
                      <a:pt x="303324" y="59745"/>
                    </a:lnTo>
                    <a:lnTo>
                      <a:pt x="332670" y="77883"/>
                    </a:lnTo>
                    <a:cubicBezTo>
                      <a:pt x="332806" y="78828"/>
                      <a:pt x="332945" y="79773"/>
                      <a:pt x="333084" y="80717"/>
                    </a:cubicBezTo>
                    <a:cubicBezTo>
                      <a:pt x="333084" y="88459"/>
                      <a:pt x="340712" y="94291"/>
                      <a:pt x="333084" y="103924"/>
                    </a:cubicBezTo>
                    <a:lnTo>
                      <a:pt x="293980" y="102376"/>
                    </a:lnTo>
                    <a:lnTo>
                      <a:pt x="259572" y="105473"/>
                    </a:lnTo>
                    <a:lnTo>
                      <a:pt x="229861" y="111667"/>
                    </a:lnTo>
                    <a:lnTo>
                      <a:pt x="204847" y="120938"/>
                    </a:lnTo>
                    <a:lnTo>
                      <a:pt x="179832" y="134875"/>
                    </a:lnTo>
                    <a:lnTo>
                      <a:pt x="161080" y="151888"/>
                    </a:lnTo>
                    <a:lnTo>
                      <a:pt x="140728" y="168902"/>
                    </a:lnTo>
                    <a:lnTo>
                      <a:pt x="123541" y="189012"/>
                    </a:lnTo>
                    <a:lnTo>
                      <a:pt x="104788" y="210671"/>
                    </a:lnTo>
                    <a:lnTo>
                      <a:pt x="87568" y="210671"/>
                    </a:lnTo>
                    <a:lnTo>
                      <a:pt x="75077" y="207574"/>
                    </a:lnTo>
                    <a:lnTo>
                      <a:pt x="65684" y="201380"/>
                    </a:lnTo>
                    <a:lnTo>
                      <a:pt x="54726" y="193658"/>
                    </a:lnTo>
                    <a:lnTo>
                      <a:pt x="45366" y="187464"/>
                    </a:lnTo>
                    <a:lnTo>
                      <a:pt x="29711" y="173547"/>
                    </a:lnTo>
                    <a:lnTo>
                      <a:pt x="17187" y="156534"/>
                    </a:lnTo>
                    <a:lnTo>
                      <a:pt x="7828" y="137972"/>
                    </a:lnTo>
                    <a:cubicBezTo>
                      <a:pt x="5230" y="130229"/>
                      <a:pt x="2598" y="122507"/>
                      <a:pt x="0" y="114764"/>
                    </a:cubicBezTo>
                    <a:lnTo>
                      <a:pt x="0" y="86911"/>
                    </a:lnTo>
                    <a:lnTo>
                      <a:pt x="9393" y="57529"/>
                    </a:lnTo>
                    <a:lnTo>
                      <a:pt x="39885" y="24811"/>
                    </a:lnTo>
                    <a:lnTo>
                      <a:pt x="44141" y="21338"/>
                    </a:lnTo>
                    <a:lnTo>
                      <a:pt x="66802" y="12803"/>
                    </a:lnTo>
                    <a:lnTo>
                      <a:pt x="82381" y="5690"/>
                    </a:lnTo>
                    <a:lnTo>
                      <a:pt x="99377" y="1423"/>
                    </a:lnTo>
                    <a:close/>
                  </a:path>
                </a:pathLst>
              </a:custGeom>
              <a:solidFill>
                <a:schemeClr val="lt1">
                  <a:alpha val="6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grpSp>
      </p:gr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9" name="Shape 1689"/>
        <p:cNvGrpSpPr/>
        <p:nvPr/>
      </p:nvGrpSpPr>
      <p:grpSpPr>
        <a:xfrm>
          <a:off x="0" y="0"/>
          <a:ext cx="0" cy="0"/>
          <a:chOff x="0" y="0"/>
          <a:chExt cx="0" cy="0"/>
        </a:xfrm>
      </p:grpSpPr>
      <p:sp>
        <p:nvSpPr>
          <p:cNvPr id="1690" name="Google Shape;1690;p53"/>
          <p:cNvSpPr txBox="1"/>
          <p:nvPr>
            <p:ph idx="1" type="body"/>
          </p:nvPr>
        </p:nvSpPr>
        <p:spPr>
          <a:xfrm>
            <a:off x="323529" y="123478"/>
            <a:ext cx="11573197" cy="724247"/>
          </a:xfrm>
          <a:prstGeom prst="rect">
            <a:avLst/>
          </a:prstGeom>
          <a:noFill/>
          <a:ln>
            <a:noFill/>
          </a:ln>
        </p:spPr>
        <p:txBody>
          <a:bodyPr anchorCtr="0" anchor="ctr" bIns="45700" lIns="91425" spcFirstLastPara="1" rIns="91425" wrap="square" tIns="45700">
            <a:normAutofit fontScale="92500" lnSpcReduction="10000"/>
          </a:bodyPr>
          <a:lstStyle/>
          <a:p>
            <a:pPr indent="0" lvl="0" marL="0" rtl="0" algn="ctr">
              <a:lnSpc>
                <a:spcPct val="90000"/>
              </a:lnSpc>
              <a:spcBef>
                <a:spcPts val="0"/>
              </a:spcBef>
              <a:spcAft>
                <a:spcPts val="0"/>
              </a:spcAft>
              <a:buClr>
                <a:srgbClr val="262626"/>
              </a:buClr>
              <a:buSzPct val="100000"/>
              <a:buNone/>
            </a:pPr>
            <a:r>
              <a:rPr lang="en-US"/>
              <a:t>Fully Editable Icon Sets: A</a:t>
            </a:r>
            <a:endParaRPr/>
          </a:p>
        </p:txBody>
      </p:sp>
      <p:sp>
        <p:nvSpPr>
          <p:cNvPr id="1691" name="Google Shape;1691;p53"/>
          <p:cNvSpPr/>
          <p:nvPr/>
        </p:nvSpPr>
        <p:spPr>
          <a:xfrm>
            <a:off x="6112070" y="1492152"/>
            <a:ext cx="523149" cy="524695"/>
          </a:xfrm>
          <a:custGeom>
            <a:rect b="b" l="l" r="r" t="t"/>
            <a:pathLst>
              <a:path extrusionOk="0" h="3249575" w="3240001">
                <a:moveTo>
                  <a:pt x="1275349" y="2002569"/>
                </a:moveTo>
                <a:lnTo>
                  <a:pt x="1625117" y="2233002"/>
                </a:lnTo>
                <a:lnTo>
                  <a:pt x="1968772" y="2006596"/>
                </a:lnTo>
                <a:lnTo>
                  <a:pt x="3240001" y="3249575"/>
                </a:lnTo>
                <a:lnTo>
                  <a:pt x="0" y="3249575"/>
                </a:lnTo>
                <a:close/>
                <a:moveTo>
                  <a:pt x="1067116" y="1473605"/>
                </a:moveTo>
                <a:lnTo>
                  <a:pt x="1067116" y="1581605"/>
                </a:lnTo>
                <a:lnTo>
                  <a:pt x="2183116" y="1581605"/>
                </a:lnTo>
                <a:lnTo>
                  <a:pt x="2183116" y="1473605"/>
                </a:lnTo>
                <a:close/>
                <a:moveTo>
                  <a:pt x="1067116" y="1267205"/>
                </a:moveTo>
                <a:lnTo>
                  <a:pt x="1067116" y="1375205"/>
                </a:lnTo>
                <a:lnTo>
                  <a:pt x="2183116" y="1375205"/>
                </a:lnTo>
                <a:lnTo>
                  <a:pt x="2183116" y="1267205"/>
                </a:lnTo>
                <a:close/>
                <a:moveTo>
                  <a:pt x="3240001" y="1172196"/>
                </a:moveTo>
                <a:lnTo>
                  <a:pt x="3240001" y="3142550"/>
                </a:lnTo>
                <a:lnTo>
                  <a:pt x="2026252" y="1968728"/>
                </a:lnTo>
                <a:lnTo>
                  <a:pt x="3049854" y="1294362"/>
                </a:lnTo>
                <a:close/>
                <a:moveTo>
                  <a:pt x="0" y="1172196"/>
                </a:moveTo>
                <a:lnTo>
                  <a:pt x="602850" y="1559516"/>
                </a:lnTo>
                <a:lnTo>
                  <a:pt x="1217896" y="1964719"/>
                </a:lnTo>
                <a:lnTo>
                  <a:pt x="0" y="3142550"/>
                </a:lnTo>
                <a:close/>
                <a:moveTo>
                  <a:pt x="1067116" y="1060805"/>
                </a:moveTo>
                <a:lnTo>
                  <a:pt x="1067116" y="1168805"/>
                </a:lnTo>
                <a:lnTo>
                  <a:pt x="2183116" y="1168805"/>
                </a:lnTo>
                <a:lnTo>
                  <a:pt x="2183116" y="1060805"/>
                </a:lnTo>
                <a:close/>
                <a:moveTo>
                  <a:pt x="869032" y="816137"/>
                </a:moveTo>
                <a:lnTo>
                  <a:pt x="2381200" y="816137"/>
                </a:lnTo>
                <a:lnTo>
                  <a:pt x="2381200" y="1623491"/>
                </a:lnTo>
                <a:lnTo>
                  <a:pt x="1668045" y="2093329"/>
                </a:lnTo>
                <a:lnTo>
                  <a:pt x="1625116" y="2121611"/>
                </a:lnTo>
                <a:lnTo>
                  <a:pt x="869032" y="1623491"/>
                </a:lnTo>
                <a:close/>
                <a:moveTo>
                  <a:pt x="1625116" y="0"/>
                </a:moveTo>
                <a:lnTo>
                  <a:pt x="3235286" y="1060806"/>
                </a:lnTo>
                <a:lnTo>
                  <a:pt x="2489212" y="1552331"/>
                </a:lnTo>
                <a:lnTo>
                  <a:pt x="2489212" y="708008"/>
                </a:lnTo>
                <a:lnTo>
                  <a:pt x="761020" y="708008"/>
                </a:lnTo>
                <a:lnTo>
                  <a:pt x="761020" y="1552331"/>
                </a:lnTo>
                <a:lnTo>
                  <a:pt x="14946" y="106080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92" name="Google Shape;1692;p53"/>
          <p:cNvSpPr/>
          <p:nvPr/>
        </p:nvSpPr>
        <p:spPr>
          <a:xfrm>
            <a:off x="5273316" y="1562686"/>
            <a:ext cx="523147" cy="383626"/>
          </a:xfrm>
          <a:custGeom>
            <a:rect b="b" l="l" r="r" t="t"/>
            <a:pathLst>
              <a:path extrusionOk="0" h="2375905" w="3240001">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93" name="Google Shape;1693;p53"/>
          <p:cNvSpPr/>
          <p:nvPr/>
        </p:nvSpPr>
        <p:spPr>
          <a:xfrm>
            <a:off x="6114156" y="4520206"/>
            <a:ext cx="313133" cy="707899"/>
          </a:xfrm>
          <a:custGeom>
            <a:rect b="b" l="l" r="r" t="t"/>
            <a:pathLst>
              <a:path extrusionOk="0" h="3166775" w="1346449">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94" name="Google Shape;1694;p53"/>
          <p:cNvSpPr/>
          <p:nvPr/>
        </p:nvSpPr>
        <p:spPr>
          <a:xfrm rot="-2700000">
            <a:off x="9585735" y="3654558"/>
            <a:ext cx="225664" cy="502732"/>
          </a:xfrm>
          <a:custGeom>
            <a:rect b="b" l="l" r="r" t="t"/>
            <a:pathLst>
              <a:path extrusionOk="0" h="343323" w="154109">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95" name="Google Shape;1695;p53"/>
          <p:cNvSpPr/>
          <p:nvPr/>
        </p:nvSpPr>
        <p:spPr>
          <a:xfrm flipH="1">
            <a:off x="5267026" y="4641909"/>
            <a:ext cx="464493" cy="464493"/>
          </a:xfrm>
          <a:custGeom>
            <a:rect b="b" l="l" r="r" t="t"/>
            <a:pathLst>
              <a:path extrusionOk="0" h="3227814" w="3242753">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96" name="Google Shape;1696;p53"/>
          <p:cNvSpPr/>
          <p:nvPr/>
        </p:nvSpPr>
        <p:spPr>
          <a:xfrm>
            <a:off x="7745410" y="3642506"/>
            <a:ext cx="460778" cy="453389"/>
          </a:xfrm>
          <a:custGeom>
            <a:rect b="b" l="l" r="r" t="t"/>
            <a:pathLst>
              <a:path extrusionOk="0" h="3162551" w="3214097">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97" name="Google Shape;1697;p53"/>
          <p:cNvSpPr/>
          <p:nvPr/>
        </p:nvSpPr>
        <p:spPr>
          <a:xfrm>
            <a:off x="11063701" y="3600566"/>
            <a:ext cx="464493" cy="463135"/>
          </a:xfrm>
          <a:custGeom>
            <a:rect b="b" l="l" r="r" t="t"/>
            <a:pathLst>
              <a:path extrusionOk="0" h="3230531" w="3240000">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98" name="Google Shape;1698;p53"/>
          <p:cNvSpPr/>
          <p:nvPr/>
        </p:nvSpPr>
        <p:spPr>
          <a:xfrm>
            <a:off x="6950824" y="1518716"/>
            <a:ext cx="471567" cy="471567"/>
          </a:xfrm>
          <a:custGeom>
            <a:rect b="b" l="l" r="r" t="t"/>
            <a:pathLst>
              <a:path extrusionOk="0" h="3240000" w="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99" name="Google Shape;1699;p53"/>
          <p:cNvSpPr/>
          <p:nvPr/>
        </p:nvSpPr>
        <p:spPr>
          <a:xfrm rot="5400000">
            <a:off x="7737684" y="1518715"/>
            <a:ext cx="472195" cy="471568"/>
          </a:xfrm>
          <a:custGeom>
            <a:rect b="b" l="l" r="r" t="t"/>
            <a:pathLst>
              <a:path extrusionOk="0" h="3240000" w="3244313">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00" name="Google Shape;1700;p53"/>
          <p:cNvSpPr/>
          <p:nvPr/>
        </p:nvSpPr>
        <p:spPr>
          <a:xfrm>
            <a:off x="6809927" y="4618984"/>
            <a:ext cx="513183" cy="510342"/>
          </a:xfrm>
          <a:custGeom>
            <a:rect b="b" l="l" r="r" t="t"/>
            <a:pathLst>
              <a:path extrusionOk="0" h="3210836" w="3228711">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701" name="Google Shape;1701;p53"/>
          <p:cNvSpPr/>
          <p:nvPr/>
        </p:nvSpPr>
        <p:spPr>
          <a:xfrm flipH="1">
            <a:off x="11038458" y="2527766"/>
            <a:ext cx="514976" cy="516250"/>
          </a:xfrm>
          <a:custGeom>
            <a:rect b="b" l="l" r="r" t="t"/>
            <a:pathLst>
              <a:path extrusionOk="0" h="3248012" w="3240000">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02" name="Google Shape;1702;p53"/>
          <p:cNvSpPr/>
          <p:nvPr/>
        </p:nvSpPr>
        <p:spPr>
          <a:xfrm rot="-5400000">
            <a:off x="8525358" y="1470612"/>
            <a:ext cx="567400" cy="567774"/>
          </a:xfrm>
          <a:custGeom>
            <a:rect b="b" l="l" r="r" t="t"/>
            <a:pathLst>
              <a:path extrusionOk="0" h="3187558" w="3185463">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703" name="Google Shape;1703;p53"/>
          <p:cNvSpPr/>
          <p:nvPr/>
        </p:nvSpPr>
        <p:spPr>
          <a:xfrm>
            <a:off x="9408551" y="1424302"/>
            <a:ext cx="473301" cy="660394"/>
          </a:xfrm>
          <a:custGeom>
            <a:rect b="b" l="l" r="r" t="t"/>
            <a:pathLst>
              <a:path extrusionOk="0" h="3505352" w="2512265">
                <a:moveTo>
                  <a:pt x="1276582" y="2106401"/>
                </a:moveTo>
                <a:cubicBezTo>
                  <a:pt x="1154832" y="2195007"/>
                  <a:pt x="1018024" y="2262207"/>
                  <a:pt x="871321" y="2302645"/>
                </a:cubicBezTo>
                <a:cubicBezTo>
                  <a:pt x="1041049" y="2346709"/>
                  <a:pt x="1216984" y="2342691"/>
                  <a:pt x="1380867" y="2295542"/>
                </a:cubicBezTo>
                <a:cubicBezTo>
                  <a:pt x="1352791" y="2227964"/>
                  <a:pt x="1317377" y="2164934"/>
                  <a:pt x="1276582" y="2106401"/>
                </a:cubicBezTo>
                <a:close/>
                <a:moveTo>
                  <a:pt x="931061" y="1768598"/>
                </a:moveTo>
                <a:lnTo>
                  <a:pt x="785084" y="2021438"/>
                </a:lnTo>
                <a:lnTo>
                  <a:pt x="684448" y="2196711"/>
                </a:lnTo>
                <a:cubicBezTo>
                  <a:pt x="868931" y="2169533"/>
                  <a:pt x="1041385" y="2098006"/>
                  <a:pt x="1189228" y="1991290"/>
                </a:cubicBezTo>
                <a:cubicBezTo>
                  <a:pt x="1113839" y="1904543"/>
                  <a:pt x="1026949" y="1829435"/>
                  <a:pt x="931061" y="1768598"/>
                </a:cubicBezTo>
                <a:close/>
                <a:moveTo>
                  <a:pt x="1626242" y="1739577"/>
                </a:moveTo>
                <a:cubicBezTo>
                  <a:pt x="1556851" y="1850020"/>
                  <a:pt x="1471526" y="1947792"/>
                  <a:pt x="1374302" y="2030973"/>
                </a:cubicBezTo>
                <a:cubicBezTo>
                  <a:pt x="1422822" y="2099916"/>
                  <a:pt x="1464618" y="2174537"/>
                  <a:pt x="1497466" y="2254701"/>
                </a:cubicBezTo>
                <a:cubicBezTo>
                  <a:pt x="1664534" y="2184833"/>
                  <a:pt x="1813198" y="2068027"/>
                  <a:pt x="1922549" y="1910651"/>
                </a:cubicBezTo>
                <a:close/>
                <a:moveTo>
                  <a:pt x="531158" y="1601275"/>
                </a:moveTo>
                <a:cubicBezTo>
                  <a:pt x="514831" y="1769123"/>
                  <a:pt x="535254" y="1939877"/>
                  <a:pt x="594029" y="2101141"/>
                </a:cubicBezTo>
                <a:lnTo>
                  <a:pt x="822377" y="1705631"/>
                </a:lnTo>
                <a:cubicBezTo>
                  <a:pt x="730789" y="1658398"/>
                  <a:pt x="632873" y="1623335"/>
                  <a:pt x="531158" y="1601275"/>
                </a:cubicBezTo>
                <a:close/>
                <a:moveTo>
                  <a:pt x="270885" y="1572115"/>
                </a:moveTo>
                <a:cubicBezTo>
                  <a:pt x="231457" y="1572339"/>
                  <a:pt x="191799" y="1574812"/>
                  <a:pt x="152057" y="1579894"/>
                </a:cubicBezTo>
                <a:cubicBezTo>
                  <a:pt x="195418" y="1760005"/>
                  <a:pt x="289893" y="1927350"/>
                  <a:pt x="428945" y="2058945"/>
                </a:cubicBezTo>
                <a:cubicBezTo>
                  <a:pt x="384418" y="1901749"/>
                  <a:pt x="371313" y="1738504"/>
                  <a:pt x="388331" y="1577832"/>
                </a:cubicBezTo>
                <a:cubicBezTo>
                  <a:pt x="349511" y="1573916"/>
                  <a:pt x="310313" y="1571891"/>
                  <a:pt x="270885" y="1572115"/>
                </a:cubicBezTo>
                <a:close/>
                <a:moveTo>
                  <a:pt x="1117422" y="1445810"/>
                </a:moveTo>
                <a:lnTo>
                  <a:pt x="992684" y="1661863"/>
                </a:lnTo>
                <a:cubicBezTo>
                  <a:pt x="1102065" y="1730612"/>
                  <a:pt x="1200940" y="1816138"/>
                  <a:pt x="1286200" y="1915345"/>
                </a:cubicBezTo>
                <a:cubicBezTo>
                  <a:pt x="1368713" y="1844119"/>
                  <a:pt x="1441290" y="1760865"/>
                  <a:pt x="1500981" y="1667258"/>
                </a:cubicBezTo>
                <a:close/>
                <a:moveTo>
                  <a:pt x="2092402" y="1221082"/>
                </a:moveTo>
                <a:cubicBezTo>
                  <a:pt x="2001593" y="1234047"/>
                  <a:pt x="1911092" y="1235450"/>
                  <a:pt x="1822337" y="1227227"/>
                </a:cubicBezTo>
                <a:cubicBezTo>
                  <a:pt x="1800443" y="1366691"/>
                  <a:pt x="1756170" y="1503162"/>
                  <a:pt x="1688847" y="1630684"/>
                </a:cubicBezTo>
                <a:lnTo>
                  <a:pt x="1987299" y="1802996"/>
                </a:lnTo>
                <a:cubicBezTo>
                  <a:pt x="2084887" y="1618081"/>
                  <a:pt x="2117858" y="1415133"/>
                  <a:pt x="2092402" y="1221082"/>
                </a:cubicBezTo>
                <a:close/>
                <a:moveTo>
                  <a:pt x="649579" y="1175701"/>
                </a:moveTo>
                <a:cubicBezTo>
                  <a:pt x="600911" y="1272240"/>
                  <a:pt x="566994" y="1374279"/>
                  <a:pt x="548013" y="1478728"/>
                </a:cubicBezTo>
                <a:cubicBezTo>
                  <a:pt x="665588" y="1503392"/>
                  <a:pt x="778659" y="1543786"/>
                  <a:pt x="883938" y="1599004"/>
                </a:cubicBezTo>
                <a:lnTo>
                  <a:pt x="1008644" y="1383007"/>
                </a:lnTo>
                <a:close/>
                <a:moveTo>
                  <a:pt x="1325201" y="1085928"/>
                </a:moveTo>
                <a:lnTo>
                  <a:pt x="1180226" y="1337032"/>
                </a:lnTo>
                <a:lnTo>
                  <a:pt x="1563461" y="1558293"/>
                </a:lnTo>
                <a:cubicBezTo>
                  <a:pt x="1621429" y="1447029"/>
                  <a:pt x="1659763" y="1328223"/>
                  <a:pt x="1679185" y="1206861"/>
                </a:cubicBezTo>
                <a:cubicBezTo>
                  <a:pt x="1555153" y="1183834"/>
                  <a:pt x="1435895" y="1143161"/>
                  <a:pt x="1325201" y="1085928"/>
                </a:cubicBezTo>
                <a:close/>
                <a:moveTo>
                  <a:pt x="216369" y="925587"/>
                </a:moveTo>
                <a:cubicBezTo>
                  <a:pt x="135862" y="1096620"/>
                  <a:pt x="108667" y="1281041"/>
                  <a:pt x="130011" y="1458436"/>
                </a:cubicBezTo>
                <a:cubicBezTo>
                  <a:pt x="222591" y="1446071"/>
                  <a:pt x="314795" y="1446181"/>
                  <a:pt x="405131" y="1455463"/>
                </a:cubicBezTo>
                <a:cubicBezTo>
                  <a:pt x="426945" y="1333935"/>
                  <a:pt x="466667" y="1215249"/>
                  <a:pt x="524206" y="1103317"/>
                </a:cubicBezTo>
                <a:close/>
                <a:moveTo>
                  <a:pt x="943246" y="797103"/>
                </a:moveTo>
                <a:cubicBezTo>
                  <a:pt x="853400" y="873630"/>
                  <a:pt x="774733" y="963960"/>
                  <a:pt x="711316" y="1066306"/>
                </a:cubicBezTo>
                <a:lnTo>
                  <a:pt x="1071447" y="1274228"/>
                </a:lnTo>
                <a:lnTo>
                  <a:pt x="1215869" y="1024081"/>
                </a:lnTo>
                <a:cubicBezTo>
                  <a:pt x="1115458" y="961776"/>
                  <a:pt x="1023809" y="885272"/>
                  <a:pt x="943246" y="797103"/>
                </a:cubicBezTo>
                <a:close/>
                <a:moveTo>
                  <a:pt x="1777831" y="614825"/>
                </a:moveTo>
                <a:cubicBezTo>
                  <a:pt x="1828108" y="774217"/>
                  <a:pt x="1847177" y="940426"/>
                  <a:pt x="1835302" y="1104709"/>
                </a:cubicBezTo>
                <a:cubicBezTo>
                  <a:pt x="1912529" y="1111680"/>
                  <a:pt x="1991200" y="1110618"/>
                  <a:pt x="2070135" y="1099634"/>
                </a:cubicBezTo>
                <a:cubicBezTo>
                  <a:pt x="2023430" y="916066"/>
                  <a:pt x="1923963" y="746103"/>
                  <a:pt x="1777831" y="614825"/>
                </a:cubicBezTo>
                <a:close/>
                <a:moveTo>
                  <a:pt x="1613169" y="587153"/>
                </a:moveTo>
                <a:lnTo>
                  <a:pt x="1386789" y="979253"/>
                </a:lnTo>
                <a:cubicBezTo>
                  <a:pt x="1482593" y="1028182"/>
                  <a:pt x="1585369" y="1063521"/>
                  <a:pt x="1692132" y="1084514"/>
                </a:cubicBezTo>
                <a:cubicBezTo>
                  <a:pt x="1702376" y="916614"/>
                  <a:pt x="1676765" y="746730"/>
                  <a:pt x="1613169" y="587153"/>
                </a:cubicBezTo>
                <a:close/>
                <a:moveTo>
                  <a:pt x="1500307" y="531421"/>
                </a:moveTo>
                <a:cubicBezTo>
                  <a:pt x="1333628" y="560682"/>
                  <a:pt x="1177718" y="626786"/>
                  <a:pt x="1041762" y="721997"/>
                </a:cubicBezTo>
                <a:cubicBezTo>
                  <a:pt x="1111912" y="797410"/>
                  <a:pt x="1191076" y="863204"/>
                  <a:pt x="1277416" y="917480"/>
                </a:cubicBezTo>
                <a:close/>
                <a:moveTo>
                  <a:pt x="708730" y="442269"/>
                </a:moveTo>
                <a:cubicBezTo>
                  <a:pt x="536145" y="518354"/>
                  <a:pt x="384460" y="645249"/>
                  <a:pt x="277225" y="815684"/>
                </a:cubicBezTo>
                <a:lnTo>
                  <a:pt x="586010" y="993961"/>
                </a:lnTo>
                <a:cubicBezTo>
                  <a:pt x="658009" y="876621"/>
                  <a:pt x="747803" y="773217"/>
                  <a:pt x="850548" y="685844"/>
                </a:cubicBezTo>
                <a:cubicBezTo>
                  <a:pt x="795399" y="611028"/>
                  <a:pt x="747545" y="529652"/>
                  <a:pt x="708730" y="442269"/>
                </a:cubicBezTo>
                <a:close/>
                <a:moveTo>
                  <a:pt x="1114411" y="355452"/>
                </a:moveTo>
                <a:cubicBezTo>
                  <a:pt x="1016499" y="355167"/>
                  <a:pt x="919324" y="369705"/>
                  <a:pt x="826255" y="398131"/>
                </a:cubicBezTo>
                <a:cubicBezTo>
                  <a:pt x="858722" y="474940"/>
                  <a:pt x="900618" y="545829"/>
                  <a:pt x="948599" y="611249"/>
                </a:cubicBezTo>
                <a:cubicBezTo>
                  <a:pt x="1085375" y="512974"/>
                  <a:pt x="1240825" y="441488"/>
                  <a:pt x="1406980" y="401715"/>
                </a:cubicBezTo>
                <a:cubicBezTo>
                  <a:pt x="1310969" y="370847"/>
                  <a:pt x="1212322" y="355738"/>
                  <a:pt x="1114411" y="355452"/>
                </a:cubicBezTo>
                <a:close/>
                <a:moveTo>
                  <a:pt x="1776283" y="295101"/>
                </a:moveTo>
                <a:lnTo>
                  <a:pt x="1710896" y="408983"/>
                </a:lnTo>
                <a:cubicBezTo>
                  <a:pt x="2209777" y="726145"/>
                  <a:pt x="2373723" y="1383396"/>
                  <a:pt x="2075153" y="1900534"/>
                </a:cubicBezTo>
                <a:cubicBezTo>
                  <a:pt x="1777480" y="2416119"/>
                  <a:pt x="1129323" y="2603192"/>
                  <a:pt x="606057" y="2333243"/>
                </a:cubicBezTo>
                <a:lnTo>
                  <a:pt x="534769" y="2457402"/>
                </a:lnTo>
                <a:cubicBezTo>
                  <a:pt x="1115347" y="2755664"/>
                  <a:pt x="1834151" y="2554240"/>
                  <a:pt x="2173557" y="1987198"/>
                </a:cubicBezTo>
                <a:cubicBezTo>
                  <a:pt x="2520801" y="1407062"/>
                  <a:pt x="2343129" y="657734"/>
                  <a:pt x="1776283" y="295101"/>
                </a:cubicBezTo>
                <a:close/>
                <a:moveTo>
                  <a:pt x="1831804" y="0"/>
                </a:moveTo>
                <a:cubicBezTo>
                  <a:pt x="1881515" y="0"/>
                  <a:pt x="1921814" y="40299"/>
                  <a:pt x="1921814" y="90010"/>
                </a:cubicBezTo>
                <a:cubicBezTo>
                  <a:pt x="1921814" y="123853"/>
                  <a:pt x="1903137" y="153333"/>
                  <a:pt x="1874873" y="167531"/>
                </a:cubicBezTo>
                <a:cubicBezTo>
                  <a:pt x="2505724" y="579432"/>
                  <a:pt x="2701456" y="1419035"/>
                  <a:pt x="2311836" y="2069966"/>
                </a:cubicBezTo>
                <a:cubicBezTo>
                  <a:pt x="2067801" y="2477672"/>
                  <a:pt x="1650037" y="2717958"/>
                  <a:pt x="1209422" y="2750781"/>
                </a:cubicBezTo>
                <a:lnTo>
                  <a:pt x="1209422" y="3191198"/>
                </a:lnTo>
                <a:cubicBezTo>
                  <a:pt x="1228953" y="3190691"/>
                  <a:pt x="1248332" y="3191937"/>
                  <a:pt x="1267595" y="3193449"/>
                </a:cubicBezTo>
                <a:cubicBezTo>
                  <a:pt x="1660899" y="3224325"/>
                  <a:pt x="1926978" y="3358049"/>
                  <a:pt x="1884661" y="3503570"/>
                </a:cubicBezTo>
                <a:lnTo>
                  <a:pt x="318693" y="3505352"/>
                </a:lnTo>
                <a:cubicBezTo>
                  <a:pt x="273700" y="3359367"/>
                  <a:pt x="539657" y="3224666"/>
                  <a:pt x="934393" y="3193515"/>
                </a:cubicBezTo>
                <a:lnTo>
                  <a:pt x="993398" y="3191208"/>
                </a:lnTo>
                <a:lnTo>
                  <a:pt x="993398" y="2750894"/>
                </a:lnTo>
                <a:cubicBezTo>
                  <a:pt x="812915" y="2737642"/>
                  <a:pt x="632784" y="2688481"/>
                  <a:pt x="463078" y="2601537"/>
                </a:cubicBezTo>
                <a:cubicBezTo>
                  <a:pt x="463677" y="2602537"/>
                  <a:pt x="463694" y="2603560"/>
                  <a:pt x="463694" y="2604587"/>
                </a:cubicBezTo>
                <a:cubicBezTo>
                  <a:pt x="463694" y="2654298"/>
                  <a:pt x="423395" y="2694597"/>
                  <a:pt x="373684" y="2694597"/>
                </a:cubicBezTo>
                <a:cubicBezTo>
                  <a:pt x="323973" y="2694597"/>
                  <a:pt x="283674" y="2654298"/>
                  <a:pt x="283674" y="2604587"/>
                </a:cubicBezTo>
                <a:cubicBezTo>
                  <a:pt x="283674" y="2554876"/>
                  <a:pt x="323973" y="2514577"/>
                  <a:pt x="373684" y="2514577"/>
                </a:cubicBezTo>
                <a:lnTo>
                  <a:pt x="377019" y="2515250"/>
                </a:lnTo>
                <a:lnTo>
                  <a:pt x="511820" y="2280472"/>
                </a:lnTo>
                <a:lnTo>
                  <a:pt x="495824" y="2271237"/>
                </a:lnTo>
                <a:lnTo>
                  <a:pt x="496783" y="2269575"/>
                </a:lnTo>
                <a:cubicBezTo>
                  <a:pt x="34226" y="1964050"/>
                  <a:pt x="-130424" y="1362029"/>
                  <a:pt x="110016" y="864184"/>
                </a:cubicBezTo>
                <a:lnTo>
                  <a:pt x="106296" y="862036"/>
                </a:lnTo>
                <a:lnTo>
                  <a:pt x="148828" y="788370"/>
                </a:lnTo>
                <a:lnTo>
                  <a:pt x="169099" y="753258"/>
                </a:lnTo>
                <a:lnTo>
                  <a:pt x="170873" y="754281"/>
                </a:lnTo>
                <a:cubicBezTo>
                  <a:pt x="475914" y="264737"/>
                  <a:pt x="1106018" y="92008"/>
                  <a:pt x="1617242" y="355196"/>
                </a:cubicBezTo>
                <a:lnTo>
                  <a:pt x="1748044" y="127384"/>
                </a:lnTo>
                <a:lnTo>
                  <a:pt x="1751959" y="129632"/>
                </a:lnTo>
                <a:cubicBezTo>
                  <a:pt x="1745165" y="117975"/>
                  <a:pt x="1741794" y="104386"/>
                  <a:pt x="1741794" y="90010"/>
                </a:cubicBezTo>
                <a:cubicBezTo>
                  <a:pt x="1741794" y="40299"/>
                  <a:pt x="1782093" y="0"/>
                  <a:pt x="1831804"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704" name="Google Shape;1704;p53"/>
          <p:cNvSpPr/>
          <p:nvPr/>
        </p:nvSpPr>
        <p:spPr>
          <a:xfrm>
            <a:off x="7705746" y="4600959"/>
            <a:ext cx="385790" cy="546392"/>
          </a:xfrm>
          <a:custGeom>
            <a:rect b="b" l="l" r="r" t="t"/>
            <a:pathLst>
              <a:path extrusionOk="0" h="3240000" w="2387678">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05" name="Google Shape;1705;p53"/>
          <p:cNvSpPr/>
          <p:nvPr/>
        </p:nvSpPr>
        <p:spPr>
          <a:xfrm>
            <a:off x="4418496" y="5469184"/>
            <a:ext cx="409732" cy="779216"/>
          </a:xfrm>
          <a:custGeom>
            <a:rect b="b" l="l" r="r" t="t"/>
            <a:pathLst>
              <a:path extrusionOk="0" h="3240001" w="1703664">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06" name="Google Shape;1706;p53"/>
          <p:cNvSpPr/>
          <p:nvPr/>
        </p:nvSpPr>
        <p:spPr>
          <a:xfrm rot="-5400000">
            <a:off x="8536863" y="3545131"/>
            <a:ext cx="598764" cy="648141"/>
          </a:xfrm>
          <a:custGeom>
            <a:rect b="b" l="l" r="r" t="t"/>
            <a:pathLst>
              <a:path extrusionOk="0" h="3240001" w="2993176">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07" name="Google Shape;1707;p53"/>
          <p:cNvSpPr/>
          <p:nvPr/>
        </p:nvSpPr>
        <p:spPr>
          <a:xfrm rot="10800000">
            <a:off x="9311063" y="2543932"/>
            <a:ext cx="386665" cy="436639"/>
          </a:xfrm>
          <a:custGeom>
            <a:rect b="b" l="l" r="r" t="t"/>
            <a:pathLst>
              <a:path extrusionOk="0" h="3252576" w="2880320">
                <a:moveTo>
                  <a:pt x="612726" y="2220771"/>
                </a:moveTo>
                <a:cubicBezTo>
                  <a:pt x="662432" y="2220771"/>
                  <a:pt x="702726" y="2180477"/>
                  <a:pt x="702726" y="2130771"/>
                </a:cubicBezTo>
                <a:lnTo>
                  <a:pt x="702726" y="438771"/>
                </a:lnTo>
                <a:cubicBezTo>
                  <a:pt x="702726" y="389065"/>
                  <a:pt x="662432" y="348771"/>
                  <a:pt x="612726" y="348771"/>
                </a:cubicBezTo>
                <a:cubicBezTo>
                  <a:pt x="563020" y="348771"/>
                  <a:pt x="522726" y="389065"/>
                  <a:pt x="522726" y="438771"/>
                </a:cubicBezTo>
                <a:lnTo>
                  <a:pt x="522726" y="2130771"/>
                </a:lnTo>
                <a:cubicBezTo>
                  <a:pt x="522726" y="2180477"/>
                  <a:pt x="563020" y="2220771"/>
                  <a:pt x="612726" y="2220771"/>
                </a:cubicBezTo>
                <a:close/>
                <a:moveTo>
                  <a:pt x="1188790" y="2220771"/>
                </a:moveTo>
                <a:cubicBezTo>
                  <a:pt x="1238496" y="2220771"/>
                  <a:pt x="1278790" y="2180477"/>
                  <a:pt x="1278790" y="2130771"/>
                </a:cubicBezTo>
                <a:lnTo>
                  <a:pt x="1278790" y="438771"/>
                </a:lnTo>
                <a:cubicBezTo>
                  <a:pt x="1278790" y="389065"/>
                  <a:pt x="1238496" y="348771"/>
                  <a:pt x="1188790" y="348771"/>
                </a:cubicBezTo>
                <a:cubicBezTo>
                  <a:pt x="1139084" y="348771"/>
                  <a:pt x="1098790" y="389065"/>
                  <a:pt x="1098790" y="438771"/>
                </a:cubicBezTo>
                <a:lnTo>
                  <a:pt x="1098790" y="2130771"/>
                </a:lnTo>
                <a:cubicBezTo>
                  <a:pt x="1098790" y="2180477"/>
                  <a:pt x="1139084" y="2220771"/>
                  <a:pt x="1188790" y="2220771"/>
                </a:cubicBezTo>
                <a:close/>
                <a:moveTo>
                  <a:pt x="1764854" y="2220771"/>
                </a:moveTo>
                <a:cubicBezTo>
                  <a:pt x="1814560" y="2220771"/>
                  <a:pt x="1854854" y="2180477"/>
                  <a:pt x="1854854" y="2130771"/>
                </a:cubicBezTo>
                <a:lnTo>
                  <a:pt x="1854854" y="438771"/>
                </a:lnTo>
                <a:cubicBezTo>
                  <a:pt x="1854854" y="389065"/>
                  <a:pt x="1814560" y="348771"/>
                  <a:pt x="1764854" y="348771"/>
                </a:cubicBezTo>
                <a:cubicBezTo>
                  <a:pt x="1715148" y="348771"/>
                  <a:pt x="1674854" y="389065"/>
                  <a:pt x="1674854" y="438771"/>
                </a:cubicBezTo>
                <a:lnTo>
                  <a:pt x="1674854" y="2130771"/>
                </a:lnTo>
                <a:cubicBezTo>
                  <a:pt x="1674854" y="2180477"/>
                  <a:pt x="1715148" y="2220771"/>
                  <a:pt x="1764854" y="2220771"/>
                </a:cubicBezTo>
                <a:close/>
                <a:moveTo>
                  <a:pt x="2340918" y="2220771"/>
                </a:moveTo>
                <a:cubicBezTo>
                  <a:pt x="2390624" y="2220771"/>
                  <a:pt x="2430918" y="2180477"/>
                  <a:pt x="2430918" y="2130771"/>
                </a:cubicBezTo>
                <a:lnTo>
                  <a:pt x="2430918" y="438771"/>
                </a:lnTo>
                <a:cubicBezTo>
                  <a:pt x="2430918" y="389065"/>
                  <a:pt x="2390624" y="348771"/>
                  <a:pt x="2340918" y="348771"/>
                </a:cubicBezTo>
                <a:cubicBezTo>
                  <a:pt x="2291212" y="348771"/>
                  <a:pt x="2250918" y="389065"/>
                  <a:pt x="2250918" y="438771"/>
                </a:cubicBezTo>
                <a:lnTo>
                  <a:pt x="2250918" y="2130771"/>
                </a:lnTo>
                <a:cubicBezTo>
                  <a:pt x="2250918" y="2180477"/>
                  <a:pt x="2291212" y="2220771"/>
                  <a:pt x="2340918" y="2220771"/>
                </a:cubicBezTo>
                <a:close/>
                <a:moveTo>
                  <a:pt x="2784182" y="2519920"/>
                </a:moveTo>
                <a:lnTo>
                  <a:pt x="96136" y="2519920"/>
                </a:lnTo>
                <a:lnTo>
                  <a:pt x="96136" y="419995"/>
                </a:lnTo>
                <a:cubicBezTo>
                  <a:pt x="96136" y="188038"/>
                  <a:pt x="284174" y="0"/>
                  <a:pt x="516131" y="0"/>
                </a:cubicBezTo>
                <a:lnTo>
                  <a:pt x="2364187" y="0"/>
                </a:lnTo>
                <a:cubicBezTo>
                  <a:pt x="2596144" y="0"/>
                  <a:pt x="2784182" y="188038"/>
                  <a:pt x="2784182" y="419995"/>
                </a:cubicBezTo>
                <a:close/>
                <a:moveTo>
                  <a:pt x="1687966" y="3252576"/>
                </a:moveTo>
                <a:lnTo>
                  <a:pt x="1192350" y="3252576"/>
                </a:lnTo>
                <a:cubicBezTo>
                  <a:pt x="1129224" y="3252576"/>
                  <a:pt x="1078050" y="3201402"/>
                  <a:pt x="1078050" y="3138276"/>
                </a:cubicBezTo>
                <a:lnTo>
                  <a:pt x="1078050" y="3023976"/>
                </a:lnTo>
                <a:lnTo>
                  <a:pt x="60008" y="3023976"/>
                </a:lnTo>
                <a:cubicBezTo>
                  <a:pt x="26866" y="3023976"/>
                  <a:pt x="0" y="2997110"/>
                  <a:pt x="0" y="2963968"/>
                </a:cubicBezTo>
                <a:lnTo>
                  <a:pt x="0" y="2723944"/>
                </a:lnTo>
                <a:cubicBezTo>
                  <a:pt x="0" y="2690802"/>
                  <a:pt x="26866" y="2663936"/>
                  <a:pt x="60008" y="2663936"/>
                </a:cubicBezTo>
                <a:lnTo>
                  <a:pt x="2820312" y="2663936"/>
                </a:lnTo>
                <a:cubicBezTo>
                  <a:pt x="2853454" y="2663936"/>
                  <a:pt x="2880320" y="2690802"/>
                  <a:pt x="2880320" y="2723944"/>
                </a:cubicBezTo>
                <a:lnTo>
                  <a:pt x="2880320" y="2963968"/>
                </a:lnTo>
                <a:cubicBezTo>
                  <a:pt x="2880320" y="2997110"/>
                  <a:pt x="2853454" y="3023976"/>
                  <a:pt x="2820312" y="3023976"/>
                </a:cubicBezTo>
                <a:lnTo>
                  <a:pt x="1802266" y="3023976"/>
                </a:lnTo>
                <a:lnTo>
                  <a:pt x="1802266" y="3138276"/>
                </a:lnTo>
                <a:cubicBezTo>
                  <a:pt x="1802266" y="3201402"/>
                  <a:pt x="1751092" y="3252576"/>
                  <a:pt x="1687966" y="325257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08" name="Google Shape;1708;p53"/>
          <p:cNvSpPr/>
          <p:nvPr/>
        </p:nvSpPr>
        <p:spPr>
          <a:xfrm>
            <a:off x="6966942" y="3587275"/>
            <a:ext cx="472482" cy="563852"/>
          </a:xfrm>
          <a:custGeom>
            <a:rect b="b" l="l" r="r" t="t"/>
            <a:pathLst>
              <a:path extrusionOk="0" h="3035197" w="2543357">
                <a:moveTo>
                  <a:pt x="1932497" y="885460"/>
                </a:moveTo>
                <a:lnTo>
                  <a:pt x="1858608" y="981586"/>
                </a:lnTo>
                <a:cubicBezTo>
                  <a:pt x="2087948" y="1157874"/>
                  <a:pt x="2221364" y="1431493"/>
                  <a:pt x="2219022" y="1720748"/>
                </a:cubicBezTo>
                <a:lnTo>
                  <a:pt x="2340261" y="1721729"/>
                </a:lnTo>
                <a:cubicBezTo>
                  <a:pt x="2342911" y="1394473"/>
                  <a:pt x="2191967" y="1084907"/>
                  <a:pt x="1932497" y="885460"/>
                </a:cubicBezTo>
                <a:close/>
                <a:moveTo>
                  <a:pt x="1028922" y="281987"/>
                </a:moveTo>
                <a:cubicBezTo>
                  <a:pt x="1157068" y="321344"/>
                  <a:pt x="1128134" y="299573"/>
                  <a:pt x="1193247" y="332230"/>
                </a:cubicBezTo>
                <a:cubicBezTo>
                  <a:pt x="1269854" y="451410"/>
                  <a:pt x="1301375" y="602654"/>
                  <a:pt x="1295736" y="739575"/>
                </a:cubicBezTo>
                <a:cubicBezTo>
                  <a:pt x="1418781" y="730097"/>
                  <a:pt x="1391656" y="622269"/>
                  <a:pt x="1842154" y="674175"/>
                </a:cubicBezTo>
                <a:cubicBezTo>
                  <a:pt x="2251963" y="725703"/>
                  <a:pt x="2543357" y="1202505"/>
                  <a:pt x="2543357" y="1911138"/>
                </a:cubicBezTo>
                <a:cubicBezTo>
                  <a:pt x="2543357" y="2619771"/>
                  <a:pt x="2228290" y="3174439"/>
                  <a:pt x="1189012" y="3004227"/>
                </a:cubicBezTo>
                <a:cubicBezTo>
                  <a:pt x="266689" y="3142266"/>
                  <a:pt x="99973" y="2479414"/>
                  <a:pt x="24671" y="2089269"/>
                </a:cubicBezTo>
                <a:cubicBezTo>
                  <a:pt x="-50631" y="1699124"/>
                  <a:pt x="9514" y="922425"/>
                  <a:pt x="737199" y="663358"/>
                </a:cubicBezTo>
                <a:cubicBezTo>
                  <a:pt x="1021153" y="585721"/>
                  <a:pt x="1093645" y="690425"/>
                  <a:pt x="1216376" y="728497"/>
                </a:cubicBezTo>
                <a:cubicBezTo>
                  <a:pt x="1183268" y="569368"/>
                  <a:pt x="1135766" y="458984"/>
                  <a:pt x="1028922" y="281987"/>
                </a:cubicBezTo>
                <a:close/>
                <a:moveTo>
                  <a:pt x="1919942" y="47"/>
                </a:moveTo>
                <a:cubicBezTo>
                  <a:pt x="2086542" y="1491"/>
                  <a:pt x="2263938" y="35583"/>
                  <a:pt x="2350876" y="60453"/>
                </a:cubicBezTo>
                <a:cubicBezTo>
                  <a:pt x="2672784" y="174000"/>
                  <a:pt x="2321773" y="213881"/>
                  <a:pt x="2220060" y="345654"/>
                </a:cubicBezTo>
                <a:cubicBezTo>
                  <a:pt x="2118347" y="477427"/>
                  <a:pt x="2005019" y="609932"/>
                  <a:pt x="1770740" y="609932"/>
                </a:cubicBezTo>
                <a:lnTo>
                  <a:pt x="1326444" y="614956"/>
                </a:lnTo>
                <a:lnTo>
                  <a:pt x="1346541" y="320533"/>
                </a:lnTo>
                <a:cubicBezTo>
                  <a:pt x="1401807" y="115484"/>
                  <a:pt x="1563158" y="44336"/>
                  <a:pt x="1760692" y="11037"/>
                </a:cubicBezTo>
                <a:cubicBezTo>
                  <a:pt x="1810076" y="2712"/>
                  <a:pt x="1864409" y="-434"/>
                  <a:pt x="1919942" y="4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09" name="Google Shape;1709;p53"/>
          <p:cNvSpPr/>
          <p:nvPr/>
        </p:nvSpPr>
        <p:spPr>
          <a:xfrm>
            <a:off x="4360223" y="1480860"/>
            <a:ext cx="597487" cy="547278"/>
          </a:xfrm>
          <a:custGeom>
            <a:rect b="b" l="l" r="r" t="t"/>
            <a:pathLst>
              <a:path extrusionOk="0" h="2940925" w="321074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10" name="Google Shape;1710;p53"/>
          <p:cNvSpPr/>
          <p:nvPr/>
        </p:nvSpPr>
        <p:spPr>
          <a:xfrm>
            <a:off x="8534202" y="2515987"/>
            <a:ext cx="372169" cy="492524"/>
          </a:xfrm>
          <a:custGeom>
            <a:rect b="b" l="l" r="r" t="t"/>
            <a:pathLst>
              <a:path extrusionOk="0" h="3240000" w="2448272">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11" name="Google Shape;1711;p53"/>
          <p:cNvSpPr/>
          <p:nvPr/>
        </p:nvSpPr>
        <p:spPr>
          <a:xfrm>
            <a:off x="10179594" y="3623455"/>
            <a:ext cx="491492" cy="491492"/>
          </a:xfrm>
          <a:custGeom>
            <a:rect b="b" l="l" r="r" t="t"/>
            <a:pathLst>
              <a:path extrusionOk="0" h="3240000" w="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12" name="Google Shape;1712;p53"/>
          <p:cNvSpPr/>
          <p:nvPr/>
        </p:nvSpPr>
        <p:spPr>
          <a:xfrm>
            <a:off x="5324216" y="2538243"/>
            <a:ext cx="529844" cy="448015"/>
          </a:xfrm>
          <a:custGeom>
            <a:rect b="b" l="l" r="r" t="t"/>
            <a:pathLst>
              <a:path extrusionOk="0" h="2313707" w="2736304">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13" name="Google Shape;1713;p53"/>
          <p:cNvSpPr/>
          <p:nvPr/>
        </p:nvSpPr>
        <p:spPr>
          <a:xfrm>
            <a:off x="7858216" y="2527504"/>
            <a:ext cx="271294" cy="469495"/>
          </a:xfrm>
          <a:custGeom>
            <a:rect b="b" l="l" r="r" t="t"/>
            <a:pathLst>
              <a:path extrusionOk="0" h="3240000" w="1872208">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14" name="Google Shape;1714;p53"/>
          <p:cNvSpPr/>
          <p:nvPr/>
        </p:nvSpPr>
        <p:spPr>
          <a:xfrm>
            <a:off x="6258752" y="2567175"/>
            <a:ext cx="491054" cy="390153"/>
          </a:xfrm>
          <a:custGeom>
            <a:rect b="b" l="l" r="r" t="t"/>
            <a:pathLst>
              <a:path extrusionOk="0" h="2574247" w="3240000">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15" name="Google Shape;1715;p53"/>
          <p:cNvSpPr/>
          <p:nvPr/>
        </p:nvSpPr>
        <p:spPr>
          <a:xfrm>
            <a:off x="7154498" y="2552022"/>
            <a:ext cx="299026" cy="420457"/>
          </a:xfrm>
          <a:custGeom>
            <a:rect b="b" l="l" r="r" t="t"/>
            <a:pathLst>
              <a:path extrusionOk="0" h="3240000" w="2304256">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16" name="Google Shape;1716;p53"/>
          <p:cNvSpPr/>
          <p:nvPr/>
        </p:nvSpPr>
        <p:spPr>
          <a:xfrm>
            <a:off x="5919945" y="5535338"/>
            <a:ext cx="512639" cy="646909"/>
          </a:xfrm>
          <a:custGeom>
            <a:rect b="b" l="l" r="r" t="t"/>
            <a:pathLst>
              <a:path extrusionOk="0" h="2676504" w="2120980">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17" name="Google Shape;1717;p53"/>
          <p:cNvSpPr/>
          <p:nvPr/>
        </p:nvSpPr>
        <p:spPr>
          <a:xfrm>
            <a:off x="4411373" y="2471636"/>
            <a:ext cx="508153" cy="516633"/>
          </a:xfrm>
          <a:custGeom>
            <a:rect b="b" l="l" r="r" t="t"/>
            <a:pathLst>
              <a:path extrusionOk="0" h="3060919" w="3186824">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18" name="Google Shape;1718;p53"/>
          <p:cNvSpPr/>
          <p:nvPr/>
        </p:nvSpPr>
        <p:spPr>
          <a:xfrm rot="-900000">
            <a:off x="6137536" y="3634206"/>
            <a:ext cx="548680" cy="469988"/>
          </a:xfrm>
          <a:custGeom>
            <a:rect b="b" l="l" r="r" t="t"/>
            <a:pathLst>
              <a:path extrusionOk="0" h="2485205" w="2901316">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19" name="Google Shape;1719;p53"/>
          <p:cNvSpPr/>
          <p:nvPr/>
        </p:nvSpPr>
        <p:spPr>
          <a:xfrm rot="10800000">
            <a:off x="5188220" y="5485943"/>
            <a:ext cx="376548" cy="745701"/>
          </a:xfrm>
          <a:custGeom>
            <a:rect b="b" l="l" r="r" t="t"/>
            <a:pathLst>
              <a:path extrusionOk="0" h="3195455" w="1613569">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20" name="Google Shape;1720;p53"/>
          <p:cNvSpPr/>
          <p:nvPr/>
        </p:nvSpPr>
        <p:spPr>
          <a:xfrm>
            <a:off x="7617042" y="5578826"/>
            <a:ext cx="559934" cy="559934"/>
          </a:xfrm>
          <a:custGeom>
            <a:rect b="b" l="l" r="r" t="t"/>
            <a:pathLst>
              <a:path extrusionOk="0" h="3240000" w="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21" name="Google Shape;1721;p53"/>
          <p:cNvSpPr/>
          <p:nvPr/>
        </p:nvSpPr>
        <p:spPr>
          <a:xfrm>
            <a:off x="10160622" y="5578826"/>
            <a:ext cx="559934" cy="559934"/>
          </a:xfrm>
          <a:custGeom>
            <a:rect b="b" l="l" r="r" t="t"/>
            <a:pathLst>
              <a:path extrusionOk="0" h="3240000" w="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22" name="Google Shape;1722;p53"/>
          <p:cNvSpPr/>
          <p:nvPr/>
        </p:nvSpPr>
        <p:spPr>
          <a:xfrm>
            <a:off x="8468995" y="5581897"/>
            <a:ext cx="553792" cy="553792"/>
          </a:xfrm>
          <a:custGeom>
            <a:rect b="b" l="l" r="r" t="t"/>
            <a:pathLst>
              <a:path extrusionOk="0" h="3240000" w="3240000">
                <a:moveTo>
                  <a:pt x="2298433" y="2114441"/>
                </a:moveTo>
                <a:lnTo>
                  <a:pt x="1355104" y="2367205"/>
                </a:lnTo>
                <a:lnTo>
                  <a:pt x="1411009" y="2575845"/>
                </a:lnTo>
                <a:lnTo>
                  <a:pt x="2354338" y="2323081"/>
                </a:ln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23" name="Google Shape;1723;p53"/>
          <p:cNvSpPr/>
          <p:nvPr/>
        </p:nvSpPr>
        <p:spPr>
          <a:xfrm>
            <a:off x="11012576" y="5575424"/>
            <a:ext cx="566738" cy="566738"/>
          </a:xfrm>
          <a:custGeom>
            <a:rect b="b" l="l" r="r" t="t"/>
            <a:pathLst>
              <a:path extrusionOk="0" h="3240000" w="3240000">
                <a:moveTo>
                  <a:pt x="2249999" y="2117384"/>
                </a:moveTo>
                <a:lnTo>
                  <a:pt x="990192" y="2131776"/>
                </a:lnTo>
                <a:cubicBezTo>
                  <a:pt x="998682" y="2476365"/>
                  <a:pt x="1282526" y="2750154"/>
                  <a:pt x="1627197" y="2746216"/>
                </a:cubicBezTo>
                <a:cubicBezTo>
                  <a:pt x="1971867" y="2742279"/>
                  <a:pt x="2249383" y="2462077"/>
                  <a:pt x="2249999" y="2117384"/>
                </a:cubicBezTo>
                <a:close/>
                <a:moveTo>
                  <a:pt x="2505352" y="784338"/>
                </a:moveTo>
                <a:lnTo>
                  <a:pt x="1869332" y="1428843"/>
                </a:lnTo>
                <a:lnTo>
                  <a:pt x="2505352" y="1522122"/>
                </a:lnTo>
                <a:lnTo>
                  <a:pt x="2505352" y="1378597"/>
                </a:lnTo>
                <a:lnTo>
                  <a:pt x="2187887" y="1332038"/>
                </a:lnTo>
                <a:lnTo>
                  <a:pt x="2505352" y="1010338"/>
                </a:lnTo>
                <a:close/>
                <a:moveTo>
                  <a:pt x="734649" y="784338"/>
                </a:moveTo>
                <a:lnTo>
                  <a:pt x="734649" y="1010338"/>
                </a:lnTo>
                <a:lnTo>
                  <a:pt x="1052115" y="1332038"/>
                </a:lnTo>
                <a:lnTo>
                  <a:pt x="734649" y="1378597"/>
                </a:lnTo>
                <a:lnTo>
                  <a:pt x="734649" y="1522122"/>
                </a:lnTo>
                <a:lnTo>
                  <a:pt x="1370670" y="1428843"/>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24" name="Google Shape;1724;p53"/>
          <p:cNvSpPr/>
          <p:nvPr/>
        </p:nvSpPr>
        <p:spPr>
          <a:xfrm>
            <a:off x="9314808" y="5581897"/>
            <a:ext cx="553792" cy="553792"/>
          </a:xfrm>
          <a:custGeom>
            <a:rect b="b" l="l" r="r" t="t"/>
            <a:pathLst>
              <a:path extrusionOk="0" h="3240000" w="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25" name="Google Shape;1725;p53"/>
          <p:cNvSpPr/>
          <p:nvPr/>
        </p:nvSpPr>
        <p:spPr>
          <a:xfrm rot="2700000">
            <a:off x="5325698" y="3520150"/>
            <a:ext cx="389390" cy="698103"/>
          </a:xfrm>
          <a:custGeom>
            <a:rect b="b" l="l" r="r" t="t"/>
            <a:pathLst>
              <a:path extrusionOk="0" h="4001999" w="2232248">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26" name="Google Shape;1726;p53"/>
          <p:cNvSpPr/>
          <p:nvPr/>
        </p:nvSpPr>
        <p:spPr>
          <a:xfrm>
            <a:off x="4401174" y="3545247"/>
            <a:ext cx="527335" cy="493633"/>
          </a:xfrm>
          <a:custGeom>
            <a:rect b="b" l="l" r="r" t="t"/>
            <a:pathLst>
              <a:path extrusionOk="0" h="3032924" w="3239999">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27" name="Google Shape;1727;p53"/>
          <p:cNvSpPr/>
          <p:nvPr/>
        </p:nvSpPr>
        <p:spPr>
          <a:xfrm rot="2700000">
            <a:off x="6979028" y="5476482"/>
            <a:ext cx="190721" cy="764622"/>
          </a:xfrm>
          <a:custGeom>
            <a:rect b="b" l="l" r="r" t="t"/>
            <a:pathLst>
              <a:path extrusionOk="0" h="4153123" w="1035916">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28" name="Google Shape;1728;p53"/>
          <p:cNvSpPr/>
          <p:nvPr/>
        </p:nvSpPr>
        <p:spPr>
          <a:xfrm>
            <a:off x="4376235" y="4613417"/>
            <a:ext cx="508153" cy="508153"/>
          </a:xfrm>
          <a:custGeom>
            <a:rect b="b" l="l" r="r" t="t"/>
            <a:pathLst>
              <a:path extrusionOk="0" h="3240000" w="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729" name="Google Shape;1729;p53"/>
          <p:cNvSpPr/>
          <p:nvPr/>
        </p:nvSpPr>
        <p:spPr>
          <a:xfrm flipH="1">
            <a:off x="10102420" y="2554106"/>
            <a:ext cx="504633" cy="416291"/>
          </a:xfrm>
          <a:custGeom>
            <a:rect b="b" l="l" r="r" t="t"/>
            <a:pathLst>
              <a:path extrusionOk="0" h="2654282" w="3217557">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30" name="Google Shape;1730;p53"/>
          <p:cNvSpPr/>
          <p:nvPr/>
        </p:nvSpPr>
        <p:spPr>
          <a:xfrm rot="-2794009">
            <a:off x="10126692" y="1539348"/>
            <a:ext cx="551843" cy="546086"/>
          </a:xfrm>
          <a:custGeom>
            <a:rect b="b" l="l" r="r" t="t"/>
            <a:pathLst>
              <a:path extrusionOk="0" h="1788383" w="1807241">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731" name="Google Shape;1731;p53"/>
          <p:cNvSpPr/>
          <p:nvPr/>
        </p:nvSpPr>
        <p:spPr>
          <a:xfrm>
            <a:off x="10932820" y="1539414"/>
            <a:ext cx="544577" cy="547049"/>
          </a:xfrm>
          <a:custGeom>
            <a:rect b="b" l="l" r="r" t="t"/>
            <a:pathLst>
              <a:path extrusionOk="0" h="373588" w="371900">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732" name="Google Shape;1732;p53"/>
          <p:cNvSpPr/>
          <p:nvPr/>
        </p:nvSpPr>
        <p:spPr>
          <a:xfrm>
            <a:off x="9363473" y="4578026"/>
            <a:ext cx="478148" cy="569324"/>
          </a:xfrm>
          <a:custGeom>
            <a:rect b="b" l="l" r="r" t="t"/>
            <a:pathLst>
              <a:path extrusionOk="0" h="3240000" w="2721114">
                <a:moveTo>
                  <a:pt x="1999321" y="2603448"/>
                </a:moveTo>
                <a:lnTo>
                  <a:pt x="1999321" y="2772810"/>
                </a:lnTo>
                <a:lnTo>
                  <a:pt x="2528507" y="2772810"/>
                </a:lnTo>
                <a:lnTo>
                  <a:pt x="2528507" y="2603448"/>
                </a:lnTo>
                <a:close/>
                <a:moveTo>
                  <a:pt x="2263914" y="2230929"/>
                </a:moveTo>
                <a:cubicBezTo>
                  <a:pt x="2516419" y="2230929"/>
                  <a:pt x="2721114" y="2435624"/>
                  <a:pt x="2721114" y="2688129"/>
                </a:cubicBezTo>
                <a:cubicBezTo>
                  <a:pt x="2721114" y="2940634"/>
                  <a:pt x="2516419" y="3145329"/>
                  <a:pt x="2263914" y="3145329"/>
                </a:cubicBezTo>
                <a:cubicBezTo>
                  <a:pt x="2011409" y="3145329"/>
                  <a:pt x="1806714" y="2940634"/>
                  <a:pt x="1806714" y="2688129"/>
                </a:cubicBezTo>
                <a:cubicBezTo>
                  <a:pt x="1806714" y="2435624"/>
                  <a:pt x="2011409" y="2230929"/>
                  <a:pt x="2263914" y="2230929"/>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33" name="Google Shape;1733;p53"/>
          <p:cNvSpPr/>
          <p:nvPr/>
        </p:nvSpPr>
        <p:spPr>
          <a:xfrm>
            <a:off x="8488431" y="4578026"/>
            <a:ext cx="478148" cy="569324"/>
          </a:xfrm>
          <a:custGeom>
            <a:rect b="b" l="l" r="r" t="t"/>
            <a:pathLst>
              <a:path extrusionOk="0" h="3240000" w="2721114">
                <a:moveTo>
                  <a:pt x="2179233" y="2431577"/>
                </a:moveTo>
                <a:lnTo>
                  <a:pt x="2179233" y="2611489"/>
                </a:lnTo>
                <a:lnTo>
                  <a:pt x="1999321" y="2611489"/>
                </a:lnTo>
                <a:lnTo>
                  <a:pt x="1999321" y="2780851"/>
                </a:lnTo>
                <a:lnTo>
                  <a:pt x="2179233" y="2780851"/>
                </a:lnTo>
                <a:lnTo>
                  <a:pt x="2179233" y="2960763"/>
                </a:lnTo>
                <a:lnTo>
                  <a:pt x="2348595" y="2960763"/>
                </a:lnTo>
                <a:lnTo>
                  <a:pt x="2348595" y="2780851"/>
                </a:lnTo>
                <a:lnTo>
                  <a:pt x="2528507" y="2780851"/>
                </a:lnTo>
                <a:lnTo>
                  <a:pt x="2528507" y="2611489"/>
                </a:lnTo>
                <a:lnTo>
                  <a:pt x="2348595" y="2611489"/>
                </a:lnTo>
                <a:lnTo>
                  <a:pt x="2348595" y="24315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34" name="Google Shape;1734;p53"/>
          <p:cNvSpPr/>
          <p:nvPr/>
        </p:nvSpPr>
        <p:spPr>
          <a:xfrm>
            <a:off x="10238515" y="4578026"/>
            <a:ext cx="478148" cy="569324"/>
          </a:xfrm>
          <a:custGeom>
            <a:rect b="b" l="l" r="r" t="t"/>
            <a:pathLst>
              <a:path extrusionOk="0" h="3240000" w="2721114">
                <a:moveTo>
                  <a:pt x="2136698" y="2449196"/>
                </a:moveTo>
                <a:lnTo>
                  <a:pt x="2016940" y="2568954"/>
                </a:lnTo>
                <a:lnTo>
                  <a:pt x="2144156" y="2696170"/>
                </a:lnTo>
                <a:lnTo>
                  <a:pt x="2016940" y="2823386"/>
                </a:lnTo>
                <a:lnTo>
                  <a:pt x="2136698" y="2943144"/>
                </a:lnTo>
                <a:lnTo>
                  <a:pt x="2263914" y="2815928"/>
                </a:lnTo>
                <a:lnTo>
                  <a:pt x="2391130" y="2943144"/>
                </a:lnTo>
                <a:lnTo>
                  <a:pt x="2510888" y="2823386"/>
                </a:lnTo>
                <a:lnTo>
                  <a:pt x="2383672" y="2696170"/>
                </a:lnTo>
                <a:lnTo>
                  <a:pt x="2510888" y="2568954"/>
                </a:lnTo>
                <a:lnTo>
                  <a:pt x="2391130" y="2449196"/>
                </a:lnTo>
                <a:lnTo>
                  <a:pt x="2263914" y="2576412"/>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35" name="Google Shape;1735;p53"/>
          <p:cNvSpPr/>
          <p:nvPr/>
        </p:nvSpPr>
        <p:spPr>
          <a:xfrm>
            <a:off x="11113556" y="4578026"/>
            <a:ext cx="478148" cy="569324"/>
          </a:xfrm>
          <a:custGeom>
            <a:rect b="b" l="l" r="r" t="t"/>
            <a:pathLst>
              <a:path extrusionOk="0" h="3240000" w="2721114">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9" name="Shape 1739"/>
        <p:cNvGrpSpPr/>
        <p:nvPr/>
      </p:nvGrpSpPr>
      <p:grpSpPr>
        <a:xfrm>
          <a:off x="0" y="0"/>
          <a:ext cx="0" cy="0"/>
          <a:chOff x="0" y="0"/>
          <a:chExt cx="0" cy="0"/>
        </a:xfrm>
      </p:grpSpPr>
      <p:sp>
        <p:nvSpPr>
          <p:cNvPr id="1740" name="Google Shape;1740;p54"/>
          <p:cNvSpPr txBox="1"/>
          <p:nvPr>
            <p:ph idx="1" type="body"/>
          </p:nvPr>
        </p:nvSpPr>
        <p:spPr>
          <a:xfrm>
            <a:off x="323529" y="123478"/>
            <a:ext cx="11573197" cy="724247"/>
          </a:xfrm>
          <a:prstGeom prst="rect">
            <a:avLst/>
          </a:prstGeom>
          <a:noFill/>
          <a:ln>
            <a:noFill/>
          </a:ln>
        </p:spPr>
        <p:txBody>
          <a:bodyPr anchorCtr="0" anchor="ctr" bIns="45700" lIns="91425" spcFirstLastPara="1" rIns="91425" wrap="square" tIns="45700">
            <a:normAutofit fontScale="92500" lnSpcReduction="10000"/>
          </a:bodyPr>
          <a:lstStyle/>
          <a:p>
            <a:pPr indent="0" lvl="0" marL="0" rtl="0" algn="ctr">
              <a:lnSpc>
                <a:spcPct val="90000"/>
              </a:lnSpc>
              <a:spcBef>
                <a:spcPts val="0"/>
              </a:spcBef>
              <a:spcAft>
                <a:spcPts val="0"/>
              </a:spcAft>
              <a:buClr>
                <a:srgbClr val="262626"/>
              </a:buClr>
              <a:buSzPct val="100000"/>
              <a:buNone/>
            </a:pPr>
            <a:r>
              <a:rPr lang="en-US"/>
              <a:t>Fully Editable Icon Sets: B</a:t>
            </a:r>
            <a:endParaRPr/>
          </a:p>
        </p:txBody>
      </p:sp>
      <p:sp>
        <p:nvSpPr>
          <p:cNvPr id="1741" name="Google Shape;1741;p54"/>
          <p:cNvSpPr/>
          <p:nvPr/>
        </p:nvSpPr>
        <p:spPr>
          <a:xfrm>
            <a:off x="4430860" y="1410562"/>
            <a:ext cx="530134" cy="529812"/>
          </a:xfrm>
          <a:custGeom>
            <a:rect b="b" l="l" r="r" t="t"/>
            <a:pathLst>
              <a:path extrusionOk="0" h="2102114" w="2103393">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42" name="Google Shape;1742;p54"/>
          <p:cNvSpPr/>
          <p:nvPr/>
        </p:nvSpPr>
        <p:spPr>
          <a:xfrm>
            <a:off x="5278002" y="1454850"/>
            <a:ext cx="529812" cy="441236"/>
          </a:xfrm>
          <a:custGeom>
            <a:rect b="b" l="l" r="r" t="t"/>
            <a:pathLst>
              <a:path extrusionOk="0" h="2698329" w="3240001">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43" name="Google Shape;1743;p54"/>
          <p:cNvSpPr/>
          <p:nvPr/>
        </p:nvSpPr>
        <p:spPr>
          <a:xfrm>
            <a:off x="6995432" y="1440016"/>
            <a:ext cx="470907" cy="470907"/>
          </a:xfrm>
          <a:custGeom>
            <a:rect b="b" l="l" r="r" t="t"/>
            <a:pathLst>
              <a:path extrusionOk="0" h="3242474" w="3203570">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44" name="Google Shape;1744;p54"/>
          <p:cNvSpPr/>
          <p:nvPr/>
        </p:nvSpPr>
        <p:spPr>
          <a:xfrm>
            <a:off x="6115987" y="1451770"/>
            <a:ext cx="529812" cy="447396"/>
          </a:xfrm>
          <a:custGeom>
            <a:rect b="b" l="l" r="r" t="t"/>
            <a:pathLst>
              <a:path extrusionOk="0" h="2719059" w="3213653">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45" name="Google Shape;1745;p54"/>
          <p:cNvSpPr/>
          <p:nvPr/>
        </p:nvSpPr>
        <p:spPr>
          <a:xfrm rot="-2700000">
            <a:off x="7840756" y="2475143"/>
            <a:ext cx="512877" cy="437727"/>
          </a:xfrm>
          <a:custGeom>
            <a:rect b="b" l="l" r="r" t="t"/>
            <a:pathLst>
              <a:path extrusionOk="0" h="3031575" w="3552042">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46" name="Google Shape;1746;p54"/>
          <p:cNvSpPr/>
          <p:nvPr/>
        </p:nvSpPr>
        <p:spPr>
          <a:xfrm>
            <a:off x="8560808" y="1444151"/>
            <a:ext cx="619107" cy="462636"/>
          </a:xfrm>
          <a:custGeom>
            <a:rect b="b" l="l" r="r" t="t"/>
            <a:pathLst>
              <a:path extrusionOk="0" h="2425805" w="324624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47" name="Google Shape;1747;p54"/>
          <p:cNvSpPr/>
          <p:nvPr/>
        </p:nvSpPr>
        <p:spPr>
          <a:xfrm>
            <a:off x="10277429" y="1539784"/>
            <a:ext cx="529812" cy="271370"/>
          </a:xfrm>
          <a:custGeom>
            <a:rect b="b" l="l" r="r" t="t"/>
            <a:pathLst>
              <a:path extrusionOk="0" h="1727404" w="337252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748" name="Google Shape;1748;p54"/>
          <p:cNvSpPr/>
          <p:nvPr/>
        </p:nvSpPr>
        <p:spPr>
          <a:xfrm>
            <a:off x="7902810" y="1432248"/>
            <a:ext cx="388767" cy="486441"/>
          </a:xfrm>
          <a:custGeom>
            <a:rect b="b" l="l" r="r" t="t"/>
            <a:pathLst>
              <a:path extrusionOk="0" h="3249943" w="2427821">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49" name="Google Shape;1749;p54"/>
          <p:cNvSpPr/>
          <p:nvPr/>
        </p:nvSpPr>
        <p:spPr>
          <a:xfrm>
            <a:off x="9460302" y="1433265"/>
            <a:ext cx="486653" cy="484407"/>
          </a:xfrm>
          <a:custGeom>
            <a:rect b="b" l="l" r="r" t="t"/>
            <a:pathLst>
              <a:path extrusionOk="0" h="3214867" w="3229769">
                <a:moveTo>
                  <a:pt x="388922" y="0"/>
                </a:moveTo>
                <a:cubicBezTo>
                  <a:pt x="481031" y="0"/>
                  <a:pt x="564991" y="34887"/>
                  <a:pt x="627459" y="93109"/>
                </a:cubicBezTo>
                <a:cubicBezTo>
                  <a:pt x="689927" y="34887"/>
                  <a:pt x="773888" y="0"/>
                  <a:pt x="865996" y="0"/>
                </a:cubicBezTo>
                <a:cubicBezTo>
                  <a:pt x="958105" y="0"/>
                  <a:pt x="1042065" y="34887"/>
                  <a:pt x="1104533" y="93109"/>
                </a:cubicBezTo>
                <a:cubicBezTo>
                  <a:pt x="1167001" y="34887"/>
                  <a:pt x="1250962" y="0"/>
                  <a:pt x="1343070" y="0"/>
                </a:cubicBezTo>
                <a:cubicBezTo>
                  <a:pt x="1435179" y="0"/>
                  <a:pt x="1519139" y="34887"/>
                  <a:pt x="1581607" y="93109"/>
                </a:cubicBezTo>
                <a:cubicBezTo>
                  <a:pt x="1644075" y="34887"/>
                  <a:pt x="1728036" y="0"/>
                  <a:pt x="1820144" y="0"/>
                </a:cubicBezTo>
                <a:cubicBezTo>
                  <a:pt x="1912253" y="0"/>
                  <a:pt x="1996213" y="34887"/>
                  <a:pt x="2058681" y="93109"/>
                </a:cubicBezTo>
                <a:cubicBezTo>
                  <a:pt x="2121149" y="34887"/>
                  <a:pt x="2205110" y="0"/>
                  <a:pt x="2297218" y="0"/>
                </a:cubicBezTo>
                <a:cubicBezTo>
                  <a:pt x="2389326" y="0"/>
                  <a:pt x="2473286" y="34887"/>
                  <a:pt x="2535755" y="93108"/>
                </a:cubicBezTo>
                <a:cubicBezTo>
                  <a:pt x="2598223" y="34887"/>
                  <a:pt x="2682183" y="0"/>
                  <a:pt x="2774291" y="0"/>
                </a:cubicBezTo>
                <a:cubicBezTo>
                  <a:pt x="2971429" y="0"/>
                  <a:pt x="3131241" y="159812"/>
                  <a:pt x="3131241" y="356950"/>
                </a:cubicBezTo>
                <a:cubicBezTo>
                  <a:pt x="3131241" y="414550"/>
                  <a:pt x="3117598" y="468963"/>
                  <a:pt x="3092026" y="516460"/>
                </a:cubicBezTo>
                <a:cubicBezTo>
                  <a:pt x="3176259" y="580602"/>
                  <a:pt x="3229769" y="682177"/>
                  <a:pt x="3229769" y="796250"/>
                </a:cubicBezTo>
                <a:cubicBezTo>
                  <a:pt x="3229769" y="902465"/>
                  <a:pt x="3183377" y="997845"/>
                  <a:pt x="3108820" y="1062184"/>
                </a:cubicBezTo>
                <a:cubicBezTo>
                  <a:pt x="3183377" y="1126523"/>
                  <a:pt x="3229769" y="1221903"/>
                  <a:pt x="3229769" y="1328118"/>
                </a:cubicBezTo>
                <a:cubicBezTo>
                  <a:pt x="3229769" y="1434333"/>
                  <a:pt x="3183377" y="1529713"/>
                  <a:pt x="3108820" y="1594052"/>
                </a:cubicBezTo>
                <a:cubicBezTo>
                  <a:pt x="3183377" y="1658391"/>
                  <a:pt x="3229769" y="1753771"/>
                  <a:pt x="3229769" y="1859986"/>
                </a:cubicBezTo>
                <a:cubicBezTo>
                  <a:pt x="3229769" y="2057124"/>
                  <a:pt x="3069957" y="2216936"/>
                  <a:pt x="2872819" y="2216936"/>
                </a:cubicBezTo>
                <a:lnTo>
                  <a:pt x="2849067" y="2214542"/>
                </a:lnTo>
                <a:cubicBezTo>
                  <a:pt x="2790894" y="2329236"/>
                  <a:pt x="2671548" y="2406987"/>
                  <a:pt x="2534043" y="2406987"/>
                </a:cubicBezTo>
                <a:cubicBezTo>
                  <a:pt x="2483158" y="2406987"/>
                  <a:pt x="2434760" y="2396340"/>
                  <a:pt x="2391120" y="2376775"/>
                </a:cubicBezTo>
                <a:cubicBezTo>
                  <a:pt x="2326908" y="2456876"/>
                  <a:pt x="2228003" y="2507238"/>
                  <a:pt x="2117336" y="2507238"/>
                </a:cubicBezTo>
                <a:lnTo>
                  <a:pt x="2081608" y="2503636"/>
                </a:lnTo>
                <a:cubicBezTo>
                  <a:pt x="2058765" y="2546355"/>
                  <a:pt x="2027330" y="2583686"/>
                  <a:pt x="1987704" y="2611019"/>
                </a:cubicBezTo>
                <a:cubicBezTo>
                  <a:pt x="2049806" y="2674751"/>
                  <a:pt x="2087711" y="2761907"/>
                  <a:pt x="2087711" y="2857917"/>
                </a:cubicBezTo>
                <a:cubicBezTo>
                  <a:pt x="2087711" y="3055055"/>
                  <a:pt x="1927899" y="3214867"/>
                  <a:pt x="1730761" y="3214867"/>
                </a:cubicBezTo>
                <a:cubicBezTo>
                  <a:pt x="1533623" y="3214867"/>
                  <a:pt x="1373811" y="3055055"/>
                  <a:pt x="1373811" y="2857917"/>
                </a:cubicBezTo>
                <a:cubicBezTo>
                  <a:pt x="1373811" y="2743560"/>
                  <a:pt x="1427588" y="2641764"/>
                  <a:pt x="1512161" y="2577627"/>
                </a:cubicBezTo>
                <a:cubicBezTo>
                  <a:pt x="1450743" y="2514125"/>
                  <a:pt x="1413385" y="2427536"/>
                  <a:pt x="1413385" y="2332221"/>
                </a:cubicBezTo>
                <a:cubicBezTo>
                  <a:pt x="1413385" y="2135083"/>
                  <a:pt x="1573197" y="1975271"/>
                  <a:pt x="1770335" y="1975271"/>
                </a:cubicBezTo>
                <a:lnTo>
                  <a:pt x="1806063" y="1978873"/>
                </a:lnTo>
                <a:cubicBezTo>
                  <a:pt x="1865384" y="1867935"/>
                  <a:pt x="1982649" y="1793338"/>
                  <a:pt x="2117336" y="1793338"/>
                </a:cubicBezTo>
                <a:cubicBezTo>
                  <a:pt x="2168221" y="1793338"/>
                  <a:pt x="2216619" y="1803986"/>
                  <a:pt x="2260259" y="1823550"/>
                </a:cubicBezTo>
                <a:cubicBezTo>
                  <a:pt x="2324471" y="1743450"/>
                  <a:pt x="2423376" y="1693087"/>
                  <a:pt x="2534043" y="1693087"/>
                </a:cubicBezTo>
                <a:lnTo>
                  <a:pt x="2557875" y="1695490"/>
                </a:lnTo>
                <a:cubicBezTo>
                  <a:pt x="2576891" y="1656391"/>
                  <a:pt x="2604151" y="1622242"/>
                  <a:pt x="2636819" y="1594052"/>
                </a:cubicBezTo>
                <a:cubicBezTo>
                  <a:pt x="2562261" y="1529713"/>
                  <a:pt x="2515869" y="1434333"/>
                  <a:pt x="2515869" y="1328118"/>
                </a:cubicBezTo>
                <a:cubicBezTo>
                  <a:pt x="2515869" y="1221903"/>
                  <a:pt x="2562261" y="1126523"/>
                  <a:pt x="2636819" y="1062184"/>
                </a:cubicBezTo>
                <a:cubicBezTo>
                  <a:pt x="2562261" y="997845"/>
                  <a:pt x="2515869" y="902465"/>
                  <a:pt x="2515869" y="796250"/>
                </a:cubicBezTo>
                <a:cubicBezTo>
                  <a:pt x="2515869" y="738650"/>
                  <a:pt x="2529512" y="684237"/>
                  <a:pt x="2555084" y="636740"/>
                </a:cubicBezTo>
                <a:lnTo>
                  <a:pt x="2537209" y="619592"/>
                </a:lnTo>
                <a:cubicBezTo>
                  <a:pt x="2474524" y="678496"/>
                  <a:pt x="2390006" y="713900"/>
                  <a:pt x="2297218" y="713900"/>
                </a:cubicBezTo>
                <a:cubicBezTo>
                  <a:pt x="2205110" y="713900"/>
                  <a:pt x="2121149" y="679013"/>
                  <a:pt x="2058681" y="620791"/>
                </a:cubicBezTo>
                <a:cubicBezTo>
                  <a:pt x="1996213" y="679013"/>
                  <a:pt x="1912253" y="713900"/>
                  <a:pt x="1820144" y="713900"/>
                </a:cubicBezTo>
                <a:cubicBezTo>
                  <a:pt x="1728036" y="713900"/>
                  <a:pt x="1644075" y="679013"/>
                  <a:pt x="1581607" y="620791"/>
                </a:cubicBezTo>
                <a:cubicBezTo>
                  <a:pt x="1519139" y="679013"/>
                  <a:pt x="1435179" y="713900"/>
                  <a:pt x="1343070" y="713900"/>
                </a:cubicBezTo>
                <a:cubicBezTo>
                  <a:pt x="1250962" y="713900"/>
                  <a:pt x="1167001" y="679013"/>
                  <a:pt x="1104533" y="620791"/>
                </a:cubicBezTo>
                <a:cubicBezTo>
                  <a:pt x="1042065" y="679013"/>
                  <a:pt x="958105" y="713900"/>
                  <a:pt x="865996" y="713900"/>
                </a:cubicBezTo>
                <a:cubicBezTo>
                  <a:pt x="773370" y="713900"/>
                  <a:pt x="688985" y="678620"/>
                  <a:pt x="626352" y="619878"/>
                </a:cubicBezTo>
                <a:cubicBezTo>
                  <a:pt x="623659" y="623930"/>
                  <a:pt x="620064" y="626957"/>
                  <a:pt x="616405" y="629911"/>
                </a:cubicBezTo>
                <a:cubicBezTo>
                  <a:pt x="686492" y="694366"/>
                  <a:pt x="729886" y="786957"/>
                  <a:pt x="729886" y="889683"/>
                </a:cubicBezTo>
                <a:cubicBezTo>
                  <a:pt x="729886" y="993972"/>
                  <a:pt x="685162" y="1087815"/>
                  <a:pt x="613058" y="1152216"/>
                </a:cubicBezTo>
                <a:cubicBezTo>
                  <a:pt x="675622" y="1216104"/>
                  <a:pt x="713900" y="1303645"/>
                  <a:pt x="713900" y="1400126"/>
                </a:cubicBezTo>
                <a:cubicBezTo>
                  <a:pt x="713900" y="1487795"/>
                  <a:pt x="682295" y="1568081"/>
                  <a:pt x="628622" y="1629172"/>
                </a:cubicBezTo>
                <a:cubicBezTo>
                  <a:pt x="691419" y="1693140"/>
                  <a:pt x="729886" y="1780874"/>
                  <a:pt x="729886" y="1877593"/>
                </a:cubicBezTo>
                <a:cubicBezTo>
                  <a:pt x="729886" y="2034043"/>
                  <a:pt x="629234" y="2166985"/>
                  <a:pt x="488639" y="2213706"/>
                </a:cubicBezTo>
                <a:lnTo>
                  <a:pt x="488639" y="2375547"/>
                </a:lnTo>
                <a:cubicBezTo>
                  <a:pt x="488639" y="2448277"/>
                  <a:pt x="429679" y="2507237"/>
                  <a:pt x="356949" y="2507237"/>
                </a:cubicBezTo>
                <a:cubicBezTo>
                  <a:pt x="284219" y="2507237"/>
                  <a:pt x="225259" y="2448277"/>
                  <a:pt x="225259" y="2375547"/>
                </a:cubicBezTo>
                <a:lnTo>
                  <a:pt x="225259" y="2201750"/>
                </a:lnTo>
                <a:cubicBezTo>
                  <a:pt x="101654" y="2146256"/>
                  <a:pt x="15986" y="2021929"/>
                  <a:pt x="15986" y="1877593"/>
                </a:cubicBezTo>
                <a:cubicBezTo>
                  <a:pt x="15986" y="1789924"/>
                  <a:pt x="47591" y="1709638"/>
                  <a:pt x="101264" y="1648547"/>
                </a:cubicBezTo>
                <a:cubicBezTo>
                  <a:pt x="38467" y="1584579"/>
                  <a:pt x="0" y="1496845"/>
                  <a:pt x="0" y="1400126"/>
                </a:cubicBezTo>
                <a:cubicBezTo>
                  <a:pt x="0" y="1295837"/>
                  <a:pt x="44724" y="1201994"/>
                  <a:pt x="116828" y="1137593"/>
                </a:cubicBezTo>
                <a:cubicBezTo>
                  <a:pt x="54264" y="1073704"/>
                  <a:pt x="15986" y="986164"/>
                  <a:pt x="15986" y="889683"/>
                </a:cubicBezTo>
                <a:cubicBezTo>
                  <a:pt x="15986" y="779482"/>
                  <a:pt x="65925" y="680945"/>
                  <a:pt x="145453" y="616722"/>
                </a:cubicBezTo>
                <a:cubicBezTo>
                  <a:pt x="75366" y="552267"/>
                  <a:pt x="31972" y="459676"/>
                  <a:pt x="31972" y="356950"/>
                </a:cubicBezTo>
                <a:cubicBezTo>
                  <a:pt x="31972" y="159812"/>
                  <a:pt x="191784" y="0"/>
                  <a:pt x="388922"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50" name="Google Shape;1750;p54"/>
          <p:cNvSpPr/>
          <p:nvPr/>
        </p:nvSpPr>
        <p:spPr>
          <a:xfrm>
            <a:off x="11180535" y="1485955"/>
            <a:ext cx="284691" cy="379029"/>
          </a:xfrm>
          <a:custGeom>
            <a:rect b="b" l="l" r="r" t="t"/>
            <a:pathLst>
              <a:path extrusionOk="0" h="3258388" w="2433593">
                <a:moveTo>
                  <a:pt x="411154" y="23869"/>
                </a:moveTo>
                <a:cubicBezTo>
                  <a:pt x="-257586" y="355964"/>
                  <a:pt x="22194" y="1036078"/>
                  <a:pt x="322444" y="1798077"/>
                </a:cubicBezTo>
                <a:cubicBezTo>
                  <a:pt x="338366" y="2660163"/>
                  <a:pt x="545357" y="3249289"/>
                  <a:pt x="704581" y="3258388"/>
                </a:cubicBezTo>
                <a:cubicBezTo>
                  <a:pt x="1018479" y="3247015"/>
                  <a:pt x="779644" y="1925457"/>
                  <a:pt x="1216372" y="1948202"/>
                </a:cubicBezTo>
                <a:cubicBezTo>
                  <a:pt x="1580313" y="1945929"/>
                  <a:pt x="1473406" y="3281133"/>
                  <a:pt x="1707692" y="3251564"/>
                </a:cubicBezTo>
                <a:cubicBezTo>
                  <a:pt x="2048886" y="3121910"/>
                  <a:pt x="2001118" y="2180214"/>
                  <a:pt x="2144420" y="1750310"/>
                </a:cubicBezTo>
                <a:cubicBezTo>
                  <a:pt x="2451495" y="1080432"/>
                  <a:pt x="2681232" y="64812"/>
                  <a:pt x="1926056" y="17045"/>
                </a:cubicBezTo>
                <a:lnTo>
                  <a:pt x="1175429" y="153522"/>
                </a:lnTo>
                <a:cubicBezTo>
                  <a:pt x="920671" y="110304"/>
                  <a:pt x="679560" y="-62566"/>
                  <a:pt x="411154" y="2386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1751" name="Google Shape;1751;p54"/>
          <p:cNvGrpSpPr/>
          <p:nvPr/>
        </p:nvGrpSpPr>
        <p:grpSpPr>
          <a:xfrm>
            <a:off x="8688594" y="2429101"/>
            <a:ext cx="344634" cy="584983"/>
            <a:chOff x="1960331" y="2060848"/>
            <a:chExt cx="2028872" cy="3463828"/>
          </a:xfrm>
        </p:grpSpPr>
        <p:sp>
          <p:nvSpPr>
            <p:cNvPr id="1752" name="Google Shape;1752;p54"/>
            <p:cNvSpPr/>
            <p:nvPr/>
          </p:nvSpPr>
          <p:spPr>
            <a:xfrm>
              <a:off x="2483768" y="2060848"/>
              <a:ext cx="1505435" cy="1015754"/>
            </a:xfrm>
            <a:custGeom>
              <a:rect b="b" l="l" r="r" t="t"/>
              <a:pathLst>
                <a:path extrusionOk="0" h="1015754" w="1505435">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53" name="Google Shape;1753;p54"/>
            <p:cNvSpPr/>
            <p:nvPr/>
          </p:nvSpPr>
          <p:spPr>
            <a:xfrm rot="-346245">
              <a:off x="2170737" y="2710023"/>
              <a:ext cx="1505435" cy="1015754"/>
            </a:xfrm>
            <a:custGeom>
              <a:rect b="b" l="l" r="r" t="t"/>
              <a:pathLst>
                <a:path extrusionOk="0" h="1015754" w="1505435">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54" name="Google Shape;1754;p54"/>
            <p:cNvSpPr/>
            <p:nvPr/>
          </p:nvSpPr>
          <p:spPr>
            <a:xfrm rot="-965355">
              <a:off x="2071598" y="3466865"/>
              <a:ext cx="1505435" cy="1015754"/>
            </a:xfrm>
            <a:custGeom>
              <a:rect b="b" l="l" r="r" t="t"/>
              <a:pathLst>
                <a:path extrusionOk="0" h="1015754" w="1505435">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55" name="Google Shape;1755;p54"/>
            <p:cNvSpPr/>
            <p:nvPr/>
          </p:nvSpPr>
          <p:spPr>
            <a:xfrm rot="-1967067">
              <a:off x="2257651" y="4182238"/>
              <a:ext cx="1505435" cy="1015754"/>
            </a:xfrm>
            <a:custGeom>
              <a:rect b="b" l="l" r="r" t="t"/>
              <a:pathLst>
                <a:path extrusionOk="0" h="1015754" w="1505435">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sp>
        <p:nvSpPr>
          <p:cNvPr id="1756" name="Google Shape;1756;p54"/>
          <p:cNvSpPr/>
          <p:nvPr/>
        </p:nvSpPr>
        <p:spPr>
          <a:xfrm>
            <a:off x="9618682" y="2429101"/>
            <a:ext cx="169894" cy="529812"/>
          </a:xfrm>
          <a:custGeom>
            <a:rect b="b" l="l" r="r" t="t"/>
            <a:pathLst>
              <a:path extrusionOk="0" h="2449001" w="785322">
                <a:moveTo>
                  <a:pt x="413332" y="1331843"/>
                </a:moveTo>
                <a:cubicBezTo>
                  <a:pt x="470316" y="1339795"/>
                  <a:pt x="487545" y="1363648"/>
                  <a:pt x="524651" y="1379551"/>
                </a:cubicBezTo>
                <a:cubicBezTo>
                  <a:pt x="598461" y="1388490"/>
                  <a:pt x="730438" y="1342684"/>
                  <a:pt x="763189" y="1406369"/>
                </a:cubicBezTo>
                <a:cubicBezTo>
                  <a:pt x="860365" y="1644887"/>
                  <a:pt x="606378" y="1660931"/>
                  <a:pt x="601295" y="1785816"/>
                </a:cubicBezTo>
                <a:cubicBezTo>
                  <a:pt x="592018" y="1995200"/>
                  <a:pt x="585610" y="2024932"/>
                  <a:pt x="592236" y="2441050"/>
                </a:cubicBezTo>
                <a:lnTo>
                  <a:pt x="302014" y="2445025"/>
                </a:lnTo>
                <a:cubicBezTo>
                  <a:pt x="266233" y="2198535"/>
                  <a:pt x="340856" y="1660357"/>
                  <a:pt x="211779" y="1721654"/>
                </a:cubicBezTo>
                <a:cubicBezTo>
                  <a:pt x="170697" y="1762736"/>
                  <a:pt x="192021" y="2185283"/>
                  <a:pt x="190696" y="2441050"/>
                </a:cubicBezTo>
                <a:cubicBezTo>
                  <a:pt x="146301" y="2445688"/>
                  <a:pt x="179432" y="2445688"/>
                  <a:pt x="119134" y="2449001"/>
                </a:cubicBezTo>
                <a:cubicBezTo>
                  <a:pt x="103231" y="1623390"/>
                  <a:pt x="60150" y="1875377"/>
                  <a:pt x="8466" y="1749481"/>
                </a:cubicBezTo>
                <a:cubicBezTo>
                  <a:pt x="-31697" y="1604092"/>
                  <a:pt x="83130" y="1642413"/>
                  <a:pt x="100558" y="1641682"/>
                </a:cubicBezTo>
                <a:cubicBezTo>
                  <a:pt x="5622" y="1561516"/>
                  <a:pt x="-3874" y="1450657"/>
                  <a:pt x="71979" y="1389262"/>
                </a:cubicBezTo>
                <a:cubicBezTo>
                  <a:pt x="119567" y="1358010"/>
                  <a:pt x="239728" y="1375575"/>
                  <a:pt x="321892" y="1375575"/>
                </a:cubicBezTo>
                <a:cubicBezTo>
                  <a:pt x="347071" y="1360998"/>
                  <a:pt x="364299" y="1334493"/>
                  <a:pt x="413332" y="1331843"/>
                </a:cubicBezTo>
                <a:close/>
                <a:moveTo>
                  <a:pt x="205946" y="0"/>
                </a:moveTo>
                <a:lnTo>
                  <a:pt x="557659" y="3422"/>
                </a:lnTo>
                <a:cubicBezTo>
                  <a:pt x="580863" y="327547"/>
                  <a:pt x="489978" y="820211"/>
                  <a:pt x="664907" y="938156"/>
                </a:cubicBezTo>
                <a:cubicBezTo>
                  <a:pt x="834535" y="1061401"/>
                  <a:pt x="785141" y="1256861"/>
                  <a:pt x="707529" y="1307990"/>
                </a:cubicBezTo>
                <a:cubicBezTo>
                  <a:pt x="596211" y="1362324"/>
                  <a:pt x="496819" y="1313291"/>
                  <a:pt x="397428" y="1268233"/>
                </a:cubicBezTo>
                <a:cubicBezTo>
                  <a:pt x="324542" y="1317265"/>
                  <a:pt x="192020" y="1358347"/>
                  <a:pt x="87328" y="1288111"/>
                </a:cubicBezTo>
                <a:cubicBezTo>
                  <a:pt x="-33267" y="1184744"/>
                  <a:pt x="58608" y="985670"/>
                  <a:pt x="120893" y="945913"/>
                </a:cubicBezTo>
                <a:cubicBezTo>
                  <a:pt x="259584" y="846619"/>
                  <a:pt x="211126" y="365206"/>
                  <a:pt x="205946"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57" name="Google Shape;1757;p54"/>
          <p:cNvSpPr/>
          <p:nvPr/>
        </p:nvSpPr>
        <p:spPr>
          <a:xfrm>
            <a:off x="6129967" y="2416730"/>
            <a:ext cx="501857" cy="554554"/>
          </a:xfrm>
          <a:custGeom>
            <a:rect b="b" l="l" r="r" t="t"/>
            <a:pathLst>
              <a:path extrusionOk="0" h="376812" w="341005">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58" name="Google Shape;1758;p54"/>
          <p:cNvSpPr/>
          <p:nvPr/>
        </p:nvSpPr>
        <p:spPr>
          <a:xfrm>
            <a:off x="6967308" y="2429072"/>
            <a:ext cx="527152" cy="529870"/>
          </a:xfrm>
          <a:custGeom>
            <a:rect b="b" l="l" r="r" t="t"/>
            <a:pathLst>
              <a:path extrusionOk="0" h="3083879" w="3068057">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1759" name="Google Shape;1759;p54"/>
          <p:cNvGrpSpPr/>
          <p:nvPr/>
        </p:nvGrpSpPr>
        <p:grpSpPr>
          <a:xfrm>
            <a:off x="5291981" y="2376440"/>
            <a:ext cx="528975" cy="594844"/>
            <a:chOff x="4835382" y="-161249"/>
            <a:chExt cx="3078656" cy="3462027"/>
          </a:xfrm>
        </p:grpSpPr>
        <p:sp>
          <p:nvSpPr>
            <p:cNvPr id="1760" name="Google Shape;1760;p54"/>
            <p:cNvSpPr/>
            <p:nvPr/>
          </p:nvSpPr>
          <p:spPr>
            <a:xfrm>
              <a:off x="4835382" y="73243"/>
              <a:ext cx="2920830" cy="3227535"/>
            </a:xfrm>
            <a:custGeom>
              <a:rect b="b" l="l" r="r" t="t"/>
              <a:pathLst>
                <a:path extrusionOk="0" h="5891405" w="5331558">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61" name="Google Shape;1761;p54"/>
            <p:cNvSpPr/>
            <p:nvPr/>
          </p:nvSpPr>
          <p:spPr>
            <a:xfrm rot="-3499458">
              <a:off x="5907878" y="-58593"/>
              <a:ext cx="1436045" cy="2141152"/>
            </a:xfrm>
            <a:custGeom>
              <a:rect b="b" l="l" r="r" t="t"/>
              <a:pathLst>
                <a:path extrusionOk="0" h="1745209" w="1170491">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sp>
        <p:nvSpPr>
          <p:cNvPr id="1762" name="Google Shape;1762;p54"/>
          <p:cNvSpPr/>
          <p:nvPr/>
        </p:nvSpPr>
        <p:spPr>
          <a:xfrm>
            <a:off x="4471052" y="2446822"/>
            <a:ext cx="449751" cy="494370"/>
          </a:xfrm>
          <a:custGeom>
            <a:rect b="b" l="l" r="r" t="t"/>
            <a:pathLst>
              <a:path extrusionOk="0" h="3216409" w="2926108">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63" name="Google Shape;1763;p54"/>
          <p:cNvSpPr/>
          <p:nvPr/>
        </p:nvSpPr>
        <p:spPr>
          <a:xfrm>
            <a:off x="10267646" y="2429101"/>
            <a:ext cx="549379" cy="529812"/>
          </a:xfrm>
          <a:custGeom>
            <a:rect b="b" l="l" r="r" t="t"/>
            <a:pathLst>
              <a:path extrusionOk="0" h="3316502" w="3745816">
                <a:moveTo>
                  <a:pt x="2500704" y="2026790"/>
                </a:moveTo>
                <a:cubicBezTo>
                  <a:pt x="2380149" y="2047261"/>
                  <a:pt x="2334656" y="2081381"/>
                  <a:pt x="2261868" y="2108676"/>
                </a:cubicBezTo>
                <a:cubicBezTo>
                  <a:pt x="2220926" y="2245154"/>
                  <a:pt x="2248220" y="2327040"/>
                  <a:pt x="2364227" y="2313393"/>
                </a:cubicBezTo>
                <a:cubicBezTo>
                  <a:pt x="2491606" y="2272450"/>
                  <a:pt x="2502979" y="2190563"/>
                  <a:pt x="2500704" y="2026790"/>
                </a:cubicBezTo>
                <a:close/>
                <a:moveTo>
                  <a:pt x="1245112" y="2026790"/>
                </a:moveTo>
                <a:cubicBezTo>
                  <a:pt x="1242837" y="2190563"/>
                  <a:pt x="1254210" y="2272450"/>
                  <a:pt x="1381589" y="2313393"/>
                </a:cubicBezTo>
                <a:cubicBezTo>
                  <a:pt x="1497596" y="2327040"/>
                  <a:pt x="1524890" y="2245154"/>
                  <a:pt x="1483948" y="2108676"/>
                </a:cubicBezTo>
                <a:cubicBezTo>
                  <a:pt x="1411160" y="2081381"/>
                  <a:pt x="1365667" y="2047261"/>
                  <a:pt x="1245112" y="2026790"/>
                </a:cubicBezTo>
                <a:close/>
                <a:moveTo>
                  <a:pt x="3185000" y="1670667"/>
                </a:moveTo>
                <a:cubicBezTo>
                  <a:pt x="3206444" y="1672444"/>
                  <a:pt x="3226596" y="1679339"/>
                  <a:pt x="3244509" y="1692418"/>
                </a:cubicBezTo>
                <a:cubicBezTo>
                  <a:pt x="3340044" y="1731086"/>
                  <a:pt x="3210389" y="1885761"/>
                  <a:pt x="3380986" y="1856191"/>
                </a:cubicBezTo>
                <a:cubicBezTo>
                  <a:pt x="3424203" y="1826621"/>
                  <a:pt x="3528837" y="1837994"/>
                  <a:pt x="3599350" y="1903959"/>
                </a:cubicBezTo>
                <a:cubicBezTo>
                  <a:pt x="3647117" y="1983571"/>
                  <a:pt x="3783594" y="2056359"/>
                  <a:pt x="3735827" y="2142795"/>
                </a:cubicBezTo>
                <a:cubicBezTo>
                  <a:pt x="3653941" y="2374806"/>
                  <a:pt x="3606173" y="2422574"/>
                  <a:pt x="3572054" y="2620466"/>
                </a:cubicBezTo>
                <a:cubicBezTo>
                  <a:pt x="3574328" y="2882048"/>
                  <a:pt x="3542485" y="3061744"/>
                  <a:pt x="3551583" y="3316502"/>
                </a:cubicBezTo>
                <a:lnTo>
                  <a:pt x="3292276" y="3302855"/>
                </a:lnTo>
                <a:cubicBezTo>
                  <a:pt x="3310472" y="3025350"/>
                  <a:pt x="3315022" y="2788789"/>
                  <a:pt x="3271804" y="2511284"/>
                </a:cubicBezTo>
                <a:cubicBezTo>
                  <a:pt x="3217213" y="2465791"/>
                  <a:pt x="3189917" y="2399828"/>
                  <a:pt x="3278628" y="2272449"/>
                </a:cubicBezTo>
                <a:cubicBezTo>
                  <a:pt x="3244509" y="2190562"/>
                  <a:pt x="3271804" y="2142795"/>
                  <a:pt x="3128502" y="2108675"/>
                </a:cubicBezTo>
                <a:cubicBezTo>
                  <a:pt x="3042066" y="2051809"/>
                  <a:pt x="2921512" y="2165541"/>
                  <a:pt x="2869195" y="2019965"/>
                </a:cubicBezTo>
                <a:cubicBezTo>
                  <a:pt x="2821427" y="1896567"/>
                  <a:pt x="3034887" y="1658228"/>
                  <a:pt x="3185000" y="1670667"/>
                </a:cubicBezTo>
                <a:close/>
                <a:moveTo>
                  <a:pt x="560816" y="1670667"/>
                </a:moveTo>
                <a:cubicBezTo>
                  <a:pt x="710929" y="1658228"/>
                  <a:pt x="924389" y="1896567"/>
                  <a:pt x="876621" y="2019965"/>
                </a:cubicBezTo>
                <a:cubicBezTo>
                  <a:pt x="824304" y="2165541"/>
                  <a:pt x="703750" y="2051809"/>
                  <a:pt x="617314" y="2108675"/>
                </a:cubicBezTo>
                <a:cubicBezTo>
                  <a:pt x="474012" y="2142795"/>
                  <a:pt x="501307" y="2190562"/>
                  <a:pt x="467188" y="2272449"/>
                </a:cubicBezTo>
                <a:cubicBezTo>
                  <a:pt x="555899" y="2399828"/>
                  <a:pt x="528603" y="2465791"/>
                  <a:pt x="474012" y="2511284"/>
                </a:cubicBezTo>
                <a:cubicBezTo>
                  <a:pt x="430794" y="2788789"/>
                  <a:pt x="435344" y="3025350"/>
                  <a:pt x="453540" y="3302855"/>
                </a:cubicBezTo>
                <a:lnTo>
                  <a:pt x="194233" y="3316502"/>
                </a:lnTo>
                <a:cubicBezTo>
                  <a:pt x="203331" y="3061744"/>
                  <a:pt x="171488" y="2882048"/>
                  <a:pt x="173762" y="2620466"/>
                </a:cubicBezTo>
                <a:cubicBezTo>
                  <a:pt x="139643" y="2422574"/>
                  <a:pt x="91875" y="2374806"/>
                  <a:pt x="9989" y="2142795"/>
                </a:cubicBezTo>
                <a:cubicBezTo>
                  <a:pt x="-37778" y="2056359"/>
                  <a:pt x="98699" y="1983571"/>
                  <a:pt x="146466" y="1903959"/>
                </a:cubicBezTo>
                <a:cubicBezTo>
                  <a:pt x="216979" y="1837994"/>
                  <a:pt x="321613" y="1826621"/>
                  <a:pt x="364830" y="1856191"/>
                </a:cubicBezTo>
                <a:cubicBezTo>
                  <a:pt x="535427" y="1885761"/>
                  <a:pt x="405772" y="1731086"/>
                  <a:pt x="501307" y="1692418"/>
                </a:cubicBezTo>
                <a:cubicBezTo>
                  <a:pt x="519220" y="1679339"/>
                  <a:pt x="539372" y="1672444"/>
                  <a:pt x="560816" y="1670667"/>
                </a:cubicBezTo>
                <a:close/>
                <a:moveTo>
                  <a:pt x="2609647" y="1003649"/>
                </a:moveTo>
                <a:cubicBezTo>
                  <a:pt x="2444889" y="994437"/>
                  <a:pt x="2381715" y="1312839"/>
                  <a:pt x="2234575" y="1385343"/>
                </a:cubicBezTo>
                <a:cubicBezTo>
                  <a:pt x="2013936" y="1460406"/>
                  <a:pt x="1963895" y="1651474"/>
                  <a:pt x="1968444" y="1951725"/>
                </a:cubicBezTo>
                <a:cubicBezTo>
                  <a:pt x="1979817" y="2035887"/>
                  <a:pt x="2134492" y="1956274"/>
                  <a:pt x="2248223" y="1897134"/>
                </a:cubicBezTo>
                <a:cubicBezTo>
                  <a:pt x="2393799" y="1812972"/>
                  <a:pt x="2839626" y="1121486"/>
                  <a:pt x="2644008" y="1010029"/>
                </a:cubicBezTo>
                <a:cubicBezTo>
                  <a:pt x="2632066" y="1006333"/>
                  <a:pt x="2620631" y="1004263"/>
                  <a:pt x="2609647" y="1003649"/>
                </a:cubicBezTo>
                <a:close/>
                <a:moveTo>
                  <a:pt x="1136169" y="1003649"/>
                </a:moveTo>
                <a:cubicBezTo>
                  <a:pt x="1125185" y="1004263"/>
                  <a:pt x="1113750" y="1006333"/>
                  <a:pt x="1101808" y="1010029"/>
                </a:cubicBezTo>
                <a:cubicBezTo>
                  <a:pt x="906190" y="1121486"/>
                  <a:pt x="1352017" y="1812972"/>
                  <a:pt x="1497593" y="1897134"/>
                </a:cubicBezTo>
                <a:cubicBezTo>
                  <a:pt x="1611324" y="1956274"/>
                  <a:pt x="1765999" y="2035887"/>
                  <a:pt x="1777372" y="1951725"/>
                </a:cubicBezTo>
                <a:cubicBezTo>
                  <a:pt x="1781921" y="1651474"/>
                  <a:pt x="1731880" y="1460406"/>
                  <a:pt x="1511241" y="1385343"/>
                </a:cubicBezTo>
                <a:cubicBezTo>
                  <a:pt x="1364101" y="1312839"/>
                  <a:pt x="1300927" y="994437"/>
                  <a:pt x="1136169" y="1003649"/>
                </a:cubicBezTo>
                <a:close/>
                <a:moveTo>
                  <a:pt x="665081" y="96"/>
                </a:moveTo>
                <a:cubicBezTo>
                  <a:pt x="1486802" y="-2174"/>
                  <a:pt x="1309537" y="573200"/>
                  <a:pt x="1862679" y="634117"/>
                </a:cubicBezTo>
                <a:cubicBezTo>
                  <a:pt x="2415888" y="573192"/>
                  <a:pt x="2259021" y="-2174"/>
                  <a:pt x="3080735" y="96"/>
                </a:cubicBezTo>
                <a:cubicBezTo>
                  <a:pt x="3608448" y="-9003"/>
                  <a:pt x="3767673" y="636991"/>
                  <a:pt x="3619822" y="921320"/>
                </a:cubicBezTo>
                <a:cubicBezTo>
                  <a:pt x="3590251" y="1010030"/>
                  <a:pt x="3519739" y="941793"/>
                  <a:pt x="3456049" y="955441"/>
                </a:cubicBezTo>
                <a:cubicBezTo>
                  <a:pt x="3416937" y="1011300"/>
                  <a:pt x="3385716" y="1096130"/>
                  <a:pt x="3370271" y="1159232"/>
                </a:cubicBezTo>
                <a:lnTo>
                  <a:pt x="3189917" y="1317105"/>
                </a:lnTo>
                <a:cubicBezTo>
                  <a:pt x="3271804" y="1426286"/>
                  <a:pt x="3258156" y="1555942"/>
                  <a:pt x="3155798" y="1596884"/>
                </a:cubicBezTo>
                <a:cubicBezTo>
                  <a:pt x="2973828" y="1651475"/>
                  <a:pt x="2866920" y="1726538"/>
                  <a:pt x="2848723" y="1842544"/>
                </a:cubicBezTo>
                <a:cubicBezTo>
                  <a:pt x="2830525" y="2001768"/>
                  <a:pt x="2832803" y="2481714"/>
                  <a:pt x="2650831" y="2518108"/>
                </a:cubicBezTo>
                <a:cubicBezTo>
                  <a:pt x="2498431" y="2522657"/>
                  <a:pt x="2373325" y="2513559"/>
                  <a:pt x="2193630" y="2531756"/>
                </a:cubicBezTo>
                <a:cubicBezTo>
                  <a:pt x="2088997" y="2522657"/>
                  <a:pt x="1998012" y="2349785"/>
                  <a:pt x="1941147" y="2211033"/>
                </a:cubicBezTo>
                <a:lnTo>
                  <a:pt x="1872908" y="2313392"/>
                </a:lnTo>
                <a:lnTo>
                  <a:pt x="1804669" y="2211033"/>
                </a:lnTo>
                <a:cubicBezTo>
                  <a:pt x="1747804" y="2349785"/>
                  <a:pt x="1656819" y="2522657"/>
                  <a:pt x="1552186" y="2531756"/>
                </a:cubicBezTo>
                <a:cubicBezTo>
                  <a:pt x="1372491" y="2513559"/>
                  <a:pt x="1247385" y="2522657"/>
                  <a:pt x="1094985" y="2518108"/>
                </a:cubicBezTo>
                <a:cubicBezTo>
                  <a:pt x="913013" y="2481714"/>
                  <a:pt x="915291" y="2001768"/>
                  <a:pt x="897093" y="1842544"/>
                </a:cubicBezTo>
                <a:cubicBezTo>
                  <a:pt x="878896" y="1726538"/>
                  <a:pt x="771988" y="1651475"/>
                  <a:pt x="590018" y="1596884"/>
                </a:cubicBezTo>
                <a:cubicBezTo>
                  <a:pt x="487660" y="1555942"/>
                  <a:pt x="474012" y="1426286"/>
                  <a:pt x="555899" y="1317105"/>
                </a:cubicBezTo>
                <a:cubicBezTo>
                  <a:pt x="497354" y="1247580"/>
                  <a:pt x="494034" y="1228756"/>
                  <a:pt x="380265" y="1173717"/>
                </a:cubicBezTo>
                <a:cubicBezTo>
                  <a:pt x="350099" y="1122687"/>
                  <a:pt x="319933" y="1057172"/>
                  <a:pt x="289767" y="1006142"/>
                </a:cubicBezTo>
                <a:cubicBezTo>
                  <a:pt x="226077" y="992494"/>
                  <a:pt x="155565" y="1010030"/>
                  <a:pt x="125994" y="921320"/>
                </a:cubicBezTo>
                <a:cubicBezTo>
                  <a:pt x="-21857" y="636991"/>
                  <a:pt x="137368" y="-9003"/>
                  <a:pt x="665081" y="9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64" name="Google Shape;1764;p54"/>
          <p:cNvSpPr/>
          <p:nvPr/>
        </p:nvSpPr>
        <p:spPr>
          <a:xfrm>
            <a:off x="4509610" y="3571006"/>
            <a:ext cx="372634" cy="529812"/>
          </a:xfrm>
          <a:custGeom>
            <a:rect b="b" l="l" r="r" t="t"/>
            <a:pathLst>
              <a:path extrusionOk="0" h="3232141" w="2273269">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65" name="Google Shape;1765;p54"/>
          <p:cNvSpPr/>
          <p:nvPr/>
        </p:nvSpPr>
        <p:spPr>
          <a:xfrm>
            <a:off x="11057974" y="2429101"/>
            <a:ext cx="529812" cy="529812"/>
          </a:xfrm>
          <a:custGeom>
            <a:rect b="b" l="l" r="r" t="t"/>
            <a:pathLst>
              <a:path extrusionOk="0" h="3240000" w="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66" name="Google Shape;1766;p54"/>
          <p:cNvSpPr/>
          <p:nvPr/>
        </p:nvSpPr>
        <p:spPr>
          <a:xfrm>
            <a:off x="5308362" y="3571006"/>
            <a:ext cx="469094" cy="529812"/>
          </a:xfrm>
          <a:custGeom>
            <a:rect b="b" l="l" r="r" t="t"/>
            <a:pathLst>
              <a:path extrusionOk="0" h="3240000" w="2868687">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67" name="Google Shape;1767;p54"/>
          <p:cNvSpPr/>
          <p:nvPr/>
        </p:nvSpPr>
        <p:spPr>
          <a:xfrm>
            <a:off x="7846544" y="3588496"/>
            <a:ext cx="501299" cy="491506"/>
          </a:xfrm>
          <a:custGeom>
            <a:rect b="b" l="l" r="r" t="t"/>
            <a:pathLst>
              <a:path extrusionOk="0" h="3199863" w="3263621">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68" name="Google Shape;1768;p54"/>
          <p:cNvSpPr/>
          <p:nvPr/>
        </p:nvSpPr>
        <p:spPr>
          <a:xfrm>
            <a:off x="6982048" y="3626197"/>
            <a:ext cx="497670" cy="419433"/>
          </a:xfrm>
          <a:custGeom>
            <a:rect b="b" l="l" r="r" t="t"/>
            <a:pathLst>
              <a:path extrusionOk="0" h="2730652" w="3240000">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69" name="Google Shape;1769;p54"/>
          <p:cNvSpPr/>
          <p:nvPr/>
        </p:nvSpPr>
        <p:spPr>
          <a:xfrm>
            <a:off x="6132058" y="3589260"/>
            <a:ext cx="497670" cy="493305"/>
          </a:xfrm>
          <a:custGeom>
            <a:rect b="b" l="l" r="r" t="t"/>
            <a:pathLst>
              <a:path extrusionOk="0" h="3211580" w="324000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70" name="Google Shape;1770;p54"/>
          <p:cNvSpPr/>
          <p:nvPr/>
        </p:nvSpPr>
        <p:spPr>
          <a:xfrm rot="2942052">
            <a:off x="8639059" y="3589842"/>
            <a:ext cx="462604" cy="492140"/>
          </a:xfrm>
          <a:custGeom>
            <a:rect b="b" l="l" r="r" t="t"/>
            <a:pathLst>
              <a:path extrusionOk="0" h="3204001" w="3011706">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71" name="Google Shape;1771;p54"/>
          <p:cNvSpPr/>
          <p:nvPr/>
        </p:nvSpPr>
        <p:spPr>
          <a:xfrm flipH="1" rot="-2675106">
            <a:off x="6299616" y="4621988"/>
            <a:ext cx="162556" cy="635774"/>
          </a:xfrm>
          <a:custGeom>
            <a:rect b="b" l="l" r="r" t="t"/>
            <a:pathLst>
              <a:path extrusionOk="0" h="4228323" w="1081111">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72" name="Google Shape;1772;p54"/>
          <p:cNvSpPr/>
          <p:nvPr/>
        </p:nvSpPr>
        <p:spPr>
          <a:xfrm>
            <a:off x="11156386" y="3571006"/>
            <a:ext cx="332990" cy="529812"/>
          </a:xfrm>
          <a:custGeom>
            <a:rect b="b" l="l" r="r" t="t"/>
            <a:pathLst>
              <a:path extrusionOk="0" h="3207971" w="2016224">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73" name="Google Shape;1773;p54"/>
          <p:cNvSpPr/>
          <p:nvPr/>
        </p:nvSpPr>
        <p:spPr>
          <a:xfrm>
            <a:off x="9438721" y="3571006"/>
            <a:ext cx="529812" cy="529812"/>
          </a:xfrm>
          <a:custGeom>
            <a:rect b="b" l="l" r="r" t="t"/>
            <a:pathLst>
              <a:path extrusionOk="0" h="3240000" w="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74" name="Google Shape;1774;p54"/>
          <p:cNvSpPr/>
          <p:nvPr/>
        </p:nvSpPr>
        <p:spPr>
          <a:xfrm>
            <a:off x="10277790" y="3571006"/>
            <a:ext cx="529090" cy="529812"/>
          </a:xfrm>
          <a:custGeom>
            <a:rect b="b" l="l" r="r" t="t"/>
            <a:pathLst>
              <a:path extrusionOk="0" h="3229762" w="3225370">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75" name="Google Shape;1775;p54"/>
          <p:cNvSpPr/>
          <p:nvPr/>
        </p:nvSpPr>
        <p:spPr>
          <a:xfrm rot="10800000">
            <a:off x="5298601" y="4674968"/>
            <a:ext cx="488619" cy="529812"/>
          </a:xfrm>
          <a:custGeom>
            <a:rect b="b" l="l" r="r" t="t"/>
            <a:pathLst>
              <a:path extrusionOk="0" h="3207983" w="2958558">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776" name="Google Shape;1776;p54"/>
          <p:cNvSpPr/>
          <p:nvPr/>
        </p:nvSpPr>
        <p:spPr>
          <a:xfrm rot="10800000">
            <a:off x="8710309" y="4659312"/>
            <a:ext cx="320105" cy="520850"/>
          </a:xfrm>
          <a:custGeom>
            <a:rect b="b" l="l" r="r" t="t"/>
            <a:pathLst>
              <a:path extrusionOk="0" h="7138182" w="3636337">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777" name="Google Shape;1777;p54"/>
          <p:cNvSpPr/>
          <p:nvPr/>
        </p:nvSpPr>
        <p:spPr>
          <a:xfrm>
            <a:off x="6977936" y="4798176"/>
            <a:ext cx="505898" cy="283399"/>
          </a:xfrm>
          <a:custGeom>
            <a:rect b="b" l="l" r="r" t="t"/>
            <a:pathLst>
              <a:path extrusionOk="0" h="2554996" w="4560938">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78" name="Google Shape;1778;p54"/>
          <p:cNvSpPr/>
          <p:nvPr/>
        </p:nvSpPr>
        <p:spPr>
          <a:xfrm>
            <a:off x="11061660" y="4700090"/>
            <a:ext cx="522441" cy="523242"/>
          </a:xfrm>
          <a:custGeom>
            <a:rect b="b" l="l" r="r" t="t"/>
            <a:pathLst>
              <a:path extrusionOk="0" h="3202496" w="3197597">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79" name="Google Shape;1779;p54"/>
          <p:cNvSpPr/>
          <p:nvPr/>
        </p:nvSpPr>
        <p:spPr>
          <a:xfrm flipH="1" rot="-5400000">
            <a:off x="9442736" y="5628226"/>
            <a:ext cx="541566" cy="510026"/>
          </a:xfrm>
          <a:custGeom>
            <a:rect b="b" l="l" r="r" t="t"/>
            <a:pathLst>
              <a:path extrusionOk="0" h="2758049" w="2928608">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780" name="Google Shape;1780;p54"/>
          <p:cNvSpPr/>
          <p:nvPr/>
        </p:nvSpPr>
        <p:spPr>
          <a:xfrm>
            <a:off x="7895083" y="4737985"/>
            <a:ext cx="404220" cy="403783"/>
          </a:xfrm>
          <a:custGeom>
            <a:rect b="b" l="l" r="r" t="t"/>
            <a:pathLst>
              <a:path extrusionOk="0" h="3225610" w="3229104">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81" name="Google Shape;1781;p54"/>
          <p:cNvSpPr/>
          <p:nvPr/>
        </p:nvSpPr>
        <p:spPr>
          <a:xfrm>
            <a:off x="9438721" y="4805113"/>
            <a:ext cx="529812" cy="269525"/>
          </a:xfrm>
          <a:custGeom>
            <a:rect b="b" l="l" r="r" t="t"/>
            <a:pathLst>
              <a:path extrusionOk="0" h="1659188" w="3261500">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82" name="Google Shape;1782;p54"/>
          <p:cNvSpPr/>
          <p:nvPr/>
        </p:nvSpPr>
        <p:spPr>
          <a:xfrm rot="2160000">
            <a:off x="10296822" y="4674968"/>
            <a:ext cx="491028" cy="529812"/>
          </a:xfrm>
          <a:custGeom>
            <a:rect b="b" l="l" r="r" t="t"/>
            <a:pathLst>
              <a:path extrusionOk="0" h="2951283" w="2735240">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83" name="Google Shape;1783;p54"/>
          <p:cNvSpPr/>
          <p:nvPr/>
        </p:nvSpPr>
        <p:spPr>
          <a:xfrm>
            <a:off x="4477340" y="4674968"/>
            <a:ext cx="437175" cy="529812"/>
          </a:xfrm>
          <a:custGeom>
            <a:rect b="b" l="l" r="r" t="t"/>
            <a:pathLst>
              <a:path extrusionOk="0" h="3228846" w="2664297">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84" name="Google Shape;1784;p54"/>
          <p:cNvSpPr/>
          <p:nvPr/>
        </p:nvSpPr>
        <p:spPr>
          <a:xfrm>
            <a:off x="5283276" y="5634756"/>
            <a:ext cx="519265" cy="519265"/>
          </a:xfrm>
          <a:custGeom>
            <a:rect b="b" l="l" r="r" t="t"/>
            <a:pathLst>
              <a:path extrusionOk="0" h="3960000" w="396044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785" name="Google Shape;1785;p54"/>
          <p:cNvSpPr/>
          <p:nvPr/>
        </p:nvSpPr>
        <p:spPr>
          <a:xfrm>
            <a:off x="4436267" y="5634756"/>
            <a:ext cx="519323" cy="519265"/>
          </a:xfrm>
          <a:custGeom>
            <a:rect b="b" l="l" r="r" t="t"/>
            <a:pathLst>
              <a:path extrusionOk="0" h="3960440" w="3888432">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786" name="Google Shape;1786;p54"/>
          <p:cNvSpPr/>
          <p:nvPr/>
        </p:nvSpPr>
        <p:spPr>
          <a:xfrm>
            <a:off x="6971252" y="5634756"/>
            <a:ext cx="519265" cy="519265"/>
          </a:xfrm>
          <a:custGeom>
            <a:rect b="b" l="l" r="r" t="t"/>
            <a:pathLst>
              <a:path extrusionOk="0" h="3960000" w="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787" name="Google Shape;1787;p54"/>
          <p:cNvSpPr/>
          <p:nvPr/>
        </p:nvSpPr>
        <p:spPr>
          <a:xfrm>
            <a:off x="6121262" y="5634756"/>
            <a:ext cx="519265" cy="519265"/>
          </a:xfrm>
          <a:custGeom>
            <a:rect b="b" l="l" r="r" t="t"/>
            <a:pathLst>
              <a:path extrusionOk="0" h="3960000" w="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788" name="Google Shape;1788;p54"/>
          <p:cNvSpPr/>
          <p:nvPr/>
        </p:nvSpPr>
        <p:spPr>
          <a:xfrm>
            <a:off x="7836637" y="5624208"/>
            <a:ext cx="521115" cy="529812"/>
          </a:xfrm>
          <a:custGeom>
            <a:rect b="b" l="l" r="r" t="t"/>
            <a:pathLst>
              <a:path extrusionOk="0" h="3240000" w="3186824">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89" name="Google Shape;1789;p54"/>
          <p:cNvSpPr/>
          <p:nvPr/>
        </p:nvSpPr>
        <p:spPr>
          <a:xfrm>
            <a:off x="8626102" y="5660698"/>
            <a:ext cx="488516" cy="493322"/>
          </a:xfrm>
          <a:custGeom>
            <a:rect b="b" l="l" r="r" t="t"/>
            <a:pathLst>
              <a:path extrusionOk="0" h="3221116" w="3189723">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790" name="Google Shape;1790;p54"/>
          <p:cNvSpPr/>
          <p:nvPr/>
        </p:nvSpPr>
        <p:spPr>
          <a:xfrm>
            <a:off x="11088980" y="5624208"/>
            <a:ext cx="544340" cy="529812"/>
          </a:xfrm>
          <a:custGeom>
            <a:rect b="b" l="l" r="r" t="t"/>
            <a:pathLst>
              <a:path extrusionOk="0" h="3218379" w="3306630">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91" name="Google Shape;1791;p54"/>
          <p:cNvSpPr/>
          <p:nvPr/>
        </p:nvSpPr>
        <p:spPr>
          <a:xfrm>
            <a:off x="10359195" y="5625275"/>
            <a:ext cx="426213" cy="537400"/>
          </a:xfrm>
          <a:custGeom>
            <a:rect b="b" l="l" r="r" t="t"/>
            <a:pathLst>
              <a:path extrusionOk="0" h="3213371" w="254853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5" name="Shape 1795"/>
        <p:cNvGrpSpPr/>
        <p:nvPr/>
      </p:nvGrpSpPr>
      <p:grpSpPr>
        <a:xfrm>
          <a:off x="0" y="0"/>
          <a:ext cx="0" cy="0"/>
          <a:chOff x="0" y="0"/>
          <a:chExt cx="0" cy="0"/>
        </a:xfrm>
      </p:grpSpPr>
      <p:sp>
        <p:nvSpPr>
          <p:cNvPr id="1796" name="Google Shape;1796;p55"/>
          <p:cNvSpPr txBox="1"/>
          <p:nvPr>
            <p:ph idx="1" type="body"/>
          </p:nvPr>
        </p:nvSpPr>
        <p:spPr>
          <a:xfrm>
            <a:off x="323529" y="123478"/>
            <a:ext cx="11573197" cy="724247"/>
          </a:xfrm>
          <a:prstGeom prst="rect">
            <a:avLst/>
          </a:prstGeom>
          <a:noFill/>
          <a:ln>
            <a:noFill/>
          </a:ln>
        </p:spPr>
        <p:txBody>
          <a:bodyPr anchorCtr="0" anchor="ctr" bIns="45700" lIns="91425" spcFirstLastPara="1" rIns="91425" wrap="square" tIns="45700">
            <a:normAutofit fontScale="92500" lnSpcReduction="10000"/>
          </a:bodyPr>
          <a:lstStyle/>
          <a:p>
            <a:pPr indent="0" lvl="0" marL="0" rtl="0" algn="ctr">
              <a:lnSpc>
                <a:spcPct val="90000"/>
              </a:lnSpc>
              <a:spcBef>
                <a:spcPts val="0"/>
              </a:spcBef>
              <a:spcAft>
                <a:spcPts val="0"/>
              </a:spcAft>
              <a:buClr>
                <a:srgbClr val="262626"/>
              </a:buClr>
              <a:buSzPct val="100000"/>
              <a:buNone/>
            </a:pPr>
            <a:r>
              <a:rPr lang="en-US"/>
              <a:t>Fully Editable Icon Sets: C</a:t>
            </a:r>
            <a:endParaRPr/>
          </a:p>
        </p:txBody>
      </p:sp>
      <p:sp>
        <p:nvSpPr>
          <p:cNvPr id="1797" name="Google Shape;1797;p55"/>
          <p:cNvSpPr/>
          <p:nvPr/>
        </p:nvSpPr>
        <p:spPr>
          <a:xfrm rot="10800000">
            <a:off x="7871934" y="4610240"/>
            <a:ext cx="220703" cy="687310"/>
          </a:xfrm>
          <a:custGeom>
            <a:rect b="b" l="l" r="r" t="t"/>
            <a:pathLst>
              <a:path extrusionOk="0" h="3240000" w="10404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98" name="Google Shape;1798;p55"/>
          <p:cNvSpPr/>
          <p:nvPr/>
        </p:nvSpPr>
        <p:spPr>
          <a:xfrm>
            <a:off x="8435540" y="4689594"/>
            <a:ext cx="529466" cy="528605"/>
          </a:xfrm>
          <a:custGeom>
            <a:rect b="b" l="l" r="r" t="t"/>
            <a:pathLst>
              <a:path extrusionOk="0" h="3222968" w="3228210">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799" name="Google Shape;1799;p55"/>
          <p:cNvSpPr/>
          <p:nvPr/>
        </p:nvSpPr>
        <p:spPr>
          <a:xfrm rot="-5400000">
            <a:off x="4359308" y="3634371"/>
            <a:ext cx="444149" cy="529543"/>
          </a:xfrm>
          <a:custGeom>
            <a:rect b="b" l="l" r="r" t="t"/>
            <a:pathLst>
              <a:path extrusionOk="0" h="3228660" w="2708011">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800" name="Google Shape;1800;p55"/>
          <p:cNvSpPr/>
          <p:nvPr/>
        </p:nvSpPr>
        <p:spPr>
          <a:xfrm>
            <a:off x="9475134" y="3608548"/>
            <a:ext cx="486216" cy="581184"/>
          </a:xfrm>
          <a:custGeom>
            <a:rect b="b" l="l" r="r" t="t"/>
            <a:pathLst>
              <a:path extrusionOk="0" h="3213079" w="2688046">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801" name="Google Shape;1801;p55"/>
          <p:cNvSpPr/>
          <p:nvPr/>
        </p:nvSpPr>
        <p:spPr>
          <a:xfrm>
            <a:off x="10104940" y="4747559"/>
            <a:ext cx="511325" cy="412677"/>
          </a:xfrm>
          <a:custGeom>
            <a:rect b="b" l="l" r="r" t="t"/>
            <a:pathLst>
              <a:path extrusionOk="0" h="2669631" w="3307788">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802" name="Google Shape;1802;p55"/>
          <p:cNvSpPr/>
          <p:nvPr/>
        </p:nvSpPr>
        <p:spPr>
          <a:xfrm>
            <a:off x="10252271" y="3641889"/>
            <a:ext cx="514505" cy="514505"/>
          </a:xfrm>
          <a:custGeom>
            <a:rect b="b" l="l" r="r" t="t"/>
            <a:pathLst>
              <a:path extrusionOk="0" h="3240000" w="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803" name="Google Shape;1803;p55"/>
          <p:cNvSpPr/>
          <p:nvPr/>
        </p:nvSpPr>
        <p:spPr>
          <a:xfrm>
            <a:off x="10998217" y="5652772"/>
            <a:ext cx="536427" cy="573297"/>
          </a:xfrm>
          <a:custGeom>
            <a:rect b="b" l="l" r="r" t="t"/>
            <a:pathLst>
              <a:path extrusionOk="0" h="3173121" w="2969045">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804" name="Google Shape;1804;p55"/>
          <p:cNvSpPr/>
          <p:nvPr/>
        </p:nvSpPr>
        <p:spPr>
          <a:xfrm>
            <a:off x="10972939" y="2640819"/>
            <a:ext cx="586980" cy="430164"/>
          </a:xfrm>
          <a:custGeom>
            <a:rect b="b" l="l" r="r" t="t"/>
            <a:pathLst>
              <a:path extrusionOk="0" h="2380886" w="3248842">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805" name="Google Shape;1805;p55"/>
          <p:cNvSpPr/>
          <p:nvPr/>
        </p:nvSpPr>
        <p:spPr>
          <a:xfrm>
            <a:off x="9454085" y="5654191"/>
            <a:ext cx="563324" cy="570461"/>
          </a:xfrm>
          <a:custGeom>
            <a:rect b="b" l="l" r="r" t="t"/>
            <a:pathLst>
              <a:path extrusionOk="0" h="2880180" w="2844151">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806" name="Google Shape;1806;p55"/>
          <p:cNvSpPr/>
          <p:nvPr/>
        </p:nvSpPr>
        <p:spPr>
          <a:xfrm rot="9900000">
            <a:off x="10208910" y="1534987"/>
            <a:ext cx="579867" cy="492485"/>
          </a:xfrm>
          <a:custGeom>
            <a:rect b="b" l="l" r="r" t="t"/>
            <a:pathLst>
              <a:path extrusionOk="0" h="2472345" w="2911009">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807" name="Google Shape;1807;p55"/>
          <p:cNvSpPr/>
          <p:nvPr/>
        </p:nvSpPr>
        <p:spPr>
          <a:xfrm>
            <a:off x="4246301" y="4666128"/>
            <a:ext cx="575536" cy="575536"/>
          </a:xfrm>
          <a:custGeom>
            <a:rect b="b" l="l" r="r" t="t"/>
            <a:pathLst>
              <a:path extrusionOk="0" h="3240000" w="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808" name="Google Shape;1808;p55"/>
          <p:cNvSpPr/>
          <p:nvPr/>
        </p:nvSpPr>
        <p:spPr>
          <a:xfrm>
            <a:off x="8766358" y="3640606"/>
            <a:ext cx="417857" cy="517071"/>
          </a:xfrm>
          <a:custGeom>
            <a:rect b="b" l="l" r="r" t="t"/>
            <a:pathLst>
              <a:path extrusionOk="0" h="1937121" w="156543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809" name="Google Shape;1809;p55"/>
          <p:cNvSpPr/>
          <p:nvPr/>
        </p:nvSpPr>
        <p:spPr>
          <a:xfrm>
            <a:off x="5164740" y="4708915"/>
            <a:ext cx="586136" cy="489963"/>
          </a:xfrm>
          <a:custGeom>
            <a:rect b="b" l="l" r="r" t="t"/>
            <a:pathLst>
              <a:path extrusionOk="0" h="2663936" w="3186824">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810" name="Google Shape;1810;p55"/>
          <p:cNvSpPr/>
          <p:nvPr/>
        </p:nvSpPr>
        <p:spPr>
          <a:xfrm>
            <a:off x="8316455" y="1548746"/>
            <a:ext cx="605315" cy="464964"/>
          </a:xfrm>
          <a:custGeom>
            <a:rect b="b" l="l" r="r" t="t"/>
            <a:pathLst>
              <a:path extrusionOk="0" h="2447912" w="3186824">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811" name="Google Shape;1811;p55"/>
          <p:cNvSpPr/>
          <p:nvPr/>
        </p:nvSpPr>
        <p:spPr>
          <a:xfrm>
            <a:off x="9257631" y="1515680"/>
            <a:ext cx="615416" cy="531098"/>
          </a:xfrm>
          <a:custGeom>
            <a:rect b="b" l="l" r="r" t="t"/>
            <a:pathLst>
              <a:path extrusionOk="0" h="2796091" w="3240006">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812" name="Google Shape;1812;p55"/>
          <p:cNvSpPr/>
          <p:nvPr/>
        </p:nvSpPr>
        <p:spPr>
          <a:xfrm>
            <a:off x="11124640" y="1472088"/>
            <a:ext cx="283580" cy="618280"/>
          </a:xfrm>
          <a:custGeom>
            <a:rect b="b" l="l" r="r" t="t"/>
            <a:pathLst>
              <a:path extrusionOk="0" h="3255081" w="1492970">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813" name="Google Shape;1813;p55"/>
          <p:cNvSpPr/>
          <p:nvPr/>
        </p:nvSpPr>
        <p:spPr>
          <a:xfrm>
            <a:off x="6093780" y="4751666"/>
            <a:ext cx="615416" cy="404460"/>
          </a:xfrm>
          <a:custGeom>
            <a:rect b="b" l="l" r="r" t="t"/>
            <a:pathLst>
              <a:path extrusionOk="0" h="2129375" w="3240006">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814" name="Google Shape;1814;p55"/>
          <p:cNvSpPr/>
          <p:nvPr/>
        </p:nvSpPr>
        <p:spPr>
          <a:xfrm>
            <a:off x="5137072" y="3750690"/>
            <a:ext cx="616402" cy="296900"/>
          </a:xfrm>
          <a:custGeom>
            <a:rect b="b" l="l" r="r" t="t"/>
            <a:pathLst>
              <a:path extrusionOk="0" h="1548752" w="3215400">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815" name="Google Shape;1815;p55"/>
          <p:cNvSpPr/>
          <p:nvPr/>
        </p:nvSpPr>
        <p:spPr>
          <a:xfrm>
            <a:off x="6044394" y="3750690"/>
            <a:ext cx="616402" cy="296900"/>
          </a:xfrm>
          <a:custGeom>
            <a:rect b="b" l="l" r="r" t="t"/>
            <a:pathLst>
              <a:path extrusionOk="0" h="1548752" w="3215400">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816" name="Google Shape;1816;p55"/>
          <p:cNvSpPr/>
          <p:nvPr/>
        </p:nvSpPr>
        <p:spPr>
          <a:xfrm>
            <a:off x="6951716" y="3750690"/>
            <a:ext cx="616402" cy="296900"/>
          </a:xfrm>
          <a:custGeom>
            <a:rect b="b" l="l" r="r" t="t"/>
            <a:pathLst>
              <a:path extrusionOk="0" h="1548752" w="3215400">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817" name="Google Shape;1817;p55"/>
          <p:cNvSpPr/>
          <p:nvPr/>
        </p:nvSpPr>
        <p:spPr>
          <a:xfrm>
            <a:off x="7859036" y="3750690"/>
            <a:ext cx="616402" cy="296900"/>
          </a:xfrm>
          <a:custGeom>
            <a:rect b="b" l="l" r="r" t="t"/>
            <a:pathLst>
              <a:path extrusionOk="0" h="1548752" w="3215400">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818" name="Google Shape;1818;p55"/>
          <p:cNvSpPr/>
          <p:nvPr/>
        </p:nvSpPr>
        <p:spPr>
          <a:xfrm rot="8100000">
            <a:off x="11057693" y="3690402"/>
            <a:ext cx="417475" cy="417476"/>
          </a:xfrm>
          <a:custGeom>
            <a:rect b="b" l="l" r="r" t="t"/>
            <a:pathLst>
              <a:path extrusionOk="0" h="2483835" w="2483832">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819" name="Google Shape;1819;p55"/>
          <p:cNvSpPr/>
          <p:nvPr/>
        </p:nvSpPr>
        <p:spPr>
          <a:xfrm>
            <a:off x="5773604" y="2544635"/>
            <a:ext cx="617508" cy="622535"/>
          </a:xfrm>
          <a:custGeom>
            <a:rect b="b" l="l" r="r" t="t"/>
            <a:pathLst>
              <a:path extrusionOk="0" h="3234532" w="320841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820" name="Google Shape;1820;p55"/>
          <p:cNvSpPr/>
          <p:nvPr/>
        </p:nvSpPr>
        <p:spPr>
          <a:xfrm>
            <a:off x="6733448" y="2544108"/>
            <a:ext cx="484927" cy="623588"/>
          </a:xfrm>
          <a:custGeom>
            <a:rect b="b" l="l" r="r" t="t"/>
            <a:pathLst>
              <a:path extrusionOk="0" h="3240000" w="2519554">
                <a:moveTo>
                  <a:pt x="1259778" y="0"/>
                </a:moveTo>
                <a:cubicBezTo>
                  <a:pt x="1299543" y="0"/>
                  <a:pt x="1331778" y="32235"/>
                  <a:pt x="1331778" y="72000"/>
                </a:cubicBezTo>
                <a:lnTo>
                  <a:pt x="1331778" y="292696"/>
                </a:lnTo>
                <a:cubicBezTo>
                  <a:pt x="1526887" y="301316"/>
                  <a:pt x="1719796" y="357828"/>
                  <a:pt x="1894309" y="459601"/>
                </a:cubicBezTo>
                <a:cubicBezTo>
                  <a:pt x="2284331" y="687055"/>
                  <a:pt x="2522839" y="1105809"/>
                  <a:pt x="2519520" y="1557297"/>
                </a:cubicBezTo>
                <a:lnTo>
                  <a:pt x="2509882" y="1557270"/>
                </a:lnTo>
                <a:cubicBezTo>
                  <a:pt x="2413806" y="1435449"/>
                  <a:pt x="2264527" y="1358626"/>
                  <a:pt x="2097304" y="1358626"/>
                </a:cubicBezTo>
                <a:cubicBezTo>
                  <a:pt x="1931567" y="1358626"/>
                  <a:pt x="1783455" y="1434091"/>
                  <a:pt x="1688484" y="1554913"/>
                </a:cubicBezTo>
                <a:lnTo>
                  <a:pt x="1657888" y="1554825"/>
                </a:lnTo>
                <a:cubicBezTo>
                  <a:pt x="1579123" y="1454657"/>
                  <a:pt x="1463823" y="1385682"/>
                  <a:pt x="1331778" y="1368008"/>
                </a:cubicBezTo>
                <a:lnTo>
                  <a:pt x="1331778" y="2507895"/>
                </a:lnTo>
                <a:lnTo>
                  <a:pt x="1356113" y="2507895"/>
                </a:lnTo>
                <a:lnTo>
                  <a:pt x="1356113" y="2868215"/>
                </a:lnTo>
                <a:lnTo>
                  <a:pt x="1353558" y="2868215"/>
                </a:lnTo>
                <a:cubicBezTo>
                  <a:pt x="1347515" y="3074779"/>
                  <a:pt x="1177830" y="3240000"/>
                  <a:pt x="969556" y="3240000"/>
                </a:cubicBezTo>
                <a:cubicBezTo>
                  <a:pt x="759529" y="3240000"/>
                  <a:pt x="588743" y="3071985"/>
                  <a:pt x="585029" y="2863014"/>
                </a:cubicBezTo>
                <a:cubicBezTo>
                  <a:pt x="584214" y="2861474"/>
                  <a:pt x="584183" y="2859896"/>
                  <a:pt x="584183" y="2858310"/>
                </a:cubicBezTo>
                <a:lnTo>
                  <a:pt x="584422" y="2856985"/>
                </a:lnTo>
                <a:cubicBezTo>
                  <a:pt x="584186" y="2856201"/>
                  <a:pt x="584184" y="2855415"/>
                  <a:pt x="584184" y="2854628"/>
                </a:cubicBezTo>
                <a:lnTo>
                  <a:pt x="584846" y="2854628"/>
                </a:lnTo>
                <a:cubicBezTo>
                  <a:pt x="585977" y="2797047"/>
                  <a:pt x="628115" y="2750982"/>
                  <a:pt x="679843" y="2750982"/>
                </a:cubicBezTo>
                <a:cubicBezTo>
                  <a:pt x="731571" y="2750982"/>
                  <a:pt x="773709" y="2797047"/>
                  <a:pt x="774841" y="2854628"/>
                </a:cubicBezTo>
                <a:lnTo>
                  <a:pt x="776870" y="2854628"/>
                </a:lnTo>
                <a:cubicBezTo>
                  <a:pt x="776870" y="2961046"/>
                  <a:pt x="863138" y="3047314"/>
                  <a:pt x="969556" y="3047314"/>
                </a:cubicBezTo>
                <a:cubicBezTo>
                  <a:pt x="1075974" y="3047314"/>
                  <a:pt x="1162242" y="2961046"/>
                  <a:pt x="1162242" y="2854628"/>
                </a:cubicBezTo>
                <a:lnTo>
                  <a:pt x="1163439" y="2854628"/>
                </a:lnTo>
                <a:lnTo>
                  <a:pt x="1163439" y="2507895"/>
                </a:lnTo>
                <a:lnTo>
                  <a:pt x="1187778" y="2507895"/>
                </a:lnTo>
                <a:lnTo>
                  <a:pt x="1187778" y="1365548"/>
                </a:lnTo>
                <a:cubicBezTo>
                  <a:pt x="1048083" y="1378241"/>
                  <a:pt x="925400" y="1448176"/>
                  <a:pt x="842602" y="1552487"/>
                </a:cubicBezTo>
                <a:lnTo>
                  <a:pt x="807450" y="1552386"/>
                </a:lnTo>
                <a:cubicBezTo>
                  <a:pt x="712615" y="1432960"/>
                  <a:pt x="565486" y="1358626"/>
                  <a:pt x="400996" y="1358626"/>
                </a:cubicBezTo>
                <a:cubicBezTo>
                  <a:pt x="240343" y="1358626"/>
                  <a:pt x="96251" y="1429532"/>
                  <a:pt x="0" y="1543232"/>
                </a:cubicBezTo>
                <a:cubicBezTo>
                  <a:pt x="1264" y="1094357"/>
                  <a:pt x="241710" y="680052"/>
                  <a:pt x="631054" y="455977"/>
                </a:cubicBezTo>
                <a:cubicBezTo>
                  <a:pt x="804121" y="356374"/>
                  <a:pt x="994908" y="301092"/>
                  <a:pt x="1187778" y="292721"/>
                </a:cubicBezTo>
                <a:lnTo>
                  <a:pt x="1187778" y="72000"/>
                </a:lnTo>
                <a:cubicBezTo>
                  <a:pt x="1187778" y="32235"/>
                  <a:pt x="1220013" y="0"/>
                  <a:pt x="1259778"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821" name="Google Shape;1821;p55"/>
          <p:cNvSpPr/>
          <p:nvPr/>
        </p:nvSpPr>
        <p:spPr>
          <a:xfrm>
            <a:off x="7436317" y="1509092"/>
            <a:ext cx="544275" cy="544275"/>
          </a:xfrm>
          <a:prstGeom prst="hear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822" name="Google Shape;1822;p55"/>
          <p:cNvSpPr/>
          <p:nvPr/>
        </p:nvSpPr>
        <p:spPr>
          <a:xfrm>
            <a:off x="10301960" y="5685084"/>
            <a:ext cx="411706" cy="508675"/>
          </a:xfrm>
          <a:custGeom>
            <a:rect b="b" l="l" r="r" t="t"/>
            <a:pathLst>
              <a:path extrusionOk="0" h="3213524" w="2600931">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823" name="Google Shape;1823;p55"/>
          <p:cNvSpPr/>
          <p:nvPr/>
        </p:nvSpPr>
        <p:spPr>
          <a:xfrm>
            <a:off x="4242330" y="5739982"/>
            <a:ext cx="678102" cy="398876"/>
          </a:xfrm>
          <a:custGeom>
            <a:rect b="b" l="l" r="r" t="t"/>
            <a:pathLst>
              <a:path extrusionOk="0" h="2664566" w="452983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824" name="Google Shape;1824;p55"/>
          <p:cNvSpPr/>
          <p:nvPr/>
        </p:nvSpPr>
        <p:spPr>
          <a:xfrm>
            <a:off x="8665030" y="5684794"/>
            <a:ext cx="504505" cy="509254"/>
          </a:xfrm>
          <a:custGeom>
            <a:rect b="b" l="l" r="r" t="t"/>
            <a:pathLst>
              <a:path extrusionOk="0" h="3217189" w="3187187">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825" name="Google Shape;1825;p55"/>
          <p:cNvSpPr/>
          <p:nvPr/>
        </p:nvSpPr>
        <p:spPr>
          <a:xfrm>
            <a:off x="5963174" y="5716474"/>
            <a:ext cx="691882" cy="445892"/>
          </a:xfrm>
          <a:custGeom>
            <a:rect b="b" l="l" r="r" t="t"/>
            <a:pathLst>
              <a:path extrusionOk="0" h="2078296" w="3224845">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826" name="Google Shape;1826;p55"/>
          <p:cNvSpPr/>
          <p:nvPr/>
        </p:nvSpPr>
        <p:spPr>
          <a:xfrm>
            <a:off x="6939606" y="5653380"/>
            <a:ext cx="579873" cy="572083"/>
          </a:xfrm>
          <a:custGeom>
            <a:rect b="b" l="l" r="r" t="t"/>
            <a:pathLst>
              <a:path extrusionOk="0" h="3196551" w="3240076">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827" name="Google Shape;1827;p55"/>
          <p:cNvSpPr/>
          <p:nvPr/>
        </p:nvSpPr>
        <p:spPr>
          <a:xfrm rot="-2700000">
            <a:off x="5204982" y="5698880"/>
            <a:ext cx="473640" cy="481082"/>
          </a:xfrm>
          <a:custGeom>
            <a:rect b="b" l="l" r="r" t="t"/>
            <a:pathLst>
              <a:path extrusionOk="0" h="2688071" w="2646489">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828" name="Google Shape;1828;p55"/>
          <p:cNvSpPr/>
          <p:nvPr/>
        </p:nvSpPr>
        <p:spPr>
          <a:xfrm>
            <a:off x="7804030" y="5649492"/>
            <a:ext cx="576449" cy="579858"/>
          </a:xfrm>
          <a:custGeom>
            <a:rect b="b" l="l" r="r" t="t"/>
            <a:pathLst>
              <a:path extrusionOk="0" h="3240001" w="322095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829" name="Google Shape;1829;p55"/>
          <p:cNvSpPr/>
          <p:nvPr/>
        </p:nvSpPr>
        <p:spPr>
          <a:xfrm>
            <a:off x="4455730" y="1450295"/>
            <a:ext cx="251302" cy="661867"/>
          </a:xfrm>
          <a:custGeom>
            <a:rect b="b" l="l" r="r" t="t"/>
            <a:pathLst>
              <a:path extrusionOk="0" h="3923699" w="1489775">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830" name="Google Shape;1830;p55"/>
          <p:cNvSpPr/>
          <p:nvPr/>
        </p:nvSpPr>
        <p:spPr>
          <a:xfrm rot="10800000">
            <a:off x="5042893" y="1447239"/>
            <a:ext cx="313136" cy="667981"/>
          </a:xfrm>
          <a:custGeom>
            <a:rect b="b" l="l" r="r" t="t"/>
            <a:pathLst>
              <a:path extrusionOk="0" h="3959924" w="1856332">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831" name="Google Shape;1831;p55"/>
          <p:cNvSpPr/>
          <p:nvPr/>
        </p:nvSpPr>
        <p:spPr>
          <a:xfrm>
            <a:off x="5691893" y="1539942"/>
            <a:ext cx="507661" cy="521714"/>
          </a:xfrm>
          <a:custGeom>
            <a:rect b="b" l="l" r="r" t="t"/>
            <a:pathLst>
              <a:path extrusionOk="0" h="366339" w="356471">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832" name="Google Shape;1832;p55"/>
          <p:cNvSpPr/>
          <p:nvPr/>
        </p:nvSpPr>
        <p:spPr>
          <a:xfrm>
            <a:off x="6568402" y="1501877"/>
            <a:ext cx="532052" cy="543757"/>
          </a:xfrm>
          <a:custGeom>
            <a:rect b="b" l="l" r="r" t="t"/>
            <a:pathLst>
              <a:path extrusionOk="0" h="381817" w="373598">
                <a:moveTo>
                  <a:pt x="229573" y="45391"/>
                </a:moveTo>
                <a:cubicBezTo>
                  <a:pt x="175099" y="45391"/>
                  <a:pt x="130939" y="89551"/>
                  <a:pt x="130939" y="144025"/>
                </a:cubicBezTo>
                <a:cubicBezTo>
                  <a:pt x="130939" y="198499"/>
                  <a:pt x="175099" y="242659"/>
                  <a:pt x="229573" y="242659"/>
                </a:cubicBezTo>
                <a:cubicBezTo>
                  <a:pt x="284047" y="242659"/>
                  <a:pt x="328207" y="198499"/>
                  <a:pt x="328207" y="144025"/>
                </a:cubicBezTo>
                <a:cubicBezTo>
                  <a:pt x="328207" y="89551"/>
                  <a:pt x="284047" y="45391"/>
                  <a:pt x="229573" y="45391"/>
                </a:cubicBezTo>
                <a:close/>
                <a:moveTo>
                  <a:pt x="229573" y="0"/>
                </a:moveTo>
                <a:cubicBezTo>
                  <a:pt x="309116" y="0"/>
                  <a:pt x="373598" y="64482"/>
                  <a:pt x="373598" y="144025"/>
                </a:cubicBezTo>
                <a:cubicBezTo>
                  <a:pt x="373598" y="223568"/>
                  <a:pt x="309116" y="288050"/>
                  <a:pt x="229573" y="288050"/>
                </a:cubicBezTo>
                <a:cubicBezTo>
                  <a:pt x="202172" y="288050"/>
                  <a:pt x="176558" y="280398"/>
                  <a:pt x="156060" y="264966"/>
                </a:cubicBezTo>
                <a:lnTo>
                  <a:pt x="128993" y="292033"/>
                </a:lnTo>
                <a:lnTo>
                  <a:pt x="160228" y="323268"/>
                </a:lnTo>
                <a:cubicBezTo>
                  <a:pt x="171055" y="334095"/>
                  <a:pt x="171055" y="351650"/>
                  <a:pt x="160228" y="362477"/>
                </a:cubicBezTo>
                <a:cubicBezTo>
                  <a:pt x="149401" y="373304"/>
                  <a:pt x="131846" y="373304"/>
                  <a:pt x="121019" y="362477"/>
                </a:cubicBezTo>
                <a:lnTo>
                  <a:pt x="89784" y="331242"/>
                </a:lnTo>
                <a:lnTo>
                  <a:pt x="39209" y="381817"/>
                </a:lnTo>
                <a:cubicBezTo>
                  <a:pt x="28381" y="392644"/>
                  <a:pt x="10827" y="392644"/>
                  <a:pt x="0" y="381817"/>
                </a:cubicBezTo>
                <a:cubicBezTo>
                  <a:pt x="-10828" y="370989"/>
                  <a:pt x="-10828" y="353435"/>
                  <a:pt x="0" y="342608"/>
                </a:cubicBezTo>
                <a:lnTo>
                  <a:pt x="50575" y="292033"/>
                </a:lnTo>
                <a:lnTo>
                  <a:pt x="16166" y="257624"/>
                </a:lnTo>
                <a:cubicBezTo>
                  <a:pt x="5339" y="246797"/>
                  <a:pt x="5339" y="229242"/>
                  <a:pt x="16166" y="218415"/>
                </a:cubicBezTo>
                <a:cubicBezTo>
                  <a:pt x="26993" y="207588"/>
                  <a:pt x="44548" y="207588"/>
                  <a:pt x="55375" y="218415"/>
                </a:cubicBezTo>
                <a:lnTo>
                  <a:pt x="89784" y="252824"/>
                </a:lnTo>
                <a:lnTo>
                  <a:pt x="115252" y="227356"/>
                </a:lnTo>
                <a:cubicBezTo>
                  <a:pt x="95803" y="205073"/>
                  <a:pt x="85548" y="175747"/>
                  <a:pt x="85548" y="144025"/>
                </a:cubicBezTo>
                <a:cubicBezTo>
                  <a:pt x="85548" y="64482"/>
                  <a:pt x="150030" y="0"/>
                  <a:pt x="229573"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833" name="Google Shape;1833;p55"/>
          <p:cNvSpPr/>
          <p:nvPr/>
        </p:nvSpPr>
        <p:spPr>
          <a:xfrm>
            <a:off x="7560710" y="2604583"/>
            <a:ext cx="507960" cy="502639"/>
          </a:xfrm>
          <a:custGeom>
            <a:rect b="b" l="l" r="r" t="t"/>
            <a:pathLst>
              <a:path extrusionOk="0" h="3186731" w="3220460">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834" name="Google Shape;1834;p55"/>
          <p:cNvSpPr/>
          <p:nvPr/>
        </p:nvSpPr>
        <p:spPr>
          <a:xfrm>
            <a:off x="5081797" y="2603460"/>
            <a:ext cx="349473" cy="504884"/>
          </a:xfrm>
          <a:custGeom>
            <a:rect b="b" l="l" r="r" t="t"/>
            <a:pathLst>
              <a:path extrusionOk="0" h="3200962" w="2215656">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835" name="Google Shape;1835;p55"/>
          <p:cNvSpPr/>
          <p:nvPr/>
        </p:nvSpPr>
        <p:spPr>
          <a:xfrm>
            <a:off x="8411005" y="2603460"/>
            <a:ext cx="455959" cy="504884"/>
          </a:xfrm>
          <a:custGeom>
            <a:rect b="b" l="l" r="r" t="t"/>
            <a:pathLst>
              <a:path extrusionOk="0" h="3200962" w="2890784">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836" name="Google Shape;1836;p55"/>
          <p:cNvSpPr/>
          <p:nvPr/>
        </p:nvSpPr>
        <p:spPr>
          <a:xfrm>
            <a:off x="10130939" y="2599748"/>
            <a:ext cx="499664" cy="512309"/>
          </a:xfrm>
          <a:custGeom>
            <a:rect b="b" l="l" r="r" t="t"/>
            <a:pathLst>
              <a:path extrusionOk="0" h="2354521" w="2296406">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837" name="Google Shape;1837;p55"/>
          <p:cNvSpPr/>
          <p:nvPr/>
        </p:nvSpPr>
        <p:spPr>
          <a:xfrm>
            <a:off x="10959168" y="4745774"/>
            <a:ext cx="614525" cy="416246"/>
          </a:xfrm>
          <a:custGeom>
            <a:rect b="b" l="l" r="r" t="t"/>
            <a:pathLst>
              <a:path extrusionOk="0" h="2180445" w="3219104">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838" name="Google Shape;1838;p55"/>
          <p:cNvSpPr/>
          <p:nvPr/>
        </p:nvSpPr>
        <p:spPr>
          <a:xfrm>
            <a:off x="4423300" y="2468550"/>
            <a:ext cx="316162" cy="774705"/>
          </a:xfrm>
          <a:custGeom>
            <a:rect b="b" l="l" r="r" t="t"/>
            <a:pathLst>
              <a:path extrusionOk="0" h="2598393" w="106042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839" name="Google Shape;1839;p55"/>
          <p:cNvSpPr/>
          <p:nvPr/>
        </p:nvSpPr>
        <p:spPr>
          <a:xfrm>
            <a:off x="9209300" y="2626898"/>
            <a:ext cx="579306" cy="458009"/>
          </a:xfrm>
          <a:custGeom>
            <a:rect b="b" l="l" r="r" t="t"/>
            <a:pathLst>
              <a:path extrusionOk="0" h="2545072" w="3219104">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840" name="Google Shape;1840;p55"/>
          <p:cNvSpPr/>
          <p:nvPr/>
        </p:nvSpPr>
        <p:spPr>
          <a:xfrm>
            <a:off x="7052100" y="4713438"/>
            <a:ext cx="476931" cy="480914"/>
          </a:xfrm>
          <a:custGeom>
            <a:rect b="b" l="l" r="r" t="t"/>
            <a:pathLst>
              <a:path extrusionOk="0" h="1665940" w="1652142">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841" name="Google Shape;1841;p55"/>
          <p:cNvSpPr/>
          <p:nvPr/>
        </p:nvSpPr>
        <p:spPr>
          <a:xfrm>
            <a:off x="9307908" y="4680733"/>
            <a:ext cx="454128" cy="546324"/>
          </a:xfrm>
          <a:custGeom>
            <a:rect b="b" l="l" r="r" t="t"/>
            <a:pathLst>
              <a:path extrusionOk="0" h="3213546" w="267123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nvSpPr>
        <p:spPr>
          <a:xfrm>
            <a:off x="6601156" y="2584990"/>
            <a:ext cx="4979677" cy="1816266"/>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67">
                <a:solidFill>
                  <a:schemeClr val="lt1"/>
                </a:solidFill>
                <a:latin typeface="Arial"/>
                <a:ea typeface="Arial"/>
                <a:cs typeface="Arial"/>
                <a:sym typeface="Arial"/>
              </a:rPr>
              <a:t>langkah selanjutnya adalah membuat function "tranfer" dan “tranferfrom”, seperti gambar di ini, lalu" TransferFrom" di gunakan untuk fucntion mengiring dan function "tranfer" di gunakan untuk membalance data yang di terima</a:t>
            </a:r>
            <a:endParaRPr sz="1867">
              <a:solidFill>
                <a:schemeClr val="lt1"/>
              </a:solidFill>
              <a:latin typeface="Arial"/>
              <a:ea typeface="Arial"/>
              <a:cs typeface="Arial"/>
              <a:sym typeface="Arial"/>
            </a:endParaRPr>
          </a:p>
        </p:txBody>
      </p:sp>
      <p:pic>
        <p:nvPicPr>
          <p:cNvPr id="123" name="Google Shape;123;p6"/>
          <p:cNvPicPr preferRelativeResize="0"/>
          <p:nvPr/>
        </p:nvPicPr>
        <p:blipFill rotWithShape="1">
          <a:blip r:embed="rId3">
            <a:alphaModFix/>
          </a:blip>
          <a:srcRect b="0" l="0" r="0" t="0"/>
          <a:stretch/>
        </p:blipFill>
        <p:spPr>
          <a:xfrm>
            <a:off x="364490" y="546705"/>
            <a:ext cx="5731510" cy="2341880"/>
          </a:xfrm>
          <a:prstGeom prst="rect">
            <a:avLst/>
          </a:prstGeom>
          <a:noFill/>
          <a:ln cap="flat" cmpd="sng" w="9525">
            <a:solidFill>
              <a:schemeClr val="lt1"/>
            </a:solidFill>
            <a:prstDash val="solid"/>
            <a:round/>
            <a:headEnd len="sm" w="sm" type="none"/>
            <a:tailEnd len="sm" w="sm" type="none"/>
          </a:ln>
        </p:spPr>
      </p:pic>
      <p:pic>
        <p:nvPicPr>
          <p:cNvPr id="124" name="Google Shape;124;p6"/>
          <p:cNvPicPr preferRelativeResize="0"/>
          <p:nvPr/>
        </p:nvPicPr>
        <p:blipFill rotWithShape="1">
          <a:blip r:embed="rId4">
            <a:alphaModFix/>
          </a:blip>
          <a:srcRect b="0" l="0" r="0" t="0"/>
          <a:stretch/>
        </p:blipFill>
        <p:spPr>
          <a:xfrm>
            <a:off x="364490" y="3469185"/>
            <a:ext cx="5731510" cy="2790190"/>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7"/>
          <p:cNvSpPr txBox="1"/>
          <p:nvPr/>
        </p:nvSpPr>
        <p:spPr>
          <a:xfrm>
            <a:off x="6601156" y="2584990"/>
            <a:ext cx="4979677" cy="1816266"/>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67">
                <a:solidFill>
                  <a:schemeClr val="lt1"/>
                </a:solidFill>
                <a:latin typeface="Arial"/>
                <a:ea typeface="Arial"/>
                <a:cs typeface="Arial"/>
                <a:sym typeface="Arial"/>
              </a:rPr>
              <a:t>Selanjutnya hal hal tersebut di buat, langkah selanjutnya adalah menambahkan function “approve”, Approval”,dsb yang tersedia dalam EIP-20, atau kita biasa mengcopy langsung pada Code yang disediakan melalui github.</a:t>
            </a:r>
            <a:endParaRPr/>
          </a:p>
          <a:p>
            <a:pPr indent="0" lvl="0" marL="0" marR="0" rtl="0" algn="l">
              <a:spcBef>
                <a:spcPts val="0"/>
              </a:spcBef>
              <a:spcAft>
                <a:spcPts val="0"/>
              </a:spcAft>
              <a:buNone/>
            </a:pPr>
            <a:r>
              <a:rPr lang="en-US" sz="1867">
                <a:solidFill>
                  <a:schemeClr val="lt1"/>
                </a:solidFill>
                <a:latin typeface="Arial"/>
                <a:ea typeface="Arial"/>
                <a:cs typeface="Arial"/>
                <a:sym typeface="Arial"/>
              </a:rPr>
              <a:t>Hasilnya akan seperti gambar ini</a:t>
            </a:r>
            <a:endParaRPr sz="1867">
              <a:solidFill>
                <a:schemeClr val="lt1"/>
              </a:solidFill>
              <a:latin typeface="Arial"/>
              <a:ea typeface="Arial"/>
              <a:cs typeface="Arial"/>
              <a:sym typeface="Arial"/>
            </a:endParaRPr>
          </a:p>
        </p:txBody>
      </p:sp>
      <p:pic>
        <p:nvPicPr>
          <p:cNvPr id="130" name="Google Shape;130;p7"/>
          <p:cNvPicPr preferRelativeResize="0"/>
          <p:nvPr/>
        </p:nvPicPr>
        <p:blipFill rotWithShape="1">
          <a:blip r:embed="rId3">
            <a:alphaModFix/>
          </a:blip>
          <a:srcRect b="0" l="0" r="0" t="0"/>
          <a:stretch/>
        </p:blipFill>
        <p:spPr>
          <a:xfrm>
            <a:off x="134706" y="727451"/>
            <a:ext cx="6366761" cy="5530736"/>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8"/>
          <p:cNvSpPr txBox="1"/>
          <p:nvPr/>
        </p:nvSpPr>
        <p:spPr>
          <a:xfrm>
            <a:off x="6601156" y="1723025"/>
            <a:ext cx="4979677" cy="3540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67">
                <a:solidFill>
                  <a:schemeClr val="lt1"/>
                </a:solidFill>
                <a:latin typeface="Arial"/>
                <a:ea typeface="Arial"/>
                <a:cs typeface="Arial"/>
                <a:sym typeface="Arial"/>
              </a:rPr>
              <a:t>Selanjutnya adalah membuat “OutToken.sol”, dengan cara membuat file baru lalu buat contract dengan nama “ OutToken.sol” seperti membuat “ManualToken.sol”.</a:t>
            </a:r>
            <a:endParaRPr/>
          </a:p>
          <a:p>
            <a:pPr indent="0" lvl="0" marL="0" marR="0" rtl="0" algn="l">
              <a:spcBef>
                <a:spcPts val="0"/>
              </a:spcBef>
              <a:spcAft>
                <a:spcPts val="0"/>
              </a:spcAft>
              <a:buNone/>
            </a:pPr>
            <a:r>
              <a:rPr lang="en-US" sz="1867">
                <a:solidFill>
                  <a:schemeClr val="lt1"/>
                </a:solidFill>
                <a:latin typeface="Arial"/>
                <a:ea typeface="Arial"/>
                <a:cs typeface="Arial"/>
                <a:sym typeface="Arial"/>
              </a:rPr>
              <a:t>Lalu kita hubungkan visualstudio code kita dengan openzippelin contracts, dengan cara seperti gambar. Dengan cara ini bisa mempercepat waktu pengerjaan.</a:t>
            </a:r>
            <a:endParaRPr/>
          </a:p>
          <a:p>
            <a:pPr indent="0" lvl="0" marL="0" marR="0" rtl="0" algn="l">
              <a:spcBef>
                <a:spcPts val="0"/>
              </a:spcBef>
              <a:spcAft>
                <a:spcPts val="0"/>
              </a:spcAft>
              <a:buNone/>
            </a:pPr>
            <a:r>
              <a:t/>
            </a:r>
            <a:endParaRPr sz="1867">
              <a:solidFill>
                <a:schemeClr val="lt1"/>
              </a:solidFill>
              <a:latin typeface="Arial"/>
              <a:ea typeface="Arial"/>
              <a:cs typeface="Arial"/>
              <a:sym typeface="Arial"/>
            </a:endParaRPr>
          </a:p>
          <a:p>
            <a:pPr indent="0" lvl="0" marL="0" marR="0" rtl="0" algn="l">
              <a:spcBef>
                <a:spcPts val="0"/>
              </a:spcBef>
              <a:spcAft>
                <a:spcPts val="0"/>
              </a:spcAft>
              <a:buNone/>
            </a:pPr>
            <a:r>
              <a:rPr lang="en-US" sz="1867">
                <a:solidFill>
                  <a:schemeClr val="lt1"/>
                </a:solidFill>
                <a:latin typeface="Arial"/>
                <a:ea typeface="Arial"/>
                <a:cs typeface="Arial"/>
                <a:sym typeface="Arial"/>
              </a:rPr>
              <a:t>Setelah itu import openzeppelin tersebut ke dalam “outToken.sol” kita tadi dengan cara seperti ini,</a:t>
            </a:r>
            <a:endParaRPr/>
          </a:p>
        </p:txBody>
      </p:sp>
      <p:pic>
        <p:nvPicPr>
          <p:cNvPr id="136" name="Google Shape;136;p8"/>
          <p:cNvPicPr preferRelativeResize="0"/>
          <p:nvPr/>
        </p:nvPicPr>
        <p:blipFill rotWithShape="1">
          <a:blip r:embed="rId3">
            <a:alphaModFix/>
          </a:blip>
          <a:srcRect b="0" l="0" r="0" t="0"/>
          <a:stretch/>
        </p:blipFill>
        <p:spPr>
          <a:xfrm>
            <a:off x="252154" y="1708814"/>
            <a:ext cx="5731510" cy="1376680"/>
          </a:xfrm>
          <a:prstGeom prst="rect">
            <a:avLst/>
          </a:prstGeom>
          <a:noFill/>
          <a:ln cap="flat" cmpd="sng" w="9525">
            <a:solidFill>
              <a:schemeClr val="lt1"/>
            </a:solidFill>
            <a:prstDash val="solid"/>
            <a:round/>
            <a:headEnd len="sm" w="sm" type="none"/>
            <a:tailEnd len="sm" w="sm" type="none"/>
          </a:ln>
        </p:spPr>
      </p:pic>
      <p:pic>
        <p:nvPicPr>
          <p:cNvPr id="137" name="Google Shape;137;p8"/>
          <p:cNvPicPr preferRelativeResize="0"/>
          <p:nvPr/>
        </p:nvPicPr>
        <p:blipFill rotWithShape="1">
          <a:blip r:embed="rId4">
            <a:alphaModFix/>
          </a:blip>
          <a:srcRect b="0" l="0" r="0" t="0"/>
          <a:stretch/>
        </p:blipFill>
        <p:spPr>
          <a:xfrm>
            <a:off x="252154" y="3636091"/>
            <a:ext cx="5731510" cy="2219960"/>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9"/>
          <p:cNvSpPr txBox="1"/>
          <p:nvPr/>
        </p:nvSpPr>
        <p:spPr>
          <a:xfrm>
            <a:off x="6601156" y="2728653"/>
            <a:ext cx="4979677" cy="152894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67">
                <a:solidFill>
                  <a:schemeClr val="lt1"/>
                </a:solidFill>
                <a:latin typeface="Arial"/>
                <a:ea typeface="Arial"/>
                <a:cs typeface="Arial"/>
                <a:sym typeface="Arial"/>
              </a:rPr>
              <a:t>Maka selanjutnya adalah membuat inisial dari token dan juga symbol seperti gambar di bawah,</a:t>
            </a:r>
            <a:endParaRPr/>
          </a:p>
          <a:p>
            <a:pPr indent="0" lvl="0" marL="0" marR="0" rtl="0" algn="l">
              <a:spcBef>
                <a:spcPts val="0"/>
              </a:spcBef>
              <a:spcAft>
                <a:spcPts val="0"/>
              </a:spcAft>
              <a:buNone/>
            </a:pPr>
            <a:r>
              <a:t/>
            </a:r>
            <a:endParaRPr sz="1867">
              <a:solidFill>
                <a:schemeClr val="lt1"/>
              </a:solidFill>
              <a:latin typeface="Arial"/>
              <a:ea typeface="Arial"/>
              <a:cs typeface="Arial"/>
              <a:sym typeface="Arial"/>
            </a:endParaRPr>
          </a:p>
          <a:p>
            <a:pPr indent="0" lvl="0" marL="0" marR="0" rtl="0" algn="l">
              <a:spcBef>
                <a:spcPts val="0"/>
              </a:spcBef>
              <a:spcAft>
                <a:spcPts val="0"/>
              </a:spcAft>
              <a:buNone/>
            </a:pPr>
            <a:r>
              <a:rPr lang="en-US" sz="1867">
                <a:solidFill>
                  <a:schemeClr val="lt1"/>
                </a:solidFill>
                <a:latin typeface="Arial"/>
                <a:ea typeface="Arial"/>
                <a:cs typeface="Arial"/>
                <a:sym typeface="Arial"/>
              </a:rPr>
              <a:t>Dengan ini Hardhat ERC20S Selesai</a:t>
            </a:r>
            <a:endParaRPr sz="1867">
              <a:solidFill>
                <a:schemeClr val="lt1"/>
              </a:solidFill>
              <a:latin typeface="Arial"/>
              <a:ea typeface="Arial"/>
              <a:cs typeface="Arial"/>
              <a:sym typeface="Arial"/>
            </a:endParaRPr>
          </a:p>
        </p:txBody>
      </p:sp>
      <p:pic>
        <p:nvPicPr>
          <p:cNvPr id="143" name="Google Shape;143;p9"/>
          <p:cNvPicPr preferRelativeResize="0"/>
          <p:nvPr/>
        </p:nvPicPr>
        <p:blipFill rotWithShape="1">
          <a:blip r:embed="rId3">
            <a:alphaModFix/>
          </a:blip>
          <a:srcRect b="0" l="0" r="0" t="0"/>
          <a:stretch/>
        </p:blipFill>
        <p:spPr>
          <a:xfrm>
            <a:off x="364490" y="2625715"/>
            <a:ext cx="5731510" cy="1734820"/>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ection Break Slide Master">
  <a:themeElements>
    <a:clrScheme name="ALLPPT-607">
      <a:dk1>
        <a:srgbClr val="000000"/>
      </a:dk1>
      <a:lt1>
        <a:srgbClr val="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ver and End Slide Master">
  <a:themeElements>
    <a:clrScheme name="ALLPPT-607">
      <a:dk1>
        <a:srgbClr val="000000"/>
      </a:dk1>
      <a:lt1>
        <a:srgbClr val="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ntents Slide Master">
  <a:themeElements>
    <a:clrScheme name="ALLPPT-607">
      <a:dk1>
        <a:srgbClr val="000000"/>
      </a:dk1>
      <a:lt1>
        <a:srgbClr val="FFFFFF"/>
      </a:lt1>
      <a:dk2>
        <a:srgbClr val="44546A"/>
      </a:dk2>
      <a:lt2>
        <a:srgbClr val="E7E6E6"/>
      </a:lt2>
      <a:accent1>
        <a:srgbClr val="02ECEC"/>
      </a:accent1>
      <a:accent2>
        <a:srgbClr val="0AA6ED"/>
      </a:accent2>
      <a:accent3>
        <a:srgbClr val="0085F2"/>
      </a:accent3>
      <a:accent4>
        <a:srgbClr val="125AC4"/>
      </a:accent4>
      <a:accent5>
        <a:srgbClr val="00307E"/>
      </a:accent5>
      <a:accent6>
        <a:srgbClr val="000096"/>
      </a:accent6>
      <a:hlink>
        <a:srgbClr val="FFFFFF"/>
      </a:hlink>
      <a:folHlink>
        <a:srgbClr val="26262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2020-01-20T05:08:25Z</dcterms:created>
  <dc:creator>Allppt.com</dc:creator>
</cp:coreProperties>
</file>