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39F50-74B5-46E3-BCCB-5A97118C769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CBA5-5441-4DA6-B2B9-4FBD54E133F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AD900-716D-4714-8175-AD23D67340D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</p:spTree>
    <p:extLst>
      <p:ext uri="{BB962C8B-B14F-4D97-AF65-F5344CB8AC3E}">
        <p14:creationId xmlns:p14="http://schemas.microsoft.com/office/powerpoint/2010/main" val="368959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D8EE-C7DD-49D8-B626-8BD1E933B845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61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55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692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092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490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3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F5B-A5E8-41E3-9902-76D43CA46F71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0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12B-8ECD-45C7-87E3-0BC2A518DBAC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44EE-D76F-40AA-B3D3-50D155738A95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EB4-3AA2-46F8-B602-FE0F410D0465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2C3-EE53-402B-B4CD-AAD44B1D15ED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A119-718C-4873-A891-A0C965BB38E4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3C0-E1EF-4B35-B649-F2529829703B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785-C755-43FD-B259-7F95E6309B57}" type="datetime1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B96D-7283-4A78-9753-1B46F968CFB4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D2F-74E7-4862-96E7-CB4125F6F3D6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3F16B0B-998A-49E0-B092-8ECE4C7B3A47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7863"/>
            <a:ext cx="9144000" cy="1582737"/>
          </a:xfrm>
        </p:spPr>
        <p:txBody>
          <a:bodyPr anchor="ctr" anchorCtr="1">
            <a:normAutofit fontScale="90000"/>
          </a:bodyPr>
          <a:lstStyle/>
          <a:p>
            <a:pPr algn="l"/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1:  Bag</a:t>
            </a:r>
            <a:br>
              <a:rPr lang="en-US" sz="5400" dirty="0"/>
            </a:br>
            <a:r>
              <a:rPr lang="en-US" sz="5400" dirty="0"/>
              <a:t>Spell Checker / Grocery Bagger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048193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36:</a:t>
            </a:r>
            <a:br>
              <a:rPr lang="en-US" sz="4000" dirty="0"/>
            </a:br>
            <a:r>
              <a:rPr lang="en-US" sz="4000" dirty="0"/>
              <a:t>Scott Austin - programmer</a:t>
            </a:r>
            <a:br>
              <a:rPr lang="en-US" sz="4000" dirty="0"/>
            </a:br>
            <a:r>
              <a:rPr lang="en-US" sz="4000" dirty="0"/>
              <a:t>Erich Hauntsman – programmer</a:t>
            </a:r>
            <a:br>
              <a:rPr lang="en-US" sz="4000" dirty="0"/>
            </a:br>
            <a:r>
              <a:rPr lang="en-US" sz="4000" dirty="0"/>
              <a:t>Jack </a:t>
            </a:r>
            <a:r>
              <a:rPr lang="en-US" sz="4000" dirty="0" err="1"/>
              <a:t>MacVicar</a:t>
            </a:r>
            <a:r>
              <a:rPr lang="en-US" sz="4000" dirty="0"/>
              <a:t> – programmer</a:t>
            </a:r>
          </a:p>
        </p:txBody>
      </p:sp>
    </p:spTree>
    <p:extLst>
      <p:ext uri="{BB962C8B-B14F-4D97-AF65-F5344CB8AC3E}">
        <p14:creationId xmlns:p14="http://schemas.microsoft.com/office/powerpoint/2010/main" val="344489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two text files against a dictionary to determine if there </a:t>
            </a:r>
          </a:p>
          <a:p>
            <a:pPr marL="0" indent="0">
              <a:buNone/>
            </a:pPr>
            <a:r>
              <a:rPr lang="en-US" dirty="0"/>
              <a:t>    are any spelling errors in the two text files. </a:t>
            </a:r>
          </a:p>
          <a:p>
            <a:r>
              <a:rPr lang="en-US" dirty="0"/>
              <a:t> Displays the amount of misspelled words found and a list of the    misspelled 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Reading in files.</a:t>
            </a:r>
          </a:p>
          <a:p>
            <a:r>
              <a:rPr lang="en-US" dirty="0"/>
              <a:t>Solution: Importing in the files</a:t>
            </a:r>
          </a:p>
          <a:p>
            <a:r>
              <a:rPr lang="en-US" dirty="0"/>
              <a:t>Problem2: Separating punctuation from words</a:t>
            </a:r>
          </a:p>
          <a:p>
            <a:r>
              <a:rPr lang="en-US" dirty="0"/>
              <a:t>Solution2: Use the </a:t>
            </a:r>
            <a:r>
              <a:rPr lang="en-US" dirty="0" err="1"/>
              <a:t>scanner.useDelimiter</a:t>
            </a:r>
            <a:r>
              <a:rPr lang="en-US" dirty="0"/>
              <a:t>()</a:t>
            </a:r>
          </a:p>
          <a:p>
            <a:r>
              <a:rPr lang="en-US" dirty="0"/>
              <a:t>Problem3: Coordinating efforts between group members</a:t>
            </a:r>
          </a:p>
          <a:p>
            <a:r>
              <a:rPr lang="en-US" dirty="0"/>
              <a:t>Solution3: Meeting in person and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Bags are not good for storing unique instances of items</a:t>
            </a:r>
          </a:p>
          <a:p>
            <a:r>
              <a:rPr lang="en-US" dirty="0"/>
              <a:t>No ordering of items gives you no control of the items you remove</a:t>
            </a:r>
          </a:p>
          <a:p>
            <a:r>
              <a:rPr lang="en-US" dirty="0"/>
              <a:t>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</TotalTime>
  <Words>158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Comp 2000, Data Structures Application 1:  Bag Spell Checker / Grocery Bagger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Data Structures Lab 1  -  Bags/Spell Checker</dc:title>
  <dc:creator>David M Rosenberg</dc:creator>
  <cp:lastModifiedBy>Hauntsman, Erich A.</cp:lastModifiedBy>
  <cp:revision>19</cp:revision>
  <dcterms:created xsi:type="dcterms:W3CDTF">2016-01-19T12:34:25Z</dcterms:created>
  <dcterms:modified xsi:type="dcterms:W3CDTF">2017-09-20T17:40:12Z</dcterms:modified>
</cp:coreProperties>
</file>