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4EE3-8508-4B55-A006-7E2185AE8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PROGRAMACION WEB 010d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DBFB2-67C7-4AAC-813A-E89642300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 </a:t>
            </a:r>
            <a:r>
              <a:rPr lang="es-CL" dirty="0" err="1"/>
              <a:t>natanael</a:t>
            </a:r>
            <a:r>
              <a:rPr lang="es-CL" dirty="0"/>
              <a:t> </a:t>
            </a:r>
            <a:r>
              <a:rPr lang="es-CL" dirty="0" err="1"/>
              <a:t>huenullan</a:t>
            </a:r>
            <a:endParaRPr lang="es-CL" dirty="0"/>
          </a:p>
          <a:p>
            <a:r>
              <a:rPr lang="es-CL" dirty="0"/>
              <a:t>	         macarena león</a:t>
            </a:r>
          </a:p>
          <a:p>
            <a:r>
              <a:rPr lang="es-CL" dirty="0"/>
              <a:t>	         camilo espinoza</a:t>
            </a:r>
          </a:p>
        </p:txBody>
      </p:sp>
    </p:spTree>
    <p:extLst>
      <p:ext uri="{BB962C8B-B14F-4D97-AF65-F5344CB8AC3E}">
        <p14:creationId xmlns:p14="http://schemas.microsoft.com/office/powerpoint/2010/main" val="227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B0651-EB38-43E4-8EEB-688CB592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753EC-22F0-4901-A5F7-E48BB04D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grupo de jóvenes emprendedoras que venden artículos para mascotas, requieren una pagina web para recaudar fondos para una fundación sin fines de lucro. Para ello no han pedido a nosotros como grupo desarrollar la aplicación web y así tener mas cliente para su causa y un mayor manejo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0725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373-18D4-44D2-9400-406465E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81EF5-2B09-4C6F-9FCB-C323D614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Como grupo hemos desarrollado una aplicación web con el fin de facilitar la venta de productos no muy compleja para los usuarios y que puedan navegar de la forma mas </a:t>
            </a:r>
            <a:r>
              <a:rPr lang="es-CL"/>
              <a:t>cómoda posible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470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555A9-1239-41E9-9FBA-A8B08B81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características del producto creado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BA98E-D218-4404-9682-53E053C0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principales característica son:</a:t>
            </a:r>
          </a:p>
          <a:p>
            <a:r>
              <a:rPr lang="es-CL" dirty="0"/>
              <a:t>Crear una pagina o un menú de inicio que tengan los producto que se venderán en la tienda.</a:t>
            </a:r>
          </a:p>
          <a:p>
            <a:r>
              <a:rPr lang="es-CL" dirty="0"/>
              <a:t>Tendrá información y precio de los producto que se venderán.</a:t>
            </a:r>
          </a:p>
          <a:p>
            <a:r>
              <a:rPr lang="es-CL" dirty="0"/>
              <a:t>Tendrá información de los producto que están en disponible y en oferta.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85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9F81-BC5E-4D0E-9B2D-E1D4F59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producto desarrollado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D006E-565E-47AF-89FC-E82C42D8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Nosotros como equipo desarrollador de la aplicación web llamada </a:t>
            </a:r>
            <a:r>
              <a:rPr lang="es-CL" dirty="0" err="1"/>
              <a:t>TiendaMascotas</a:t>
            </a:r>
            <a:r>
              <a:rPr lang="es-CL" dirty="0"/>
              <a:t>, mostrar el código </a:t>
            </a:r>
          </a:p>
        </p:txBody>
      </p:sp>
    </p:spTree>
    <p:extLst>
      <p:ext uri="{BB962C8B-B14F-4D97-AF65-F5344CB8AC3E}">
        <p14:creationId xmlns:p14="http://schemas.microsoft.com/office/powerpoint/2010/main" val="367817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D44B0-D12B-410F-9906-FCB25FA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EB95A-76E5-4F38-BB5F-BC0CD55A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Como grupo podemos concluir que el proyecto fue un poco complicado algunos trabajaron mas que otros pero eso no impidió terminar el proyecto</a:t>
            </a:r>
          </a:p>
          <a:p>
            <a:r>
              <a:rPr lang="es-CL" dirty="0"/>
              <a:t>También podemos decir que nos dejo mucho que aprender y mejorar.</a:t>
            </a:r>
          </a:p>
        </p:txBody>
      </p:sp>
    </p:spTree>
    <p:extLst>
      <p:ext uri="{BB962C8B-B14F-4D97-AF65-F5344CB8AC3E}">
        <p14:creationId xmlns:p14="http://schemas.microsoft.com/office/powerpoint/2010/main" val="23158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2277</TotalTime>
  <Words>215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PROGRAMACION WEB 010d</vt:lpstr>
      <vt:lpstr>Presentación del proyecto</vt:lpstr>
      <vt:lpstr>Solución del problema</vt:lpstr>
      <vt:lpstr>Principales características del producto creado</vt:lpstr>
      <vt:lpstr>Presentación del producto desarrollado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WEB 010d</dc:title>
  <dc:creator>camilo espinoza</dc:creator>
  <cp:lastModifiedBy>camilo espinoza</cp:lastModifiedBy>
  <cp:revision>10</cp:revision>
  <dcterms:created xsi:type="dcterms:W3CDTF">2021-07-10T03:04:08Z</dcterms:created>
  <dcterms:modified xsi:type="dcterms:W3CDTF">2021-07-13T17:17:16Z</dcterms:modified>
</cp:coreProperties>
</file>