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0" r:id="rId2"/>
    <p:sldId id="263" r:id="rId3"/>
    <p:sldId id="274" r:id="rId4"/>
    <p:sldId id="265" r:id="rId5"/>
    <p:sldId id="276" r:id="rId6"/>
    <p:sldId id="275" r:id="rId7"/>
    <p:sldId id="267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1103" autoAdjust="0"/>
  </p:normalViewPr>
  <p:slideViewPr>
    <p:cSldViewPr>
      <p:cViewPr>
        <p:scale>
          <a:sx n="60" d="100"/>
          <a:sy n="60" d="100"/>
        </p:scale>
        <p:origin x="-1656" y="-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carena%20Aburto\Desktop\big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C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CL"/>
              <a:t>Consejos</a:t>
            </a:r>
            <a:r>
              <a:rPr lang="es-CL" baseline="0"/>
              <a:t> más leídos</a:t>
            </a:r>
            <a:endParaRPr lang="es-CL"/>
          </a:p>
        </c:rich>
      </c:tx>
      <c:layout/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Hoja1!$J$2</c:f>
              <c:strCache>
                <c:ptCount val="1"/>
                <c:pt idx="0">
                  <c:v>N° Artículo</c:v>
                </c:pt>
              </c:strCache>
            </c:strRef>
          </c:tx>
          <c:invertIfNegative val="0"/>
          <c:val>
            <c:numRef>
              <c:f>Hoja1!$J$3:$J$20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</c:numCache>
            </c:numRef>
          </c:val>
        </c:ser>
        <c:ser>
          <c:idx val="1"/>
          <c:order val="1"/>
          <c:tx>
            <c:strRef>
              <c:f>Hoja1!$K$2</c:f>
              <c:strCache>
                <c:ptCount val="1"/>
                <c:pt idx="0">
                  <c:v>Cant. Views</c:v>
                </c:pt>
              </c:strCache>
            </c:strRef>
          </c:tx>
          <c:invertIfNegative val="0"/>
          <c:val>
            <c:numRef>
              <c:f>Hoja1!$K$3:$K$20</c:f>
              <c:numCache>
                <c:formatCode>General</c:formatCode>
                <c:ptCount val="18"/>
                <c:pt idx="0">
                  <c:v>8896</c:v>
                </c:pt>
                <c:pt idx="1">
                  <c:v>8589</c:v>
                </c:pt>
                <c:pt idx="2">
                  <c:v>12903</c:v>
                </c:pt>
                <c:pt idx="3">
                  <c:v>3513</c:v>
                </c:pt>
                <c:pt idx="4">
                  <c:v>34245</c:v>
                </c:pt>
                <c:pt idx="5">
                  <c:v>4712</c:v>
                </c:pt>
                <c:pt idx="6">
                  <c:v>11372</c:v>
                </c:pt>
                <c:pt idx="7">
                  <c:v>17216</c:v>
                </c:pt>
                <c:pt idx="8">
                  <c:v>8683</c:v>
                </c:pt>
                <c:pt idx="9">
                  <c:v>65838</c:v>
                </c:pt>
                <c:pt idx="10">
                  <c:v>8422</c:v>
                </c:pt>
                <c:pt idx="11">
                  <c:v>116322</c:v>
                </c:pt>
                <c:pt idx="12">
                  <c:v>11458</c:v>
                </c:pt>
                <c:pt idx="13">
                  <c:v>11250</c:v>
                </c:pt>
                <c:pt idx="14">
                  <c:v>20021</c:v>
                </c:pt>
                <c:pt idx="15">
                  <c:v>24468</c:v>
                </c:pt>
                <c:pt idx="16">
                  <c:v>6146</c:v>
                </c:pt>
                <c:pt idx="17">
                  <c:v>6705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8977408"/>
        <c:axId val="9136768"/>
        <c:axId val="0"/>
      </c:bar3DChart>
      <c:catAx>
        <c:axId val="897740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N° Artículo</a:t>
                </a:r>
              </a:p>
            </c:rich>
          </c:tx>
          <c:layout/>
          <c:overlay val="0"/>
        </c:title>
        <c:majorTickMark val="none"/>
        <c:minorTickMark val="none"/>
        <c:tickLblPos val="nextTo"/>
        <c:crossAx val="9136768"/>
        <c:crosses val="autoZero"/>
        <c:auto val="1"/>
        <c:lblAlgn val="ctr"/>
        <c:lblOffset val="100"/>
        <c:noMultiLvlLbl val="0"/>
      </c:catAx>
      <c:valAx>
        <c:axId val="9136768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s-CL"/>
                  <a:t>Cant.</a:t>
                </a:r>
                <a:r>
                  <a:rPr lang="es-CL" baseline="0"/>
                  <a:t> Views</a:t>
                </a:r>
                <a:endParaRPr lang="es-CL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97740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3986433091930537"/>
          <c:y val="0.43531647123986289"/>
          <c:w val="0.21703610763933667"/>
          <c:h val="0.18732952407825432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E469FE-B50F-4BB3-9CD5-D258E734CD6B}" type="doc">
      <dgm:prSet loTypeId="urn:microsoft.com/office/officeart/2005/8/layout/chevron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C1968993-88E0-4975-899A-4C0111FE42BB}">
      <dgm:prSet phldrT="[Texto]"/>
      <dgm:spPr/>
      <dgm:t>
        <a:bodyPr/>
        <a:lstStyle/>
        <a:p>
          <a:r>
            <a:rPr lang="es-CL" dirty="0" smtClean="0"/>
            <a:t>1</a:t>
          </a:r>
          <a:endParaRPr lang="es-CL" dirty="0"/>
        </a:p>
      </dgm:t>
    </dgm:pt>
    <dgm:pt modelId="{5D640DE3-D68B-40B2-B76E-34DF33E77D1B}" type="parTrans" cxnId="{EEA11D4D-9CB1-4ED1-93F8-374E2794DBBD}">
      <dgm:prSet/>
      <dgm:spPr/>
      <dgm:t>
        <a:bodyPr/>
        <a:lstStyle/>
        <a:p>
          <a:endParaRPr lang="es-CL"/>
        </a:p>
      </dgm:t>
    </dgm:pt>
    <dgm:pt modelId="{B22E6014-5CFC-456F-A29E-0B3CB5D361AA}" type="sibTrans" cxnId="{EEA11D4D-9CB1-4ED1-93F8-374E2794DBBD}">
      <dgm:prSet/>
      <dgm:spPr/>
      <dgm:t>
        <a:bodyPr/>
        <a:lstStyle/>
        <a:p>
          <a:endParaRPr lang="es-CL"/>
        </a:p>
      </dgm:t>
    </dgm:pt>
    <dgm:pt modelId="{63ABA25E-5951-4539-831F-719D1146857C}">
      <dgm:prSet phldrT="[Texto]"/>
      <dgm:spPr/>
      <dgm:t>
        <a:bodyPr/>
        <a:lstStyle/>
        <a:p>
          <a:r>
            <a:rPr lang="es-CL" dirty="0" smtClean="0"/>
            <a:t>3</a:t>
          </a:r>
          <a:endParaRPr lang="es-CL" dirty="0"/>
        </a:p>
      </dgm:t>
    </dgm:pt>
    <dgm:pt modelId="{6544EFAB-7288-4C85-878D-6BE4DEDDE0D9}" type="parTrans" cxnId="{F2558A91-5BB6-49E3-9FAA-EEFC8EF24F69}">
      <dgm:prSet/>
      <dgm:spPr/>
      <dgm:t>
        <a:bodyPr/>
        <a:lstStyle/>
        <a:p>
          <a:endParaRPr lang="es-CL"/>
        </a:p>
      </dgm:t>
    </dgm:pt>
    <dgm:pt modelId="{FCB54208-2418-4974-9C9C-F32967076197}" type="sibTrans" cxnId="{F2558A91-5BB6-49E3-9FAA-EEFC8EF24F69}">
      <dgm:prSet/>
      <dgm:spPr/>
      <dgm:t>
        <a:bodyPr/>
        <a:lstStyle/>
        <a:p>
          <a:endParaRPr lang="es-CL"/>
        </a:p>
      </dgm:t>
    </dgm:pt>
    <dgm:pt modelId="{425B0ED8-B01C-4AB3-8EF0-D0476DDFF884}">
      <dgm:prSet phldrT="[Texto]"/>
      <dgm:spPr/>
      <dgm:t>
        <a:bodyPr/>
        <a:lstStyle/>
        <a:p>
          <a:r>
            <a:rPr lang="es-CL" b="0" i="0" dirty="0" smtClean="0"/>
            <a:t>Proponer una lista con consejos prácticos.</a:t>
          </a:r>
          <a:endParaRPr lang="es-CL" dirty="0"/>
        </a:p>
      </dgm:t>
    </dgm:pt>
    <dgm:pt modelId="{1E0072EA-FB1D-4D92-AA90-2F62AC68B60C}" type="parTrans" cxnId="{D10D1622-E724-4474-80C3-D9507AF7E071}">
      <dgm:prSet/>
      <dgm:spPr/>
      <dgm:t>
        <a:bodyPr/>
        <a:lstStyle/>
        <a:p>
          <a:endParaRPr lang="es-CL"/>
        </a:p>
      </dgm:t>
    </dgm:pt>
    <dgm:pt modelId="{5CA64C81-7D6C-42FD-84D5-7DC1C3417974}" type="sibTrans" cxnId="{D10D1622-E724-4474-80C3-D9507AF7E071}">
      <dgm:prSet/>
      <dgm:spPr/>
      <dgm:t>
        <a:bodyPr/>
        <a:lstStyle/>
        <a:p>
          <a:endParaRPr lang="es-CL"/>
        </a:p>
      </dgm:t>
    </dgm:pt>
    <dgm:pt modelId="{DF5EAE99-B7A6-477D-A867-A01C2FDCA910}">
      <dgm:prSet phldrT="[Texto]"/>
      <dgm:spPr/>
      <dgm:t>
        <a:bodyPr/>
        <a:lstStyle/>
        <a:p>
          <a:r>
            <a:rPr lang="es-CL" b="0" i="0" dirty="0" smtClean="0"/>
            <a:t>Comparar clima en las diferentes estaciones del año de una ciudad determinada.</a:t>
          </a:r>
          <a:endParaRPr lang="es-CL" dirty="0"/>
        </a:p>
      </dgm:t>
    </dgm:pt>
    <dgm:pt modelId="{DA95DB7F-15CF-4B4F-866B-EBEC16A94DB3}" type="sibTrans" cxnId="{26FC0ECF-5C0C-40C5-ACB9-FC331E132BB2}">
      <dgm:prSet/>
      <dgm:spPr/>
      <dgm:t>
        <a:bodyPr/>
        <a:lstStyle/>
        <a:p>
          <a:endParaRPr lang="es-CL"/>
        </a:p>
      </dgm:t>
    </dgm:pt>
    <dgm:pt modelId="{0CE0CE38-FEF7-4E7D-BA87-FF934A731542}" type="parTrans" cxnId="{26FC0ECF-5C0C-40C5-ACB9-FC331E132BB2}">
      <dgm:prSet/>
      <dgm:spPr/>
      <dgm:t>
        <a:bodyPr/>
        <a:lstStyle/>
        <a:p>
          <a:endParaRPr lang="es-CL"/>
        </a:p>
      </dgm:t>
    </dgm:pt>
    <dgm:pt modelId="{BACF0D8B-BC39-4569-8670-54B3285031CB}">
      <dgm:prSet phldrT="[Texto]"/>
      <dgm:spPr/>
      <dgm:t>
        <a:bodyPr/>
        <a:lstStyle/>
        <a:p>
          <a:r>
            <a:rPr lang="es-CL" dirty="0" smtClean="0"/>
            <a:t>2</a:t>
          </a:r>
          <a:endParaRPr lang="es-CL" dirty="0"/>
        </a:p>
      </dgm:t>
    </dgm:pt>
    <dgm:pt modelId="{6CF62A16-611D-4724-AE61-E4154CD9371C}" type="sibTrans" cxnId="{FD4958CC-CBDF-4BE6-8658-E8353F92E0B2}">
      <dgm:prSet/>
      <dgm:spPr/>
      <dgm:t>
        <a:bodyPr/>
        <a:lstStyle/>
        <a:p>
          <a:endParaRPr lang="es-CL"/>
        </a:p>
      </dgm:t>
    </dgm:pt>
    <dgm:pt modelId="{63D789B3-E743-41A2-A723-260911009915}" type="parTrans" cxnId="{FD4958CC-CBDF-4BE6-8658-E8353F92E0B2}">
      <dgm:prSet/>
      <dgm:spPr/>
      <dgm:t>
        <a:bodyPr/>
        <a:lstStyle/>
        <a:p>
          <a:endParaRPr lang="es-CL"/>
        </a:p>
      </dgm:t>
    </dgm:pt>
    <dgm:pt modelId="{D8C438A3-C6D4-46F9-BF88-7441903F69EB}">
      <dgm:prSet phldrT="[Texto]"/>
      <dgm:spPr/>
      <dgm:t>
        <a:bodyPr/>
        <a:lstStyle/>
        <a:p>
          <a:r>
            <a:rPr lang="es-CL" b="0" i="0" dirty="0" smtClean="0"/>
            <a:t>Determinar las variables relevantes que influyen a la hora de realizar un viaje dentro de Chile.</a:t>
          </a:r>
          <a:endParaRPr lang="es-CL" dirty="0"/>
        </a:p>
      </dgm:t>
    </dgm:pt>
    <dgm:pt modelId="{AFC8105B-B446-473A-A179-43E348F97D1A}" type="sibTrans" cxnId="{3209C486-97DA-40DF-8906-D7DC2C3B80C3}">
      <dgm:prSet/>
      <dgm:spPr/>
      <dgm:t>
        <a:bodyPr/>
        <a:lstStyle/>
        <a:p>
          <a:endParaRPr lang="es-CL"/>
        </a:p>
      </dgm:t>
    </dgm:pt>
    <dgm:pt modelId="{0E1A2C31-2909-4331-9DDF-6CD089A2E6B8}" type="parTrans" cxnId="{3209C486-97DA-40DF-8906-D7DC2C3B80C3}">
      <dgm:prSet/>
      <dgm:spPr/>
      <dgm:t>
        <a:bodyPr/>
        <a:lstStyle/>
        <a:p>
          <a:endParaRPr lang="es-CL"/>
        </a:p>
      </dgm:t>
    </dgm:pt>
    <dgm:pt modelId="{7BB7AE99-8FA5-41E1-95DE-E7C16E780D9F}" type="pres">
      <dgm:prSet presAssocID="{78E469FE-B50F-4BB3-9CD5-D258E734CD6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L"/>
        </a:p>
      </dgm:t>
    </dgm:pt>
    <dgm:pt modelId="{956DFEB3-CB3B-4388-88F2-FD2AD3BDC5A4}" type="pres">
      <dgm:prSet presAssocID="{C1968993-88E0-4975-899A-4C0111FE42BB}" presName="composite" presStyleCnt="0"/>
      <dgm:spPr/>
    </dgm:pt>
    <dgm:pt modelId="{5CB11FD2-0B23-4F71-992C-5096E6F457A7}" type="pres">
      <dgm:prSet presAssocID="{C1968993-88E0-4975-899A-4C0111FE42BB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AF63D741-84A7-443B-9A7D-16894ACEFC40}" type="pres">
      <dgm:prSet presAssocID="{C1968993-88E0-4975-899A-4C0111FE42BB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6907D88C-58D2-43B0-A12E-48BD87E7D1A9}" type="pres">
      <dgm:prSet presAssocID="{B22E6014-5CFC-456F-A29E-0B3CB5D361AA}" presName="sp" presStyleCnt="0"/>
      <dgm:spPr/>
    </dgm:pt>
    <dgm:pt modelId="{922DA8A8-4F80-49CA-A675-07217051CB6F}" type="pres">
      <dgm:prSet presAssocID="{BACF0D8B-BC39-4569-8670-54B3285031CB}" presName="composite" presStyleCnt="0"/>
      <dgm:spPr/>
    </dgm:pt>
    <dgm:pt modelId="{762BB35A-1F6E-4498-861C-D678A02E11A7}" type="pres">
      <dgm:prSet presAssocID="{BACF0D8B-BC39-4569-8670-54B3285031CB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B702861C-97B1-4D4D-8BF4-145F5A6D7DB8}" type="pres">
      <dgm:prSet presAssocID="{BACF0D8B-BC39-4569-8670-54B3285031CB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2345AE2D-2F96-408B-B5C2-157C4FCA2AC7}" type="pres">
      <dgm:prSet presAssocID="{6CF62A16-611D-4724-AE61-E4154CD9371C}" presName="sp" presStyleCnt="0"/>
      <dgm:spPr/>
    </dgm:pt>
    <dgm:pt modelId="{E7ACD3D6-4756-46F0-AD3C-09899894D4C6}" type="pres">
      <dgm:prSet presAssocID="{63ABA25E-5951-4539-831F-719D1146857C}" presName="composite" presStyleCnt="0"/>
      <dgm:spPr/>
    </dgm:pt>
    <dgm:pt modelId="{AE40B4AB-C10E-41F1-A134-DB926EB49335}" type="pres">
      <dgm:prSet presAssocID="{63ABA25E-5951-4539-831F-719D1146857C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62E53B1C-2A15-4BCC-93DC-EB0280B1E5F3}" type="pres">
      <dgm:prSet presAssocID="{63ABA25E-5951-4539-831F-719D1146857C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</dgm:ptLst>
  <dgm:cxnLst>
    <dgm:cxn modelId="{D10D1622-E724-4474-80C3-D9507AF7E071}" srcId="{63ABA25E-5951-4539-831F-719D1146857C}" destId="{425B0ED8-B01C-4AB3-8EF0-D0476DDFF884}" srcOrd="0" destOrd="0" parTransId="{1E0072EA-FB1D-4D92-AA90-2F62AC68B60C}" sibTransId="{5CA64C81-7D6C-42FD-84D5-7DC1C3417974}"/>
    <dgm:cxn modelId="{3209C486-97DA-40DF-8906-D7DC2C3B80C3}" srcId="{C1968993-88E0-4975-899A-4C0111FE42BB}" destId="{D8C438A3-C6D4-46F9-BF88-7441903F69EB}" srcOrd="0" destOrd="0" parTransId="{0E1A2C31-2909-4331-9DDF-6CD089A2E6B8}" sibTransId="{AFC8105B-B446-473A-A179-43E348F97D1A}"/>
    <dgm:cxn modelId="{FD263C15-9331-484F-86A7-A6B939EDD9BD}" type="presOf" srcId="{D8C438A3-C6D4-46F9-BF88-7441903F69EB}" destId="{AF63D741-84A7-443B-9A7D-16894ACEFC40}" srcOrd="0" destOrd="0" presId="urn:microsoft.com/office/officeart/2005/8/layout/chevron2"/>
    <dgm:cxn modelId="{EC819F15-AED4-4E4A-967C-EDD12057E042}" type="presOf" srcId="{63ABA25E-5951-4539-831F-719D1146857C}" destId="{AE40B4AB-C10E-41F1-A134-DB926EB49335}" srcOrd="0" destOrd="0" presId="urn:microsoft.com/office/officeart/2005/8/layout/chevron2"/>
    <dgm:cxn modelId="{FD4958CC-CBDF-4BE6-8658-E8353F92E0B2}" srcId="{78E469FE-B50F-4BB3-9CD5-D258E734CD6B}" destId="{BACF0D8B-BC39-4569-8670-54B3285031CB}" srcOrd="1" destOrd="0" parTransId="{63D789B3-E743-41A2-A723-260911009915}" sibTransId="{6CF62A16-611D-4724-AE61-E4154CD9371C}"/>
    <dgm:cxn modelId="{F2558A91-5BB6-49E3-9FAA-EEFC8EF24F69}" srcId="{78E469FE-B50F-4BB3-9CD5-D258E734CD6B}" destId="{63ABA25E-5951-4539-831F-719D1146857C}" srcOrd="2" destOrd="0" parTransId="{6544EFAB-7288-4C85-878D-6BE4DEDDE0D9}" sibTransId="{FCB54208-2418-4974-9C9C-F32967076197}"/>
    <dgm:cxn modelId="{E27746A8-D935-4627-AF5D-3CDF1F452F8F}" type="presOf" srcId="{425B0ED8-B01C-4AB3-8EF0-D0476DDFF884}" destId="{62E53B1C-2A15-4BCC-93DC-EB0280B1E5F3}" srcOrd="0" destOrd="0" presId="urn:microsoft.com/office/officeart/2005/8/layout/chevron2"/>
    <dgm:cxn modelId="{D7F5C77B-A4AF-4F09-AFF3-A8C0415A87CD}" type="presOf" srcId="{BACF0D8B-BC39-4569-8670-54B3285031CB}" destId="{762BB35A-1F6E-4498-861C-D678A02E11A7}" srcOrd="0" destOrd="0" presId="urn:microsoft.com/office/officeart/2005/8/layout/chevron2"/>
    <dgm:cxn modelId="{DC9F9149-EE52-410F-B847-D10A2CD55AC4}" type="presOf" srcId="{78E469FE-B50F-4BB3-9CD5-D258E734CD6B}" destId="{7BB7AE99-8FA5-41E1-95DE-E7C16E780D9F}" srcOrd="0" destOrd="0" presId="urn:microsoft.com/office/officeart/2005/8/layout/chevron2"/>
    <dgm:cxn modelId="{6F9AFD71-1567-40C7-B8D7-3EA24D543AF2}" type="presOf" srcId="{C1968993-88E0-4975-899A-4C0111FE42BB}" destId="{5CB11FD2-0B23-4F71-992C-5096E6F457A7}" srcOrd="0" destOrd="0" presId="urn:microsoft.com/office/officeart/2005/8/layout/chevron2"/>
    <dgm:cxn modelId="{B8D1D796-4AE3-4BCD-8E19-0184ABC14423}" type="presOf" srcId="{DF5EAE99-B7A6-477D-A867-A01C2FDCA910}" destId="{B702861C-97B1-4D4D-8BF4-145F5A6D7DB8}" srcOrd="0" destOrd="0" presId="urn:microsoft.com/office/officeart/2005/8/layout/chevron2"/>
    <dgm:cxn modelId="{EEA11D4D-9CB1-4ED1-93F8-374E2794DBBD}" srcId="{78E469FE-B50F-4BB3-9CD5-D258E734CD6B}" destId="{C1968993-88E0-4975-899A-4C0111FE42BB}" srcOrd="0" destOrd="0" parTransId="{5D640DE3-D68B-40B2-B76E-34DF33E77D1B}" sibTransId="{B22E6014-5CFC-456F-A29E-0B3CB5D361AA}"/>
    <dgm:cxn modelId="{26FC0ECF-5C0C-40C5-ACB9-FC331E132BB2}" srcId="{BACF0D8B-BC39-4569-8670-54B3285031CB}" destId="{DF5EAE99-B7A6-477D-A867-A01C2FDCA910}" srcOrd="0" destOrd="0" parTransId="{0CE0CE38-FEF7-4E7D-BA87-FF934A731542}" sibTransId="{DA95DB7F-15CF-4B4F-866B-EBEC16A94DB3}"/>
    <dgm:cxn modelId="{01709C6E-C5AC-41AE-BF3C-209ABFB6704F}" type="presParOf" srcId="{7BB7AE99-8FA5-41E1-95DE-E7C16E780D9F}" destId="{956DFEB3-CB3B-4388-88F2-FD2AD3BDC5A4}" srcOrd="0" destOrd="0" presId="urn:microsoft.com/office/officeart/2005/8/layout/chevron2"/>
    <dgm:cxn modelId="{6D6DF33F-4FFA-40BF-8C97-913F0E4EE5B9}" type="presParOf" srcId="{956DFEB3-CB3B-4388-88F2-FD2AD3BDC5A4}" destId="{5CB11FD2-0B23-4F71-992C-5096E6F457A7}" srcOrd="0" destOrd="0" presId="urn:microsoft.com/office/officeart/2005/8/layout/chevron2"/>
    <dgm:cxn modelId="{2689861F-7DF9-494D-BAE4-315ABF23322A}" type="presParOf" srcId="{956DFEB3-CB3B-4388-88F2-FD2AD3BDC5A4}" destId="{AF63D741-84A7-443B-9A7D-16894ACEFC40}" srcOrd="1" destOrd="0" presId="urn:microsoft.com/office/officeart/2005/8/layout/chevron2"/>
    <dgm:cxn modelId="{BFE4A32B-D20E-4830-99E7-3EF9B4ED2394}" type="presParOf" srcId="{7BB7AE99-8FA5-41E1-95DE-E7C16E780D9F}" destId="{6907D88C-58D2-43B0-A12E-48BD87E7D1A9}" srcOrd="1" destOrd="0" presId="urn:microsoft.com/office/officeart/2005/8/layout/chevron2"/>
    <dgm:cxn modelId="{BA411D2C-E8F1-4D89-B2ED-9FD58C10751D}" type="presParOf" srcId="{7BB7AE99-8FA5-41E1-95DE-E7C16E780D9F}" destId="{922DA8A8-4F80-49CA-A675-07217051CB6F}" srcOrd="2" destOrd="0" presId="urn:microsoft.com/office/officeart/2005/8/layout/chevron2"/>
    <dgm:cxn modelId="{56D9D611-EE50-4F4B-8504-85BDAF7ED252}" type="presParOf" srcId="{922DA8A8-4F80-49CA-A675-07217051CB6F}" destId="{762BB35A-1F6E-4498-861C-D678A02E11A7}" srcOrd="0" destOrd="0" presId="urn:microsoft.com/office/officeart/2005/8/layout/chevron2"/>
    <dgm:cxn modelId="{6E9F7040-BE41-4BB2-9402-E1E96A882CE4}" type="presParOf" srcId="{922DA8A8-4F80-49CA-A675-07217051CB6F}" destId="{B702861C-97B1-4D4D-8BF4-145F5A6D7DB8}" srcOrd="1" destOrd="0" presId="urn:microsoft.com/office/officeart/2005/8/layout/chevron2"/>
    <dgm:cxn modelId="{3A89C771-7C2B-49F0-B075-C4B0D3B57F3C}" type="presParOf" srcId="{7BB7AE99-8FA5-41E1-95DE-E7C16E780D9F}" destId="{2345AE2D-2F96-408B-B5C2-157C4FCA2AC7}" srcOrd="3" destOrd="0" presId="urn:microsoft.com/office/officeart/2005/8/layout/chevron2"/>
    <dgm:cxn modelId="{AD2FEA05-8C26-42A0-B2F7-C1081AFA086B}" type="presParOf" srcId="{7BB7AE99-8FA5-41E1-95DE-E7C16E780D9F}" destId="{E7ACD3D6-4756-46F0-AD3C-09899894D4C6}" srcOrd="4" destOrd="0" presId="urn:microsoft.com/office/officeart/2005/8/layout/chevron2"/>
    <dgm:cxn modelId="{01E40690-1994-4886-B144-FD2BC9880036}" type="presParOf" srcId="{E7ACD3D6-4756-46F0-AD3C-09899894D4C6}" destId="{AE40B4AB-C10E-41F1-A134-DB926EB49335}" srcOrd="0" destOrd="0" presId="urn:microsoft.com/office/officeart/2005/8/layout/chevron2"/>
    <dgm:cxn modelId="{0B556A46-40F6-4B91-8921-AAB2F8A07B27}" type="presParOf" srcId="{E7ACD3D6-4756-46F0-AD3C-09899894D4C6}" destId="{62E53B1C-2A15-4BCC-93DC-EB0280B1E5F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B11FD2-0B23-4F71-992C-5096E6F457A7}">
      <dsp:nvSpPr>
        <dsp:cNvPr id="0" name=""/>
        <dsp:cNvSpPr/>
      </dsp:nvSpPr>
      <dsp:spPr>
        <a:xfrm rot="5400000">
          <a:off x="-179828" y="180899"/>
          <a:ext cx="1198857" cy="83919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300" kern="1200" dirty="0" smtClean="0"/>
            <a:t>1</a:t>
          </a:r>
          <a:endParaRPr lang="es-CL" sz="2300" kern="1200" dirty="0"/>
        </a:p>
      </dsp:txBody>
      <dsp:txXfrm rot="-5400000">
        <a:off x="2" y="420670"/>
        <a:ext cx="839199" cy="359658"/>
      </dsp:txXfrm>
    </dsp:sp>
    <dsp:sp modelId="{AF63D741-84A7-443B-9A7D-16894ACEFC40}">
      <dsp:nvSpPr>
        <dsp:cNvPr id="0" name=""/>
        <dsp:cNvSpPr/>
      </dsp:nvSpPr>
      <dsp:spPr>
        <a:xfrm rot="5400000">
          <a:off x="2982299" y="-2142029"/>
          <a:ext cx="779257" cy="506545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800" b="0" i="0" kern="1200" dirty="0" smtClean="0"/>
            <a:t>Determinar las variables relevantes que influyen a la hora de realizar un viaje dentro de Chile.</a:t>
          </a:r>
          <a:endParaRPr lang="es-CL" sz="1800" kern="1200" dirty="0"/>
        </a:p>
      </dsp:txBody>
      <dsp:txXfrm rot="-5400000">
        <a:off x="839200" y="39110"/>
        <a:ext cx="5027416" cy="703177"/>
      </dsp:txXfrm>
    </dsp:sp>
    <dsp:sp modelId="{762BB35A-1F6E-4498-861C-D678A02E11A7}">
      <dsp:nvSpPr>
        <dsp:cNvPr id="0" name=""/>
        <dsp:cNvSpPr/>
      </dsp:nvSpPr>
      <dsp:spPr>
        <a:xfrm rot="5400000">
          <a:off x="-179828" y="1178876"/>
          <a:ext cx="1198857" cy="83919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300" kern="1200" dirty="0" smtClean="0"/>
            <a:t>2</a:t>
          </a:r>
          <a:endParaRPr lang="es-CL" sz="2300" kern="1200" dirty="0"/>
        </a:p>
      </dsp:txBody>
      <dsp:txXfrm rot="-5400000">
        <a:off x="2" y="1418647"/>
        <a:ext cx="839199" cy="359658"/>
      </dsp:txXfrm>
    </dsp:sp>
    <dsp:sp modelId="{B702861C-97B1-4D4D-8BF4-145F5A6D7DB8}">
      <dsp:nvSpPr>
        <dsp:cNvPr id="0" name=""/>
        <dsp:cNvSpPr/>
      </dsp:nvSpPr>
      <dsp:spPr>
        <a:xfrm rot="5400000">
          <a:off x="2982299" y="-1144052"/>
          <a:ext cx="779257" cy="506545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800" b="0" i="0" kern="1200" dirty="0" smtClean="0"/>
            <a:t>Comparar clima en las diferentes estaciones del año de una ciudad determinada.</a:t>
          </a:r>
          <a:endParaRPr lang="es-CL" sz="1800" kern="1200" dirty="0"/>
        </a:p>
      </dsp:txBody>
      <dsp:txXfrm rot="-5400000">
        <a:off x="839200" y="1037087"/>
        <a:ext cx="5027416" cy="703177"/>
      </dsp:txXfrm>
    </dsp:sp>
    <dsp:sp modelId="{AE40B4AB-C10E-41F1-A134-DB926EB49335}">
      <dsp:nvSpPr>
        <dsp:cNvPr id="0" name=""/>
        <dsp:cNvSpPr/>
      </dsp:nvSpPr>
      <dsp:spPr>
        <a:xfrm rot="5400000">
          <a:off x="-179828" y="2176853"/>
          <a:ext cx="1198857" cy="83919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300" kern="1200" dirty="0" smtClean="0"/>
            <a:t>3</a:t>
          </a:r>
          <a:endParaRPr lang="es-CL" sz="2300" kern="1200" dirty="0"/>
        </a:p>
      </dsp:txBody>
      <dsp:txXfrm rot="-5400000">
        <a:off x="2" y="2416624"/>
        <a:ext cx="839199" cy="359658"/>
      </dsp:txXfrm>
    </dsp:sp>
    <dsp:sp modelId="{62E53B1C-2A15-4BCC-93DC-EB0280B1E5F3}">
      <dsp:nvSpPr>
        <dsp:cNvPr id="0" name=""/>
        <dsp:cNvSpPr/>
      </dsp:nvSpPr>
      <dsp:spPr>
        <a:xfrm rot="5400000">
          <a:off x="2982299" y="-146075"/>
          <a:ext cx="779257" cy="506545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800" b="0" i="0" kern="1200" dirty="0" smtClean="0"/>
            <a:t>Proponer una lista con consejos prácticos.</a:t>
          </a:r>
          <a:endParaRPr lang="es-CL" sz="1800" kern="1200" dirty="0"/>
        </a:p>
      </dsp:txBody>
      <dsp:txXfrm rot="-5400000">
        <a:off x="839200" y="2035064"/>
        <a:ext cx="5027416" cy="7031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6B8EE-723C-4F97-B6C0-3D6867C28CA5}" type="datetimeFigureOut">
              <a:rPr lang="es-CL" smtClean="0"/>
              <a:t>25-01-2019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B63620-CE22-4962-B23F-E6549A54A5D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59669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36F15-D51C-4D9B-BD70-3ADF8FB1CB04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72283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25/01/2019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25/01/2019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25/01/2019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25/01/2019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25/01/2019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25/01/2019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25/01/2019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95604" y="299545"/>
            <a:ext cx="8477907" cy="619584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bg1"/>
              </a:solidFill>
            </a:endParaRPr>
          </a:p>
        </p:txBody>
      </p:sp>
      <p:pic>
        <p:nvPicPr>
          <p:cNvPr id="4" name="Picture 2" descr="Resultado de imagen para utem pn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08" b="28653"/>
          <a:stretch/>
        </p:blipFill>
        <p:spPr bwMode="auto">
          <a:xfrm>
            <a:off x="3071606" y="1441298"/>
            <a:ext cx="3062507" cy="1139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/>
          <p:cNvSpPr>
            <a:spLocks noGrp="1"/>
          </p:cNvSpPr>
          <p:nvPr>
            <p:ph type="ctrTitle"/>
          </p:nvPr>
        </p:nvSpPr>
        <p:spPr>
          <a:xfrm>
            <a:off x="1204720" y="2867953"/>
            <a:ext cx="6796277" cy="1606246"/>
          </a:xfrm>
          <a:ln w="25400">
            <a:noFill/>
          </a:ln>
        </p:spPr>
        <p:txBody>
          <a:bodyPr>
            <a:noAutofit/>
          </a:bodyPr>
          <a:lstStyle/>
          <a:p>
            <a:r>
              <a:rPr lang="es-CL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«Datos Viajeros BBB»</a:t>
            </a:r>
            <a:br>
              <a:rPr lang="es-CL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L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Proyecto final</a:t>
            </a:r>
            <a:endParaRPr lang="es-CL" sz="20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ubtítulo 2"/>
          <p:cNvSpPr>
            <a:spLocks noGrp="1"/>
          </p:cNvSpPr>
          <p:nvPr>
            <p:ph type="subTitle" idx="1"/>
          </p:nvPr>
        </p:nvSpPr>
        <p:spPr>
          <a:xfrm>
            <a:off x="1204720" y="5157192"/>
            <a:ext cx="6796277" cy="932352"/>
          </a:xfrm>
          <a:ln w="25400">
            <a:noFill/>
          </a:ln>
        </p:spPr>
        <p:txBody>
          <a:bodyPr>
            <a:normAutofit/>
          </a:bodyPr>
          <a:lstStyle/>
          <a:p>
            <a:r>
              <a:rPr lang="es-ES" sz="1600" i="1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Macarena Aburto </a:t>
            </a:r>
          </a:p>
          <a:p>
            <a:r>
              <a:rPr lang="es-C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Taller BIGDATA</a:t>
            </a:r>
            <a:endParaRPr lang="es-ES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Diana</a:t>
            </a:r>
            <a:r>
              <a:rPr lang="es-ES" sz="1600" i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López </a:t>
            </a:r>
            <a:r>
              <a:rPr lang="es-E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es-C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Amaru Fernández</a:t>
            </a:r>
            <a:r>
              <a:rPr lang="es-E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CL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05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6" t="4948" r="9224" b="19010"/>
          <a:stretch/>
        </p:blipFill>
        <p:spPr bwMode="auto">
          <a:xfrm>
            <a:off x="0" y="2204864"/>
            <a:ext cx="9144000" cy="4608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 descr="Resultado de imagen para voy hoy viaja inteligen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94281"/>
            <a:ext cx="5034790" cy="193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esultado de imagen para booking.co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862" y="-62776"/>
            <a:ext cx="2662027" cy="887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Multiplicar"/>
          <p:cNvSpPr/>
          <p:nvPr/>
        </p:nvSpPr>
        <p:spPr>
          <a:xfrm>
            <a:off x="755576" y="-175710"/>
            <a:ext cx="864096" cy="1139982"/>
          </a:xfrm>
          <a:prstGeom prst="mathMultiply">
            <a:avLst/>
          </a:prstGeom>
          <a:ln w="6350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1411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Título"/>
          <p:cNvSpPr>
            <a:spLocks noGrp="1"/>
          </p:cNvSpPr>
          <p:nvPr>
            <p:ph type="title"/>
          </p:nvPr>
        </p:nvSpPr>
        <p:spPr>
          <a:xfrm>
            <a:off x="251520" y="701824"/>
            <a:ext cx="8229600" cy="1143000"/>
          </a:xfrm>
        </p:spPr>
        <p:txBody>
          <a:bodyPr/>
          <a:lstStyle/>
          <a:p>
            <a:r>
              <a:rPr lang="es-CL" dirty="0" smtClean="0">
                <a:solidFill>
                  <a:schemeClr val="tx2"/>
                </a:solidFill>
              </a:rPr>
              <a:t>Objetivos</a:t>
            </a:r>
            <a:endParaRPr lang="es-CL" dirty="0">
              <a:solidFill>
                <a:schemeClr val="tx2"/>
              </a:solidFill>
            </a:endParaRPr>
          </a:p>
        </p:txBody>
      </p:sp>
      <p:graphicFrame>
        <p:nvGraphicFramePr>
          <p:cNvPr id="14" name="1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2313279"/>
              </p:ext>
            </p:extLst>
          </p:nvPr>
        </p:nvGraphicFramePr>
        <p:xfrm>
          <a:off x="1691680" y="3212976"/>
          <a:ext cx="5904656" cy="3196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2 Marcador de contenido"/>
          <p:cNvSpPr txBox="1">
            <a:spLocks/>
          </p:cNvSpPr>
          <p:nvPr/>
        </p:nvSpPr>
        <p:spPr>
          <a:xfrm>
            <a:off x="466700" y="1879898"/>
            <a:ext cx="8229600" cy="892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L" sz="2400" dirty="0" smtClean="0">
                <a:latin typeface="Arial" pitchFamily="34" charset="0"/>
                <a:cs typeface="Arial" pitchFamily="34" charset="0"/>
              </a:rPr>
              <a:t>Determinar las variables relevantes que influyen en un viajero a la hora de realizar un viaje.</a:t>
            </a:r>
            <a:endParaRPr lang="es-CL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6" name="Picture 4" descr="Resultado de imagen para voy hoy viaja inteligent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31706"/>
            <a:ext cx="1867272" cy="71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99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79274" y="290550"/>
            <a:ext cx="8229600" cy="1143000"/>
          </a:xfrm>
        </p:spPr>
        <p:txBody>
          <a:bodyPr>
            <a:normAutofit/>
          </a:bodyPr>
          <a:lstStyle/>
          <a:p>
            <a:r>
              <a:rPr lang="es-CL" sz="4000" dirty="0">
                <a:solidFill>
                  <a:schemeClr val="tx2"/>
                </a:solidFill>
              </a:rPr>
              <a:t>Extraer información de la tabla</a:t>
            </a:r>
          </a:p>
        </p:txBody>
      </p:sp>
      <p:pic>
        <p:nvPicPr>
          <p:cNvPr id="5" name="Picture 4" descr="Resultado de imagen para voy hoy viaja inteligen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31706"/>
            <a:ext cx="1867272" cy="71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4" t="19202" r="56005" b="35677"/>
          <a:stretch/>
        </p:blipFill>
        <p:spPr bwMode="auto">
          <a:xfrm>
            <a:off x="4513450" y="2357959"/>
            <a:ext cx="4620723" cy="298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2 Marcador de contenido"/>
          <p:cNvSpPr txBox="1">
            <a:spLocks/>
          </p:cNvSpPr>
          <p:nvPr/>
        </p:nvSpPr>
        <p:spPr>
          <a:xfrm>
            <a:off x="12340" y="1433550"/>
            <a:ext cx="8229600" cy="892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s-CL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1" t="15545" r="73451" b="45630"/>
          <a:stretch/>
        </p:blipFill>
        <p:spPr bwMode="auto">
          <a:xfrm>
            <a:off x="755576" y="2357959"/>
            <a:ext cx="3163416" cy="3120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1 Título"/>
          <p:cNvSpPr txBox="1">
            <a:spLocks/>
          </p:cNvSpPr>
          <p:nvPr/>
        </p:nvSpPr>
        <p:spPr>
          <a:xfrm>
            <a:off x="251520" y="1591866"/>
            <a:ext cx="458414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1800" dirty="0" smtClean="0">
                <a:solidFill>
                  <a:schemeClr val="tx2"/>
                </a:solidFill>
              </a:rPr>
              <a:t>Temperaturas máx. y mín. en San Pedro de Atacama</a:t>
            </a:r>
            <a:endParaRPr lang="es-CL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78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1" t="13542" r="64862" b="57552"/>
          <a:stretch/>
        </p:blipFill>
        <p:spPr bwMode="auto">
          <a:xfrm>
            <a:off x="2992762" y="1117485"/>
            <a:ext cx="3430892" cy="1841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 descr="Resultado de imagen para voy hoy viaja inteligent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31706"/>
            <a:ext cx="1867272" cy="71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1 Título"/>
          <p:cNvSpPr txBox="1">
            <a:spLocks/>
          </p:cNvSpPr>
          <p:nvPr/>
        </p:nvSpPr>
        <p:spPr>
          <a:xfrm>
            <a:off x="544508" y="315945"/>
            <a:ext cx="6796132" cy="8678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400" dirty="0">
                <a:solidFill>
                  <a:schemeClr val="tx2"/>
                </a:solidFill>
              </a:rPr>
              <a:t>¿</a:t>
            </a:r>
            <a:r>
              <a:rPr lang="es-CL" sz="2400" dirty="0" smtClean="0">
                <a:solidFill>
                  <a:schemeClr val="tx2"/>
                </a:solidFill>
              </a:rPr>
              <a:t>Cómo es el clima en San Pedro de Atacama?</a:t>
            </a:r>
            <a:endParaRPr lang="es-CL" sz="2400" dirty="0">
              <a:solidFill>
                <a:schemeClr val="tx2"/>
              </a:solidFill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5" t="4924" r="28697" b="11767"/>
          <a:stretch/>
        </p:blipFill>
        <p:spPr bwMode="auto">
          <a:xfrm>
            <a:off x="0" y="3388834"/>
            <a:ext cx="4708208" cy="3422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1 Título"/>
          <p:cNvSpPr txBox="1">
            <a:spLocks/>
          </p:cNvSpPr>
          <p:nvPr/>
        </p:nvSpPr>
        <p:spPr>
          <a:xfrm>
            <a:off x="5195078" y="2875212"/>
            <a:ext cx="3240868" cy="7109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400" dirty="0" err="1">
                <a:solidFill>
                  <a:schemeClr val="tx2"/>
                </a:solidFill>
              </a:rPr>
              <a:t>T°</a:t>
            </a:r>
            <a:r>
              <a:rPr lang="es-CL" sz="2400" dirty="0">
                <a:solidFill>
                  <a:schemeClr val="tx2"/>
                </a:solidFill>
              </a:rPr>
              <a:t> Máxima </a:t>
            </a:r>
          </a:p>
        </p:txBody>
      </p:sp>
      <p:sp>
        <p:nvSpPr>
          <p:cNvPr id="16" name="1 Título"/>
          <p:cNvSpPr txBox="1">
            <a:spLocks/>
          </p:cNvSpPr>
          <p:nvPr/>
        </p:nvSpPr>
        <p:spPr>
          <a:xfrm>
            <a:off x="755576" y="2987652"/>
            <a:ext cx="2668692" cy="486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400" dirty="0" err="1" smtClean="0">
                <a:solidFill>
                  <a:schemeClr val="tx2"/>
                </a:solidFill>
              </a:rPr>
              <a:t>T</a:t>
            </a:r>
            <a:r>
              <a:rPr lang="es-CL" sz="2400" dirty="0" err="1" smtClean="0">
                <a:solidFill>
                  <a:schemeClr val="tx2"/>
                </a:solidFill>
              </a:rPr>
              <a:t>°</a:t>
            </a:r>
            <a:r>
              <a:rPr lang="es-CL" sz="2400" dirty="0" smtClean="0">
                <a:solidFill>
                  <a:schemeClr val="tx2"/>
                </a:solidFill>
              </a:rPr>
              <a:t> </a:t>
            </a:r>
            <a:r>
              <a:rPr lang="es-CL" sz="2400" dirty="0" smtClean="0">
                <a:solidFill>
                  <a:schemeClr val="tx2"/>
                </a:solidFill>
              </a:rPr>
              <a:t>Mínima</a:t>
            </a:r>
            <a:endParaRPr lang="es-CL" sz="2400" dirty="0">
              <a:solidFill>
                <a:schemeClr val="tx2"/>
              </a:solidFill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7" t="4291" r="32503" b="11739"/>
          <a:stretch/>
        </p:blipFill>
        <p:spPr bwMode="auto">
          <a:xfrm>
            <a:off x="4625114" y="3379501"/>
            <a:ext cx="4518886" cy="350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553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1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1272870"/>
              </p:ext>
            </p:extLst>
          </p:nvPr>
        </p:nvGraphicFramePr>
        <p:xfrm>
          <a:off x="5229899" y="252320"/>
          <a:ext cx="4125332" cy="30620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38" y="2852936"/>
            <a:ext cx="5891392" cy="3695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2 Título"/>
          <p:cNvSpPr>
            <a:spLocks noGrp="1"/>
          </p:cNvSpPr>
          <p:nvPr>
            <p:ph type="title"/>
          </p:nvPr>
        </p:nvSpPr>
        <p:spPr>
          <a:xfrm>
            <a:off x="261347" y="908720"/>
            <a:ext cx="3096344" cy="569921"/>
          </a:xfrm>
        </p:spPr>
        <p:txBody>
          <a:bodyPr>
            <a:normAutofit/>
          </a:bodyPr>
          <a:lstStyle/>
          <a:p>
            <a:pPr algn="l"/>
            <a:r>
              <a:rPr lang="es-CL" sz="2400" dirty="0" smtClean="0">
                <a:solidFill>
                  <a:schemeClr val="tx2"/>
                </a:solidFill>
              </a:rPr>
              <a:t>Uniendo </a:t>
            </a:r>
            <a:r>
              <a:rPr lang="es-CL" sz="2400" dirty="0" err="1" smtClean="0">
                <a:solidFill>
                  <a:schemeClr val="tx2"/>
                </a:solidFill>
              </a:rPr>
              <a:t>data.frame</a:t>
            </a:r>
            <a:r>
              <a:rPr lang="es-CL" sz="2400" dirty="0" smtClean="0">
                <a:solidFill>
                  <a:schemeClr val="tx2"/>
                </a:solidFill>
              </a:rPr>
              <a:t>….</a:t>
            </a:r>
            <a:endParaRPr lang="es-CL" sz="2400" dirty="0">
              <a:solidFill>
                <a:schemeClr val="tx2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0" t="61198" r="71158" b="34115"/>
          <a:stretch/>
        </p:blipFill>
        <p:spPr bwMode="auto">
          <a:xfrm>
            <a:off x="261347" y="1580989"/>
            <a:ext cx="4968552" cy="545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4" descr="Resultado de imagen para voy hoy viaja inteligent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31706"/>
            <a:ext cx="1147192" cy="441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1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1 Título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s-CL" sz="5400" dirty="0" smtClean="0">
                <a:solidFill>
                  <a:schemeClr val="tx2"/>
                </a:solidFill>
              </a:rPr>
              <a:t>Conclusión</a:t>
            </a:r>
            <a:endParaRPr lang="es-CL" sz="5400" dirty="0">
              <a:solidFill>
                <a:schemeClr val="tx2"/>
              </a:solidFill>
            </a:endParaRPr>
          </a:p>
        </p:txBody>
      </p:sp>
      <p:pic>
        <p:nvPicPr>
          <p:cNvPr id="7" name="Picture 4" descr="Resultado de imagen para voy hoy viaja inteligen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013058"/>
            <a:ext cx="3168352" cy="121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Resultado de imagen para viajer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pic>
        <p:nvPicPr>
          <p:cNvPr id="4101" name="Picture 5" descr="Resultado de imagen para viajer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12977"/>
            <a:ext cx="9144000" cy="3645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56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</TotalTime>
  <Words>119</Words>
  <Application>Microsoft Office PowerPoint</Application>
  <PresentationFormat>Presentación en pantalla (4:3)</PresentationFormat>
  <Paragraphs>23</Paragraphs>
  <Slides>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«Datos Viajeros BBB» Proyecto final</vt:lpstr>
      <vt:lpstr>Presentación de PowerPoint</vt:lpstr>
      <vt:lpstr>Objetivos</vt:lpstr>
      <vt:lpstr>Extraer información de la tabla</vt:lpstr>
      <vt:lpstr>Presentación de PowerPoint</vt:lpstr>
      <vt:lpstr>Uniendo data.frame….</vt:lpstr>
      <vt:lpstr>Conclusión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Macarena Aburto</dc:creator>
  <cp:lastModifiedBy>Macarena Aburto</cp:lastModifiedBy>
  <cp:revision>43</cp:revision>
  <dcterms:created xsi:type="dcterms:W3CDTF">2018-10-27T02:41:12Z</dcterms:created>
  <dcterms:modified xsi:type="dcterms:W3CDTF">2019-01-26T05:07:49Z</dcterms:modified>
</cp:coreProperties>
</file>