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C8851-403D-41A6-B1A5-6857CEB94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03F8EA-2CBB-43F7-AA46-452A25D8B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19F04-E085-409C-82C4-EFC49554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2E18-5580-43BF-8118-A768BB769FA9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9C9B5C-D4DB-4C68-9F5D-794E64CD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286C29-5B7A-40F1-A26C-99B1F15C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2D0-173D-4BE8-B60F-8AEEBB6378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455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D4F5F-C684-4E7C-9BCD-CFA7E20C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8E5E50-0685-4CB3-974D-36BBB1A29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559EB0-061C-4397-A983-D9DBD4FF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2E18-5580-43BF-8118-A768BB769FA9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3E36ED-B26D-4D38-BE75-ED99C83E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2503C9-6099-448A-8982-53BE4EAA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2D0-173D-4BE8-B60F-8AEEBB6378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104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180937-E185-4ACB-89E1-E9C0515A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DFC136-D448-4784-AB26-38E5F54B2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AA16BD-0655-48AF-88AB-5A1149B5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2E18-5580-43BF-8118-A768BB769FA9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441AF6-C301-4B06-A81B-4EDC3211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80160-CD85-4963-A9A8-E3AF8EBB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2D0-173D-4BE8-B60F-8AEEBB6378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603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E6BFE-A4C1-4C42-827E-A7F3426B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335DE7-9ACC-4E04-8129-7776568D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689FE1-D4BB-4F14-AA6F-82437E85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2E18-5580-43BF-8118-A768BB769FA9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63A623-2E3C-4088-A0FA-350E9E48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1820E-D2C4-4221-944C-566C6D0B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2D0-173D-4BE8-B60F-8AEEBB6378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068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E3B95-49D7-412D-9EFF-DA117301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D4F5E1-5C08-43E8-A51B-4A1D4FF36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A8B9A-729C-45C8-A4B0-0A8B28A0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2E18-5580-43BF-8118-A768BB769FA9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D1859-ECC7-48C6-903A-90878C2C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C2C42A-765A-444A-8448-EAD228A3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2D0-173D-4BE8-B60F-8AEEBB6378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528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A3C6A-FCB8-4A21-84D7-86A16E36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CF5217-44B9-4236-9F7D-EC01734B6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241A99-CE9D-461E-9B74-7A7A0166C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773236-ACA0-4FC6-AD50-13A4F0A8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2E18-5580-43BF-8118-A768BB769FA9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95FB6E-048B-45FF-816A-8C72DE1D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B46004-A102-4D38-BB5F-7E88AC27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2D0-173D-4BE8-B60F-8AEEBB6378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058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B90BD-B41C-4FD8-B412-72CB5A10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90853C-1CD3-489B-B504-064F12BD9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2AD3A1-D721-4B9F-98F6-EEFF63B72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44DCAE-1899-43AC-A1AA-37421440A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5B7D81-11B2-459D-B596-EFACD2A7A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B03486-1344-45E4-BE94-A6D0BEE7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2E18-5580-43BF-8118-A768BB769FA9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9CB51F-4DC3-4AD9-ADA9-2DE8ED22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8453125-E7F6-4BEE-83D0-A49761C7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2D0-173D-4BE8-B60F-8AEEBB6378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995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8A026-33DC-41CA-9EBE-4CFD4873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008288-FD7E-4262-A094-86BCCE5E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2E18-5580-43BF-8118-A768BB769FA9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B4EDD7-229A-437F-B036-8B6571BC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92A8D4-609F-4A26-A22D-D641421D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2D0-173D-4BE8-B60F-8AEEBB6378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179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7B665D-5035-4364-8514-E6493DBC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2E18-5580-43BF-8118-A768BB769FA9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F3DF06-C834-4FF9-94F8-5224A551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4E067A-2B01-4FE5-B884-9211ECAF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2D0-173D-4BE8-B60F-8AEEBB6378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696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47FE6-04CC-407B-B515-ADAC266D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0672DC-298F-440A-8275-D2140C205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B0E211-414C-479E-B3C8-CBCADD109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CE0966-C1DA-49CE-845B-AF82C760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2E18-5580-43BF-8118-A768BB769FA9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F1354F-6DDD-4ADD-AB9B-4149342E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91AE29-6ED4-488C-9FAE-EBB7D96F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2D0-173D-4BE8-B60F-8AEEBB6378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644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B9FA-FC63-489C-B507-951458EE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A848A7-8EFC-4A67-B6A1-CBA9DC244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82CF68-F571-427A-8451-C35C227D1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1D2079-8737-4395-909D-DE338600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2E18-5580-43BF-8118-A768BB769FA9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588EFC-2C9B-463A-AFBE-8F1EEE144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2DD41-A7B9-4C41-9F6C-6C210390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12D0-173D-4BE8-B60F-8AEEBB6378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384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3BEFF3-433D-4D80-AF69-64DBA497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A1A572-EF9C-4230-A6D4-35F65679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309A37-34E3-42A4-B6A9-A08C67D38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2E18-5580-43BF-8118-A768BB769FA9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BD6C7-3117-44AA-B825-38A57B5F4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757DB2-814E-4A4D-9AE4-187C4C041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012D0-173D-4BE8-B60F-8AEEBB63786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793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5471D-084D-4203-9726-DEA6216AA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568267" cy="1180570"/>
          </a:xfrm>
        </p:spPr>
        <p:txBody>
          <a:bodyPr/>
          <a:lstStyle/>
          <a:p>
            <a:r>
              <a:rPr lang="es-MX" dirty="0" err="1"/>
              <a:t>My</a:t>
            </a:r>
            <a:r>
              <a:rPr lang="es-MX" dirty="0"/>
              <a:t> Senior </a:t>
            </a:r>
            <a:r>
              <a:rPr lang="es-MX" dirty="0" err="1"/>
              <a:t>Safe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1536C8-B660-4CF3-855E-C090DDC0A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2106F1B-A44A-44A9-AD96-B76F85E79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38" y="2302933"/>
            <a:ext cx="5526590" cy="28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1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ACF06-B8FD-4D06-938B-DF2E56B8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BF3142-B67E-455F-AFA6-33EBD8316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2156637"/>
            <a:ext cx="4665133" cy="36768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Es una aplicación móvil de seguridad y prevención para adultos mayores monitoreada por sus cuidadores a través de sus celulares y una pulsera rastreadora , con el objetivo de rastrear y conocer la ubicación del adulto mayor en tiempo real, es útil sobre todo para casos de demencia o Alzheimer en AM debido a que este rango etario con estas patologías suelen tener episodios de fuga y perdida, con esta pulsera será fácil localizarlos en todo momento del día a través del celular del cuidador.</a:t>
            </a:r>
          </a:p>
          <a:p>
            <a:pPr marL="0" indent="0">
              <a:buNone/>
            </a:pPr>
            <a:br>
              <a:rPr lang="es-MX" dirty="0"/>
            </a:b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887583-D000-4B02-95FE-33203591E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851" y="2032366"/>
            <a:ext cx="5256149" cy="27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1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4366D-315B-4C12-83E1-16DDD1AC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principales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4B825-54CB-499D-B69C-A0C8D7EF5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53666" cy="4007908"/>
          </a:xfrm>
        </p:spPr>
        <p:txBody>
          <a:bodyPr>
            <a:normAutofit fontScale="92500" lnSpcReduction="20000"/>
          </a:bodyPr>
          <a:lstStyle/>
          <a:p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Aplicación móvil para poder estar en constante monitoreo del adulto mayor que disponer de una pulsera con GPS y código QR.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Delimitación de área segura para el adulto mayor.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Numero de emergencia a disposición del usuario en caso de requerirlo.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Se encontrara la ficha clínico del adulto mayor en caso de cualquier eventualidad.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0B7D63-2121-4DD3-B85F-0B46B505E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943" y="1847629"/>
            <a:ext cx="4728058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5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51F86-F3F3-493F-9240-E528B412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Frontend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D10892-B745-48AA-A2DE-409D56889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6"/>
            <a:ext cx="4876800" cy="3296708"/>
          </a:xfrm>
        </p:spPr>
        <p:txBody>
          <a:bodyPr>
            <a:normAutofit fontScale="55000" lnSpcReduction="20000"/>
          </a:bodyPr>
          <a:lstStyle/>
          <a:p>
            <a:pPr>
              <a:buFont typeface="+mj-lt"/>
              <a:buAutoNum type="arabicPeriod"/>
            </a:pPr>
            <a:r>
              <a:rPr lang="es-MX" dirty="0"/>
              <a:t>Pantalla de inicio: Logo de la app + </a:t>
            </a:r>
            <a:r>
              <a:rPr lang="es-MX" dirty="0" err="1"/>
              <a:t>login</a:t>
            </a:r>
            <a:r>
              <a:rPr lang="es-MX" dirty="0"/>
              <a:t> y registro y posibilidad de enlazarlo con </a:t>
            </a:r>
            <a:r>
              <a:rPr lang="es-MX" dirty="0" err="1"/>
              <a:t>google</a:t>
            </a:r>
            <a:r>
              <a:rPr lang="es-MX" dirty="0"/>
              <a:t> y </a:t>
            </a:r>
            <a:r>
              <a:rPr lang="es-MX" dirty="0" err="1"/>
              <a:t>facebook</a:t>
            </a:r>
            <a:endParaRPr lang="es-MX" dirty="0"/>
          </a:p>
          <a:p>
            <a:pPr>
              <a:buFont typeface="+mj-lt"/>
              <a:buAutoNum type="arabicPeriod"/>
            </a:pPr>
            <a:r>
              <a:rPr lang="es-MX" dirty="0"/>
              <a:t>Pantalla de perfil con los datos del adulto mayor, ficha clínico relevante y pantalla de perfil del cuidador</a:t>
            </a:r>
          </a:p>
          <a:p>
            <a:pPr>
              <a:buFont typeface="+mj-lt"/>
              <a:buAutoNum type="arabicPeriod"/>
            </a:pPr>
            <a:r>
              <a:rPr lang="es-MX" dirty="0"/>
              <a:t>Pantalla de ajustes de zonas seguras del adulto mayor y enlace a notificaciones de alerta.</a:t>
            </a:r>
          </a:p>
          <a:p>
            <a:pPr>
              <a:buFont typeface="+mj-lt"/>
              <a:buAutoNum type="arabicPeriod"/>
            </a:pPr>
            <a:r>
              <a:rPr lang="es-MX" dirty="0"/>
              <a:t>Pantalla de ajustes de pulsera rastreadora</a:t>
            </a:r>
          </a:p>
          <a:p>
            <a:pPr>
              <a:buFont typeface="+mj-lt"/>
              <a:buAutoNum type="arabicPeriod"/>
            </a:pPr>
            <a:r>
              <a:rPr lang="es-MX" dirty="0"/>
              <a:t>Pantalla de mapa en tiempo real que muestre la ubicación del adulto mayor para el monitoreo en vivo</a:t>
            </a:r>
          </a:p>
          <a:p>
            <a:pPr>
              <a:buFont typeface="+mj-lt"/>
              <a:buAutoNum type="arabicPeriod"/>
            </a:pPr>
            <a:r>
              <a:rPr lang="es-MX" dirty="0"/>
              <a:t>Pantalla de gráficos y estadísticas para monitorear cuantas fugas han habido en el mes y en cuanto tiempo se soluciono gracias a la app</a:t>
            </a:r>
          </a:p>
          <a:p>
            <a:pPr>
              <a:buFont typeface="+mj-lt"/>
              <a:buAutoNum type="arabicPeriod"/>
            </a:pPr>
            <a:r>
              <a:rPr lang="es-MX" dirty="0"/>
              <a:t>Pantalla de soporte y ayuda respaldada con IA para abrir un chat con preguntas frecuentes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99CD28-CECA-4580-BA94-E1A4B5B1C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1" y="1690688"/>
            <a:ext cx="4949954" cy="32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8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2F32E-328D-4E0A-BDBE-E4363F3F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Backend</a:t>
            </a:r>
            <a:endParaRPr lang="es-C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980865-1D8D-43E2-8055-5E7530DF76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522593"/>
            <a:ext cx="425873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Constante actualización en tiempo real de los movimientos del adulto mayor 24 horas.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Mantenimiento de notificaciones en tiempo real cuando la aplicación este cerrada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L" altLang="es-CL" sz="2000" dirty="0">
                <a:solidFill>
                  <a:srgbClr val="172B4D"/>
                </a:solidFill>
                <a:latin typeface="-apple-system"/>
              </a:rPr>
              <a:t> Alta duración de la batería de la pulsera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000" b="0" i="0" u="none" strike="noStrike" cap="none" normalizeH="0" baseline="0" dirty="0">
                <a:ln>
                  <a:noFill/>
                </a:ln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es-CL" altLang="es-CL" sz="2000" dirty="0" err="1">
                <a:solidFill>
                  <a:srgbClr val="172B4D"/>
                </a:solidFill>
                <a:latin typeface="-apple-system"/>
              </a:rPr>
              <a:t>Envio</a:t>
            </a:r>
            <a:r>
              <a:rPr lang="es-CL" altLang="es-CL" sz="2000" dirty="0">
                <a:solidFill>
                  <a:srgbClr val="172B4D"/>
                </a:solidFill>
                <a:latin typeface="-apple-system"/>
              </a:rPr>
              <a:t> de información rápida de la pulsera hacia la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L" altLang="es-CL" sz="2000" dirty="0">
                <a:solidFill>
                  <a:srgbClr val="172B4D"/>
                </a:solidFill>
                <a:latin typeface="-apple-system"/>
              </a:rPr>
              <a:t>Actualización de la base de datos constante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L" altLang="es-CL" sz="1200" b="0" i="0" u="none" strike="noStrike" cap="none" normalizeH="0" baseline="0" dirty="0">
              <a:ln>
                <a:noFill/>
              </a:ln>
              <a:solidFill>
                <a:srgbClr val="172B4D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C7E5FE-DEFE-4A69-8BCA-F5A12B140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47" y="905689"/>
            <a:ext cx="3268838" cy="45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31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324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Tema de Office</vt:lpstr>
      <vt:lpstr>My Senior Safe</vt:lpstr>
      <vt:lpstr>Objetivo</vt:lpstr>
      <vt:lpstr>Funciones principales</vt:lpstr>
      <vt:lpstr>Frontend</vt:lpstr>
      <vt:lpstr>Backend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Senior Safe</dc:title>
  <dc:creator>SSDD</dc:creator>
  <cp:lastModifiedBy>SSDD</cp:lastModifiedBy>
  <cp:revision>3</cp:revision>
  <dcterms:created xsi:type="dcterms:W3CDTF">2025-03-14T15:48:34Z</dcterms:created>
  <dcterms:modified xsi:type="dcterms:W3CDTF">2025-03-14T15:58:45Z</dcterms:modified>
</cp:coreProperties>
</file>