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626D-B3F0-42FD-AC3D-04806F70B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5CB1FB-3AAF-486B-928B-95C5904CD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282D5-01F8-4719-B672-D5D9B760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63E06-7F8E-4E5B-8C8E-B3669AEB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143F1-4DE3-4DF2-B7A8-B9E4DAEC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22074-4537-4B13-99CA-1B49E6A3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802D34-ABC3-4F1C-840B-B5B73F0D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E0104-62A6-4F97-8BDE-2EEAA440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8C656-572B-4821-83F2-1F6150C4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AF0CA-C6A5-4F8A-9711-497D73E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5C2873-BA98-4336-8EC4-113C06A6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EEF402-EF69-47A5-86B9-9E27C0F9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58BED-FB16-41A7-92FA-9C16B915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603FD-EB32-4BD0-A128-0FDB6189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1DF37-8CBD-409F-8DFC-32A5D0C6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3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C147E-7CB6-4D9F-83BD-EDA8152C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A7040-5BED-4EC3-A8AD-B94A6DF7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33EAC-808D-4B56-945F-CAF475C7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D91BE-F282-409D-BF53-0EE2AD48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C8AA7-4D18-413B-A5A1-71F6EB65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4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D14A6-98D8-4BE1-9D1D-C53A84D7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942FD-FA3E-49D0-B81A-61387C9F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B537B-FE22-46AD-AEE0-86B45E74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6E669-5F81-4EFD-936B-EDC950B4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0B59C-DED3-48B4-93A4-6397F352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6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10957-3BC0-458B-985E-1160359B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5D861-14D8-45C7-9A37-25FC65B09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606B2F-4FFA-4CA3-BD08-709CD3814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677A5D-D2F2-4DBB-8A6A-E3A9E3A6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4286F4-1F14-4DFE-B3D0-A247848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701126-26B4-47ED-939C-CB312739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08DF1-1CC6-404D-A861-0CAEF3F1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FE6D-498D-4255-AAE0-8FDC7B25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F6302-8842-4FBB-B4D8-D7F89A43F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68FF92-6218-4937-A032-9FA87F9F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1750D1-87A6-4338-9B04-D2ABD94A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9E497B-3973-465E-95CB-06B34ED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1744D2-DB50-4E81-B95E-4C68D56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7A9C59-3EA0-4DA7-8B18-77EF5CB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29D6F-404D-43D7-96A0-3D59EA50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6CB51-D7CA-4F89-85A9-A32BF2BA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FFA6D3-42BB-4B78-A962-5EFC2C86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38721A-778B-44A9-A473-7B91844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32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CEA024-03F4-4425-B888-CECF88D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E68379-42A8-476A-9A26-3B39EC29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EEE62A-CCD0-43DA-83B5-8D6F2D00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3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433DD-CC46-4C73-B82D-6DD32A16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B8C59-8061-41E1-B2B6-FA968AB2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F658B-E6BD-4E49-95CA-DC072071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6E17B5-A2FE-4C58-B888-6A2B5321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C7288F-CE3F-4F57-8F7F-4B64BCD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8473D-1927-4ACF-BFAA-277DA410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D917C-7A15-4593-8790-8EF52111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C152CD-4B43-4F89-B78A-6F93EEB7E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0A3CB-39E2-4719-8CA5-B9D24C7C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EDA59-FC95-4D1F-BE01-8BF3D1BF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0CF861-DB6D-451E-91F1-44E7981D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23D69-BAC9-4155-AF66-C0CB950B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A93C4-B59F-4792-8B3C-1301233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E9B73-A132-451A-9671-F86CB7BC0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71BBB-B908-4851-B2B4-EA21B9A27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6FAB-621B-42EA-98D5-4B45D4C78D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402E69-62AA-4C35-A9D8-A2C9F9F8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FA095-F91A-4490-AF3A-3B5B4B78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975E-0737-4AB6-AE1D-ADB601555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562FC-D654-40B1-8258-1C907925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61E44A-9C5A-49C0-904D-95E868DC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29024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A4D5D8-5C44-4541-A3BC-7E810151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9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286F4-66E8-4004-AFBD-CC27CD9D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31C43F-C999-48DE-944A-A54C530D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4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1A02F5-E279-4ED2-825C-E0DD8ADA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4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AAEA36-97C2-42D9-91BA-95AB49AA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ADA5-1579-4588-B392-A2BAE8201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B2D282-E099-4E6C-BAD3-6864DC273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Пд">
            <a:hlinkClick r:id="" action="ppaction://media"/>
            <a:extLst>
              <a:ext uri="{FF2B5EF4-FFF2-40B4-BE49-F238E27FC236}">
                <a16:creationId xmlns:a16="http://schemas.microsoft.com/office/drawing/2014/main" id="{34803AF6-5145-4E3A-8BB6-BBB207C498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Широкоэкранный</PresentationFormat>
  <Paragraphs>0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3</cp:revision>
  <dcterms:created xsi:type="dcterms:W3CDTF">2023-12-02T16:11:02Z</dcterms:created>
  <dcterms:modified xsi:type="dcterms:W3CDTF">2023-12-02T16:41:38Z</dcterms:modified>
</cp:coreProperties>
</file>