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Lobster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531e1b6a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531e1b6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31e1b6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531e1b6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531e1b6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531e1b6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531e1b6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531e1b6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531e1b6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531e1b6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31e1b6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31e1b6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31e1b6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31e1b6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531e1b6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531e1b6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531e1b6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531e1b6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531e1b6a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531e1b6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Legend Forge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tecnicamente?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Remover ficha já cadastrada.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63" y="1816138"/>
            <a:ext cx="34004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749" y="2273349"/>
            <a:ext cx="4790550" cy="16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38625" y="24590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obster"/>
                <a:ea typeface="Lobster"/>
                <a:cs typeface="Lobster"/>
                <a:sym typeface="Lobster"/>
              </a:rPr>
              <a:t>Obrigado pela atenção</a:t>
            </a:r>
            <a:endParaRPr b="1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6194125" y="1152475"/>
            <a:ext cx="263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do programa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Legend Forge é um programa que permite você criar seu </a:t>
            </a:r>
            <a:r>
              <a:rPr lang="pt-BR"/>
              <a:t>próprio</a:t>
            </a:r>
            <a:r>
              <a:rPr lang="pt-BR"/>
              <a:t> aventureiro no RPG de mesa mais famoso, Dungeons &amp; Dragons. Nele você </a:t>
            </a:r>
            <a:r>
              <a:rPr lang="pt-BR"/>
              <a:t>poderá</a:t>
            </a:r>
            <a:r>
              <a:rPr lang="pt-BR"/>
              <a:t> </a:t>
            </a:r>
            <a:r>
              <a:rPr lang="pt-BR"/>
              <a:t>personalizar</a:t>
            </a:r>
            <a:r>
              <a:rPr lang="pt-BR"/>
              <a:t> sua </a:t>
            </a:r>
            <a:r>
              <a:rPr lang="pt-BR"/>
              <a:t>própria</a:t>
            </a:r>
            <a:r>
              <a:rPr lang="pt-BR"/>
              <a:t> ficha de RPG.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 ideia?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Tudo começou com a ideia de criar um RPG de mesa entre os colegas aqui na lions, até o momento este programa não havia sido pensado até que uma colega sugeriu fazer um criador de ficha de RPG.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a interface?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O programa tem uma interface que permite criar e gerir as fichas criadas.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75" y="1860600"/>
            <a:ext cx="7096575" cy="2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tecnicamente?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iniciando a read line.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63" y="1821050"/>
            <a:ext cx="7935476" cy="24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tecnicamente?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5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Mostrando a interface e escolhendo com switch case.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225" y="1152475"/>
            <a:ext cx="4378830" cy="32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tecnicamente?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Criação de personagem.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650" y="1232300"/>
            <a:ext cx="5251750" cy="2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tecnicamente?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Listar todas as fichas criadas.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901" y="1184275"/>
            <a:ext cx="4416800" cy="3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pt-BR"/>
              <a:t>Como funciona tecnicamente?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Editar ficha já cadastrada.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8525"/>
            <a:ext cx="4026050" cy="28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225" y="1430950"/>
            <a:ext cx="4550900" cy="313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