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A064-8D10-7A82-F810-C09E5A006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E9F21-16D4-9487-4C43-992F15319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1274-B09C-49A9-2C84-B4C78032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6796-5227-D032-8C26-FB33A492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6D6E-457B-D7E8-E3D7-6D951406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45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842D-7F07-1126-16DC-19F8971B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00385-4ADA-D766-052F-873B993E4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C466-5837-CB6D-C2C2-28EB86A8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0AD6-B46D-81AE-FBD9-C04941EC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73A6F-4ABB-DBA1-E7B8-C9349E0B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3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B03A8-1F16-49FF-B2E9-57ADE113A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13ECA-30D2-CB80-4F01-E97F8759A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CB6EA-4C56-547E-102A-532C07A5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90505-16A8-6770-A6D9-FA3FAD1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F1D6-2217-B3B1-AD20-5858A60E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13F4-41BC-CBAC-7D92-37B9EEDFA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27CA-6682-35A0-6C55-482244C4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AD76C-AF3D-4597-D83C-6B90D5DAA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E597-0821-C527-C229-027E2905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BB5CB-5A50-36DC-97AC-2BAD7FCB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1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9BE5-CFA2-2A8D-FCA8-7EDE58A8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30181-B506-4D19-D098-45FC66D3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7775-0F82-06DA-BB85-88F9D8AE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0ECE-AC47-0ACC-0589-5286B4D4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D007-1416-F698-F2CD-92A26F16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9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9C63-F5DD-8B43-54E3-5B6EED9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5E669-4AF6-2098-B6EE-052EFFFE6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C47FE-F3EE-B5B8-C0A2-E3C7141B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82FF-09C1-E2B0-3BF8-74227387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738D-FDDB-D121-DC60-3F3F6255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A999-B594-E3E7-35B3-03B5CA8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5389-7979-1D4A-EA00-26161761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7C680-56C6-0133-5601-A54491076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916D1-182C-F2B9-5496-0283156EA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342D9-8CB8-8F06-D391-20E628049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9EA1D-2200-6A44-E953-8ECB8710D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86FEA-65FB-3448-6CEB-CC90CBB9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06D17C-8086-D1A3-FBBC-777DF33D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510F2-5DDA-69EF-1AC6-CCC8851E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12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6826-CE4A-7F82-D338-B47986F0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D39C0-94B6-40D6-BEFB-21D85AC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5E030-6A88-24F0-1DF5-0BE7ED00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D38C0-731D-9150-429C-F011D0E7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7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165D9-F44D-0C27-43F0-C534F004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4CF78-90C2-839A-730A-3E009327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03C4-A84D-A5C4-27CF-191309FF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1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3D36-F53D-F9C4-43FB-A13E201E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6E6C-2C52-08A7-B088-877E0D8A5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7A909-4194-3418-9BE1-750860700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487D-820D-03C1-4C83-1409C9E2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7FF9C-26EF-3427-2493-89C2FB95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9970-2737-0EA8-9561-6908778B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6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4FFD-04B9-DD0D-1D80-C0BBB1CD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8D9A6-3301-21E1-D6A9-769F63D0F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9BEC-82D0-2E55-4E25-D78531AA3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A964E-2CD6-CC60-A42F-7B14039E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B4E17-EDB0-714D-8F40-1461B045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D8DA4-DA4B-4EEE-26CF-6DACD3BD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0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2215A-B06A-6184-6402-FA8FBE79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6C3AF-1A67-E97F-915A-10C1C53A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E2BD-6EAE-23A0-67E3-5E163BAF4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18092-F8E5-4660-8937-3A3BEE35F290}" type="datetimeFigureOut">
              <a:rPr lang="en-US" smtClean="0"/>
              <a:t>04/19/2025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92A72-2DCB-6F8C-1F83-E3765B9C5A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60980-74C3-04B2-3D52-F0719AD8B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B9D2B-4995-4681-B7D1-1C43421C3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BE91939-F57B-DDE6-C1F8-E95DCAF28755}"/>
              </a:ext>
            </a:extLst>
          </p:cNvPr>
          <p:cNvSpPr/>
          <p:nvPr/>
        </p:nvSpPr>
        <p:spPr>
          <a:xfrm rot="2276074">
            <a:off x="3340748" y="191871"/>
            <a:ext cx="1449184" cy="476892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532FB7-7448-9453-3E2D-55FC91A9A78F}"/>
              </a:ext>
            </a:extLst>
          </p:cNvPr>
          <p:cNvSpPr/>
          <p:nvPr/>
        </p:nvSpPr>
        <p:spPr>
          <a:xfrm>
            <a:off x="2073071" y="3076441"/>
            <a:ext cx="5273735" cy="10281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EA852A7-D097-FDEF-D38A-28C16B000924}"/>
              </a:ext>
            </a:extLst>
          </p:cNvPr>
          <p:cNvSpPr/>
          <p:nvPr/>
        </p:nvSpPr>
        <p:spPr>
          <a:xfrm rot="7289726">
            <a:off x="4261179" y="2394698"/>
            <a:ext cx="799354" cy="428226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1498F9-FC08-F853-09CE-6D734A2F2B01}"/>
              </a:ext>
            </a:extLst>
          </p:cNvPr>
          <p:cNvSpPr/>
          <p:nvPr/>
        </p:nvSpPr>
        <p:spPr>
          <a:xfrm>
            <a:off x="5687500" y="2978428"/>
            <a:ext cx="1037257" cy="2833578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stall javascript js node npm tools ...">
            <a:extLst>
              <a:ext uri="{FF2B5EF4-FFF2-40B4-BE49-F238E27FC236}">
                <a16:creationId xmlns:a16="http://schemas.microsoft.com/office/drawing/2014/main" id="{B5859C14-66F8-BFCB-DF8E-DCCE821A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385" y="3173754"/>
            <a:ext cx="861750" cy="8708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Connector | Low-Code MongoDB ...">
            <a:extLst>
              <a:ext uri="{FF2B5EF4-FFF2-40B4-BE49-F238E27FC236}">
                <a16:creationId xmlns:a16="http://schemas.microsoft.com/office/drawing/2014/main" id="{C444B17D-DF24-FB74-95E6-26128B2FDC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9821" r="9940" b="10408"/>
          <a:stretch/>
        </p:blipFill>
        <p:spPr bwMode="auto">
          <a:xfrm>
            <a:off x="5764691" y="3173754"/>
            <a:ext cx="741672" cy="87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124F879-24CF-2BE3-167F-862B2C81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66" y="4141750"/>
            <a:ext cx="875278" cy="87138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fana icon - Free Download PNG &amp; SVG ...">
            <a:extLst>
              <a:ext uri="{FF2B5EF4-FFF2-40B4-BE49-F238E27FC236}">
                <a16:creationId xmlns:a16="http://schemas.microsoft.com/office/drawing/2014/main" id="{568E1EE2-55F2-B1E3-DB35-1BC6B1DE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26" y="5126324"/>
            <a:ext cx="1267847" cy="12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xy server&quot; Icon - Download for free ...">
            <a:extLst>
              <a:ext uri="{FF2B5EF4-FFF2-40B4-BE49-F238E27FC236}">
                <a16:creationId xmlns:a16="http://schemas.microsoft.com/office/drawing/2014/main" id="{37A697E1-EF7A-2EEE-B7C2-165CD8E98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07" y="1416491"/>
            <a:ext cx="847698" cy="8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C7A40640-A2E0-A4A3-784D-B4BBD1A1A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52" y="2331559"/>
            <a:ext cx="437902" cy="43595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DC86F06F-E79A-2A8E-FC5B-9C65A61C5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77" y="5268107"/>
            <a:ext cx="437902" cy="43595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21210FD-055A-4F71-EA8C-7C5BAFAE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228" y="3679682"/>
            <a:ext cx="307690" cy="3063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5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9C05-067A-693A-D431-62F77EA22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3EBE1C-9BEA-5562-6866-0ADC981216D4}"/>
              </a:ext>
            </a:extLst>
          </p:cNvPr>
          <p:cNvSpPr/>
          <p:nvPr/>
        </p:nvSpPr>
        <p:spPr>
          <a:xfrm>
            <a:off x="1276956" y="538480"/>
            <a:ext cx="1449184" cy="267432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FEA17-C4C6-5ED2-AD5A-F0DB3FB9BBBB}"/>
              </a:ext>
            </a:extLst>
          </p:cNvPr>
          <p:cNvSpPr/>
          <p:nvPr/>
        </p:nvSpPr>
        <p:spPr>
          <a:xfrm>
            <a:off x="1381760" y="1989321"/>
            <a:ext cx="4069020" cy="102810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0DBA2-747C-350D-1C50-3C8B34791923}"/>
              </a:ext>
            </a:extLst>
          </p:cNvPr>
          <p:cNvSpPr/>
          <p:nvPr/>
        </p:nvSpPr>
        <p:spPr>
          <a:xfrm rot="5400000">
            <a:off x="3016593" y="2210764"/>
            <a:ext cx="799354" cy="36568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FB306F-E8BC-96ED-BC0B-A08CCB7B9DD0}"/>
              </a:ext>
            </a:extLst>
          </p:cNvPr>
          <p:cNvSpPr/>
          <p:nvPr/>
        </p:nvSpPr>
        <p:spPr>
          <a:xfrm>
            <a:off x="4413523" y="2104490"/>
            <a:ext cx="1037257" cy="2152692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stall javascript js node npm tools ...">
            <a:extLst>
              <a:ext uri="{FF2B5EF4-FFF2-40B4-BE49-F238E27FC236}">
                <a16:creationId xmlns:a16="http://schemas.microsoft.com/office/drawing/2014/main" id="{D1763BDA-063C-9C88-AE80-E84AE4A2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185" y="2086634"/>
            <a:ext cx="861750" cy="8708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Connector | Low-Code MongoDB ...">
            <a:extLst>
              <a:ext uri="{FF2B5EF4-FFF2-40B4-BE49-F238E27FC236}">
                <a16:creationId xmlns:a16="http://schemas.microsoft.com/office/drawing/2014/main" id="{D1CF4812-DFFF-FD18-5505-2D90966A74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7" t="9821" r="9940" b="10408"/>
          <a:stretch/>
        </p:blipFill>
        <p:spPr bwMode="auto">
          <a:xfrm>
            <a:off x="4545491" y="2086634"/>
            <a:ext cx="741672" cy="8708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DE13B6C-AF7A-8D4E-9D8E-C364B7BE7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37" y="3730449"/>
            <a:ext cx="620265" cy="61750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rafana icon - Free Download PNG &amp; SVG ...">
            <a:extLst>
              <a:ext uri="{FF2B5EF4-FFF2-40B4-BE49-F238E27FC236}">
                <a16:creationId xmlns:a16="http://schemas.microsoft.com/office/drawing/2014/main" id="{6C705657-5F84-11DC-279E-58E38845D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140" y="4602681"/>
            <a:ext cx="1267847" cy="126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xy server&quot; Icon - Download for free ...">
            <a:extLst>
              <a:ext uri="{FF2B5EF4-FFF2-40B4-BE49-F238E27FC236}">
                <a16:creationId xmlns:a16="http://schemas.microsoft.com/office/drawing/2014/main" id="{44863E09-FF40-00AC-924A-FACE05898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406" y="836022"/>
            <a:ext cx="847698" cy="8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2E786B73-49C4-A71C-BBBD-B86C54B0B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368" y="3475726"/>
            <a:ext cx="437902" cy="43595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4D32E07A-B70D-4DF7-A96C-D78BFDB0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28" y="2592562"/>
            <a:ext cx="307690" cy="3063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7D173DA-B2F5-5FC0-E78A-18617C29946C}"/>
              </a:ext>
            </a:extLst>
          </p:cNvPr>
          <p:cNvSpPr/>
          <p:nvPr/>
        </p:nvSpPr>
        <p:spPr>
          <a:xfrm>
            <a:off x="1796785" y="2554917"/>
            <a:ext cx="799354" cy="179304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11BD-F88C-A42B-0DDB-F21E49BF61BE}"/>
              </a:ext>
            </a:extLst>
          </p:cNvPr>
          <p:cNvSpPr txBox="1"/>
          <p:nvPr/>
        </p:nvSpPr>
        <p:spPr>
          <a:xfrm>
            <a:off x="6593840" y="1875640"/>
            <a:ext cx="5496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Proxy &amp; APP</a:t>
            </a:r>
          </a:p>
          <a:p>
            <a:r>
              <a:rPr lang="en-US" dirty="0"/>
              <a:t>Backend APP &amp; DB</a:t>
            </a:r>
          </a:p>
          <a:p>
            <a:r>
              <a:rPr lang="en-US" dirty="0" err="1"/>
              <a:t>Monitoring_Back</a:t>
            </a:r>
            <a:r>
              <a:rPr lang="en-US" dirty="0"/>
              <a:t>: App &amp; </a:t>
            </a:r>
            <a:r>
              <a:rPr lang="en-US" dirty="0" err="1"/>
              <a:t>Promethus</a:t>
            </a:r>
            <a:r>
              <a:rPr lang="en-US" dirty="0"/>
              <a:t> &amp; DB exporter</a:t>
            </a:r>
          </a:p>
          <a:p>
            <a:r>
              <a:rPr lang="en-US" dirty="0" err="1"/>
              <a:t>Montoring_Front</a:t>
            </a:r>
            <a:r>
              <a:rPr lang="en-US" dirty="0"/>
              <a:t> Grafana </a:t>
            </a:r>
            <a:r>
              <a:rPr lang="en-US" dirty="0" err="1"/>
              <a:t>Promethus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C020A-164D-40CE-43F4-111766B31ADF}"/>
              </a:ext>
            </a:extLst>
          </p:cNvPr>
          <p:cNvSpPr/>
          <p:nvPr/>
        </p:nvSpPr>
        <p:spPr>
          <a:xfrm>
            <a:off x="3032699" y="3851972"/>
            <a:ext cx="767140" cy="1642369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Macarious Gadelkarim</dc:creator>
  <cp:lastModifiedBy>Macarious Gadelkarim</cp:lastModifiedBy>
  <cp:revision>1</cp:revision>
  <dcterms:created xsi:type="dcterms:W3CDTF">2025-04-19T10:13:19Z</dcterms:created>
  <dcterms:modified xsi:type="dcterms:W3CDTF">2025-04-19T13:22:56Z</dcterms:modified>
</cp:coreProperties>
</file>