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C64F-6E55-BFE6-CBDB-7793CD92D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F023-5B7C-9301-FC02-25A80560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08EC-8CD0-101F-8262-039A5A76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345F-5115-B982-6A86-960F8DF7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4E13-79FE-6A48-B822-D5DAB6AD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029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B14D-62B3-A66A-4AD4-CBFB2E3E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F4E34-B0D9-B61B-9A12-DEAEFC5C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BDB7-CC1A-F9CF-E15D-4749BB03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85C89-9E9F-7160-6C6B-0281BAE6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4744D-FCE7-5108-7728-FA3A1577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2985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619F5-FA61-90C0-3441-6BD2626D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8B19-3EB7-8985-58C3-5908B9B1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D6C56-4374-2977-B813-49D98889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B7B5-FA61-036E-507D-BDAA7C31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318A-B4B4-2361-C6B1-621DDEC6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572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8E6F-1903-69BC-F6E7-626D9DC0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4DBA-38AE-DA60-8A29-BE41EED3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0BDD-1066-00F6-D014-7F056D86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CBDC-CAC1-FED3-A6AE-954B02AA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C75F-A8D3-DA3F-FF74-C63F52A0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772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8B54-64E4-DAB6-6B52-DCD2588E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A4B5-AF97-16D9-CAD3-E5873F60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55D0-4E99-6229-DCCD-866F4109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059F6-4C1C-3585-C202-BD4860EE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CFCE0-B3CC-5FD5-C920-0AA6DB63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89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AF15-22DF-DBF0-128D-6B520453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ED96-C7DA-8E95-33B2-579CEACA4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6B42-C053-9DC6-BE47-F04D983D3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F944E-493C-73DC-C1D9-76E88329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B3B0B-82C0-B887-8F25-FBF3996C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B3F2-A11D-B903-4B4D-330DB3F9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841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C264-A841-B895-4B1B-16EF4575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FC51-F899-6953-CC0E-C147EF01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A090-62B9-5542-E950-D85BAF24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4D036-5F97-3D15-8F4E-DBB115729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620F4-7921-7603-FE4D-573DC8BCA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85513-F0A6-33E6-80F1-E3D55968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C2EF3-15F7-4E4E-866B-0C32009E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2FAF-09E5-C960-D30C-E5751B77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8261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D2B7-FA23-A7E6-C33C-4F6DD0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CBBBC-4425-7A7A-D098-0D8441DD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9C681-0E18-581D-5AD3-487C5061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C1461-7322-3374-D2E1-D28630F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6107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DCDD-DD24-1C9A-2B86-FA6D3EB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D2074-2E60-A3DA-F91C-CCAA8144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EBF8A-2E02-6F93-1891-90784BC6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5161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D04C-6A4E-1DD3-AE46-BF479AC2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B68B-2C8E-C89F-1FE4-EDC028C7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9E34A-6FE4-10F6-A60D-D422BE9C9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6BDE-655B-9BDD-E88F-384B9BA3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FA920-6622-B0D6-CB61-9A0D79AD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584E-86F7-06E8-3849-536050B5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4821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A319-F591-5280-5AED-6D306224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BC5EE-EA82-E9BC-E330-58360853A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B1BE-B0F3-9E6A-24A8-D051E58F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1A7B4-5D72-EEB0-856D-73067D26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22437-C624-F8E4-9D69-843BC05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BB9AB-5B5B-A165-AC1F-997EA638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50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B75DB-B3A3-267B-6882-DA5D295C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028E0-F258-E734-1CEF-DB0AAC42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3457-4544-E336-5BA3-7B3C3E67A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8A21-0FC8-4A8B-90A7-773C64F54AFA}" type="datetimeFigureOut">
              <a:rPr lang="en-MY" smtClean="0"/>
              <a:t>15/4/2024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367A-CCD3-0184-DEF9-E3BE2B560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C28C-8541-F70C-D82D-A72CE8861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5708-E5B9-4D18-B871-186F014644B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847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DFA100-E190-AA31-0628-6842630C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433234"/>
            <a:ext cx="8049748" cy="3991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95B9D-1E30-EA8B-2CA2-5F278DDE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213" y="1142677"/>
            <a:ext cx="1343212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44F997-FD17-E74B-E03F-DF534766E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768" y="1780941"/>
            <a:ext cx="1600423" cy="590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3C299-9267-F7BA-E9A2-A787F9E91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00" y="3662290"/>
            <a:ext cx="1543612" cy="1038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26CF4-D203-E11E-14AA-3084E7E36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553" y="3529013"/>
            <a:ext cx="1566548" cy="3094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264A99-93A5-D933-BC7E-86D085A53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553" y="5024438"/>
            <a:ext cx="2238153" cy="6908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9F2B6F-1C71-9E89-DB3D-F70014885B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850" y="3451141"/>
            <a:ext cx="3159210" cy="1924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1ABA95-1E85-4BC8-CC97-A26AAE063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015" y="3231429"/>
            <a:ext cx="514912" cy="1038370"/>
          </a:xfrm>
          <a:prstGeom prst="rect">
            <a:avLst/>
          </a:prstGeom>
        </p:spPr>
      </p:pic>
      <p:pic>
        <p:nvPicPr>
          <p:cNvPr id="1028" name="Picture 4" descr="Buzzer - Free electronics icons">
            <a:extLst>
              <a:ext uri="{FF2B5EF4-FFF2-40B4-BE49-F238E27FC236}">
                <a16:creationId xmlns:a16="http://schemas.microsoft.com/office/drawing/2014/main" id="{9F1EA589-CD5E-0888-8AA0-8F03B86F5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1325033"/>
            <a:ext cx="455908" cy="45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mium Vector | Fire flame logo vector illustration design template fire  red flame icon on a white background">
            <a:extLst>
              <a:ext uri="{FF2B5EF4-FFF2-40B4-BE49-F238E27FC236}">
                <a16:creationId xmlns:a16="http://schemas.microsoft.com/office/drawing/2014/main" id="{892E9119-70CC-91F4-8C0C-799000598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55" y="2071499"/>
            <a:ext cx="218680" cy="23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7AC34B-BE1E-54BE-36B6-F229197459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8094" y="2071499"/>
            <a:ext cx="239993" cy="233552"/>
          </a:xfrm>
          <a:prstGeom prst="rect">
            <a:avLst/>
          </a:prstGeom>
        </p:spPr>
      </p:pic>
      <p:pic>
        <p:nvPicPr>
          <p:cNvPr id="1032" name="Picture 8" descr="Air Icons - Free SVG &amp; PNG Air Images - Noun Project">
            <a:extLst>
              <a:ext uri="{FF2B5EF4-FFF2-40B4-BE49-F238E27FC236}">
                <a16:creationId xmlns:a16="http://schemas.microsoft.com/office/drawing/2014/main" id="{02FC3603-CC5C-E8CB-396B-C4DDEDB8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20" y="2062005"/>
            <a:ext cx="252540" cy="25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BC6A1F1-D145-4855-7992-C2F9501485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29750" y="2400526"/>
            <a:ext cx="856500" cy="21910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2F812B0-D3E1-87C7-D5D7-08D7D051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71" y="2552266"/>
            <a:ext cx="936434" cy="132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45F93A-EA23-4489-6BFF-824EAA968F5F}"/>
              </a:ext>
            </a:extLst>
          </p:cNvPr>
          <p:cNvCxnSpPr>
            <a:cxnSpLocks/>
          </p:cNvCxnSpPr>
          <p:nvPr/>
        </p:nvCxnSpPr>
        <p:spPr>
          <a:xfrm>
            <a:off x="9876496" y="3186039"/>
            <a:ext cx="409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DB1602D7-7F1C-5F78-2089-6438E8955B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29784" y="839190"/>
            <a:ext cx="485843" cy="48584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76A984-AAF5-D6A1-2633-0E26847471E5}"/>
              </a:ext>
            </a:extLst>
          </p:cNvPr>
          <p:cNvCxnSpPr>
            <a:cxnSpLocks/>
          </p:cNvCxnSpPr>
          <p:nvPr/>
        </p:nvCxnSpPr>
        <p:spPr>
          <a:xfrm flipV="1">
            <a:off x="9403609" y="1317287"/>
            <a:ext cx="1" cy="131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D2BCEC8-EEEF-E74A-C78C-8B9EE5F687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64092" y="2782752"/>
            <a:ext cx="1132942" cy="257211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009D7A5D-1414-971E-0533-31BA0A2B0F96}"/>
              </a:ext>
            </a:extLst>
          </p:cNvPr>
          <p:cNvSpPr txBox="1"/>
          <p:nvPr/>
        </p:nvSpPr>
        <p:spPr>
          <a:xfrm>
            <a:off x="7631579" y="2622391"/>
            <a:ext cx="119796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Python + MySQL to insert and query data and apply the script to launch the php file</a:t>
            </a:r>
            <a:endParaRPr lang="en-MY" sz="1050" dirty="0"/>
          </a:p>
        </p:txBody>
      </p: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70E790AC-E026-FD0B-E281-1AC9243AC781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7898670" y="1280062"/>
            <a:ext cx="1529063" cy="113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24787CD3-7D28-979F-BC71-0CEFA39CF4D8}"/>
              </a:ext>
            </a:extLst>
          </p:cNvPr>
          <p:cNvCxnSpPr>
            <a:cxnSpLocks/>
          </p:cNvCxnSpPr>
          <p:nvPr/>
        </p:nvCxnSpPr>
        <p:spPr>
          <a:xfrm rot="5400000">
            <a:off x="8138928" y="3624536"/>
            <a:ext cx="755385" cy="690885"/>
          </a:xfrm>
          <a:prstGeom prst="bentConnector3">
            <a:avLst>
              <a:gd name="adj1" fmla="val 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22DA8824-7B5D-6793-7F0E-C053FBA36B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00296" y="4378000"/>
            <a:ext cx="485843" cy="485843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9C47E33E-FB57-9AA0-3C3D-973956060C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81938" y="4377999"/>
            <a:ext cx="424149" cy="485844"/>
          </a:xfrm>
          <a:prstGeom prst="rect">
            <a:avLst/>
          </a:prstGeom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832F943C-F173-6A99-1A3A-11A6059AD72F}"/>
              </a:ext>
            </a:extLst>
          </p:cNvPr>
          <p:cNvCxnSpPr>
            <a:cxnSpLocks/>
            <a:stCxn id="1049" idx="1"/>
          </p:cNvCxnSpPr>
          <p:nvPr/>
        </p:nvCxnSpPr>
        <p:spPr>
          <a:xfrm flipH="1">
            <a:off x="6706087" y="4620922"/>
            <a:ext cx="129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D99FED3B-37B5-8279-D492-BFDC564362BF}"/>
              </a:ext>
            </a:extLst>
          </p:cNvPr>
          <p:cNvSpPr txBox="1"/>
          <p:nvPr/>
        </p:nvSpPr>
        <p:spPr>
          <a:xfrm>
            <a:off x="6778923" y="4371777"/>
            <a:ext cx="13229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Inputs Data into a table in the HTML Web Pge</a:t>
            </a:r>
            <a:endParaRPr lang="en-MY" sz="1100" dirty="0"/>
          </a:p>
        </p:txBody>
      </p: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2E0DA618-D7FD-24D6-3BA7-4EECFFC4C8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7184" y="3775512"/>
            <a:ext cx="800372" cy="246717"/>
          </a:xfrm>
          <a:prstGeom prst="bentConnector3">
            <a:avLst>
              <a:gd name="adj1" fmla="val 846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6" name="Picture 1065">
            <a:extLst>
              <a:ext uri="{FF2B5EF4-FFF2-40B4-BE49-F238E27FC236}">
                <a16:creationId xmlns:a16="http://schemas.microsoft.com/office/drawing/2014/main" id="{186C873C-A493-E223-62A0-A05AC627CF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70764" y="3898870"/>
            <a:ext cx="476316" cy="123842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004EA2F4-695A-86A0-47F2-BC046EB10F8B}"/>
              </a:ext>
            </a:extLst>
          </p:cNvPr>
          <p:cNvSpPr txBox="1"/>
          <p:nvPr/>
        </p:nvSpPr>
        <p:spPr>
          <a:xfrm>
            <a:off x="5867199" y="3841076"/>
            <a:ext cx="2405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Display Web Page</a:t>
            </a:r>
            <a:endParaRPr lang="en-MY" sz="1050" dirty="0"/>
          </a:p>
        </p:txBody>
      </p:sp>
      <p:pic>
        <p:nvPicPr>
          <p:cNvPr id="1068" name="Picture 1067">
            <a:extLst>
              <a:ext uri="{FF2B5EF4-FFF2-40B4-BE49-F238E27FC236}">
                <a16:creationId xmlns:a16="http://schemas.microsoft.com/office/drawing/2014/main" id="{0871D9D8-EC44-7479-6FB8-6F0F3A6EDE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01186" y="3789038"/>
            <a:ext cx="1152686" cy="323895"/>
          </a:xfrm>
          <a:prstGeom prst="rect">
            <a:avLst/>
          </a:prstGeom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286C5ABB-32F5-9759-9B76-03F7AD07A01C}"/>
              </a:ext>
            </a:extLst>
          </p:cNvPr>
          <p:cNvSpPr txBox="1"/>
          <p:nvPr/>
        </p:nvSpPr>
        <p:spPr>
          <a:xfrm>
            <a:off x="7300702" y="3729754"/>
            <a:ext cx="2405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PHP to access database and retrieve data from the gas_value table</a:t>
            </a:r>
            <a:endParaRPr lang="en-MY" sz="1050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834819AF-E853-1C74-D6D6-147E262963AC}"/>
              </a:ext>
            </a:extLst>
          </p:cNvPr>
          <p:cNvSpPr txBox="1"/>
          <p:nvPr/>
        </p:nvSpPr>
        <p:spPr>
          <a:xfrm>
            <a:off x="4492880" y="1052797"/>
            <a:ext cx="566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Buzzer</a:t>
            </a:r>
            <a:endParaRPr lang="en-MY" sz="1050" dirty="0"/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4EFFE9A2-7792-1081-276B-C11C44601B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60102" y="1706481"/>
            <a:ext cx="819264" cy="485843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E742F990-6A44-8EE8-B7DC-5F81C5B52251}"/>
              </a:ext>
            </a:extLst>
          </p:cNvPr>
          <p:cNvSpPr txBox="1"/>
          <p:nvPr/>
        </p:nvSpPr>
        <p:spPr>
          <a:xfrm>
            <a:off x="8353629" y="1691631"/>
            <a:ext cx="2405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Takes the email stored in the database and sends the alert email to them</a:t>
            </a:r>
            <a:endParaRPr lang="en-MY" sz="105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0B6D2ED-1380-5EF0-0F62-8CCF09C7CCA0}"/>
              </a:ext>
            </a:extLst>
          </p:cNvPr>
          <p:cNvSpPr txBox="1"/>
          <p:nvPr/>
        </p:nvSpPr>
        <p:spPr>
          <a:xfrm>
            <a:off x="3085651" y="2371573"/>
            <a:ext cx="1629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MQ-2 &amp; IR Flame Sensor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141064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HOE CHANG</dc:creator>
  <cp:lastModifiedBy>WAI HOE CHANG</cp:lastModifiedBy>
  <cp:revision>1</cp:revision>
  <dcterms:created xsi:type="dcterms:W3CDTF">2024-04-15T13:04:57Z</dcterms:created>
  <dcterms:modified xsi:type="dcterms:W3CDTF">2024-04-15T14:42:46Z</dcterms:modified>
</cp:coreProperties>
</file>