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2616-5EDA-61F7-7311-6CA4CEF4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3E38-5286-53C3-0784-18E09ED0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D00F1-387F-84C5-7876-53CB864A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78FF-CF58-C661-07DE-4EB06C7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2EEF-9180-45C3-8D36-5F86864C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54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7523-5EE0-29F6-3F7F-7C61F3AD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E300B-93EF-2263-A110-3FC356241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A298-0F04-F8D5-DCF0-C06E52B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FEC3-458A-A4C1-AF85-FD061CA6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141C-548C-14F3-7F03-D05D3786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21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2B7DB-CC92-E847-34CD-5C24DE65D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ACFAF-438B-EC6A-F77E-BB4AA53C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40CFF-AB54-E237-790B-1762D0B1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EFB5-37BF-F7E9-4EB5-F116F054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77A14-7620-7E06-DC25-C9A15C47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675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4521-CDFF-1E28-2584-17A95D1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A76F-92D7-18F5-3D13-3ED01780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CD33-32A0-781C-EB5D-B164C7F9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A47A-93A0-8863-4B37-EE88F14C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340E-70DD-CF07-665C-4A1FF05D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487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AE4-3070-9FBB-7099-34AEA080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D0DE-27E5-9EE8-D62E-86993497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905C-9AAA-66A0-907A-C5A84E75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7A67-1648-8A60-F15E-2DAE7DE6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2550-97C3-FF88-0C79-EA4C13AC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48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F27D-AC61-6D5D-4FF2-B4D454C4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519D-A8E6-91E8-0A5E-18A3C8661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FE2A-2118-5DC3-884E-AB41BE51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1E3A-7E64-CC3F-9DD1-1CFB5771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ACC83-AA78-37EB-FBE2-764E8ED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B5D4-5075-C6D0-9600-B78D5CA6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167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6D1E-A7A8-2382-E4D6-221C5074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C2AAD-273D-5611-63CC-BD6C4638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19414-156C-DF74-22F5-365DF8AB8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9255-5C36-D2CA-0749-E42622CE2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D8BD8-D27E-C343-72F9-9A7E0220C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BF8F6-7A75-804A-8A92-26F70505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CD26-8749-EFF4-9CFA-EC011CA7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FAB3A-3A9C-821C-3098-BA042067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499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C2A2-5F0D-B56A-2511-002DF6C8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B2BDA-4D07-4B9B-267C-88A40F7F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5B791-374C-EA97-EF25-F78DD1E9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2DDA2-598B-A82B-FC46-F8FBEA18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70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9037-F31F-EDCE-ADD7-931B8953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0317C-9B23-03B8-D62B-23DACE6E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517-9299-4970-1E7C-A660E71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016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432-5A7D-D7E7-9D85-3DCA1C2F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155A-EBA3-BCD3-4B55-5EFFF03C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E45D1-AE15-733A-57B3-6812EB2AF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3BB32-2033-45E7-80FB-DF580265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07FE-B922-A841-12C9-512F0978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9D6A9-6731-CDF1-9CD5-960553A2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639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5FC-B2D8-C8BF-BC9F-9F4724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EC5E0-A827-6FEF-0B8E-7783CCEC0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785C-4A73-3387-E593-EEB40DE2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E6610-65C9-C497-05E6-B58E6089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E0596-7E7B-3301-6337-E79F163C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DA1A-C0F0-44CA-BCD8-C51B8EA3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984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C05AF-E10A-5E88-9D2C-896E169D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EB7E-5692-DE02-3644-DA0A45D4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B766-74AC-8D23-DB88-DD91B11CF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81DA-3EAD-4DEB-9608-38CB6B920C9B}" type="datetimeFigureOut">
              <a:rPr lang="en-MY" smtClean="0"/>
              <a:t>16/4/2024</a:t>
            </a:fld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6CE5-4B17-EFB0-A801-80CCF2DFA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B02E-3503-4A9A-B98D-7460F1ECC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D86C-E432-44F2-AA7B-364548FE6D0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57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lder icons for free download | Freepik">
            <a:extLst>
              <a:ext uri="{FF2B5EF4-FFF2-40B4-BE49-F238E27FC236}">
                <a16:creationId xmlns:a16="http://schemas.microsoft.com/office/drawing/2014/main" id="{3AEB1C7B-B921-37FC-FDA3-D5AB9852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41" y="3096985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CFB4B-411D-5575-23CC-4E0E80715729}"/>
              </a:ext>
            </a:extLst>
          </p:cNvPr>
          <p:cNvSpPr txBox="1"/>
          <p:nvPr/>
        </p:nvSpPr>
        <p:spPr>
          <a:xfrm>
            <a:off x="957944" y="3761014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Assignment 2</a:t>
            </a:r>
            <a:endParaRPr lang="en-MY" sz="1100" dirty="0"/>
          </a:p>
        </p:txBody>
      </p:sp>
      <p:pic>
        <p:nvPicPr>
          <p:cNvPr id="5" name="Picture 2" descr="Folder icons for free download | Freepik">
            <a:extLst>
              <a:ext uri="{FF2B5EF4-FFF2-40B4-BE49-F238E27FC236}">
                <a16:creationId xmlns:a16="http://schemas.microsoft.com/office/drawing/2014/main" id="{B49DF83C-3ADE-DD59-9E30-AC3189A4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24" y="2267339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988AC-ED2A-2155-A01F-49D0F9E8FB86}"/>
              </a:ext>
            </a:extLst>
          </p:cNvPr>
          <p:cNvSpPr txBox="1"/>
          <p:nvPr/>
        </p:nvSpPr>
        <p:spPr>
          <a:xfrm>
            <a:off x="2537927" y="2931368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Xampp</a:t>
            </a:r>
          </a:p>
        </p:txBody>
      </p:sp>
      <p:pic>
        <p:nvPicPr>
          <p:cNvPr id="9" name="Picture 2" descr="Folder icons for free download | Freepik">
            <a:extLst>
              <a:ext uri="{FF2B5EF4-FFF2-40B4-BE49-F238E27FC236}">
                <a16:creationId xmlns:a16="http://schemas.microsoft.com/office/drawing/2014/main" id="{9869BC12-AE9D-1E5E-D61A-5EE55069D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71" y="2267339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C92C8F-0E9F-87F3-A071-BF279733DAE3}"/>
              </a:ext>
            </a:extLst>
          </p:cNvPr>
          <p:cNvSpPr txBox="1"/>
          <p:nvPr/>
        </p:nvSpPr>
        <p:spPr>
          <a:xfrm>
            <a:off x="3824774" y="2931368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Htdocs</a:t>
            </a:r>
          </a:p>
        </p:txBody>
      </p:sp>
      <p:pic>
        <p:nvPicPr>
          <p:cNvPr id="11" name="Picture 2" descr="Folder icons for free download | Freepik">
            <a:extLst>
              <a:ext uri="{FF2B5EF4-FFF2-40B4-BE49-F238E27FC236}">
                <a16:creationId xmlns:a16="http://schemas.microsoft.com/office/drawing/2014/main" id="{51392AC3-BAB8-514C-F781-940231F1E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18" y="2267339"/>
            <a:ext cx="664029" cy="66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73D96-0D86-28A7-BA0C-127F87445000}"/>
              </a:ext>
            </a:extLst>
          </p:cNvPr>
          <p:cNvSpPr txBox="1"/>
          <p:nvPr/>
        </p:nvSpPr>
        <p:spPr>
          <a:xfrm>
            <a:off x="5092181" y="2931368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IoT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5A55F-AD4A-3AA2-AC12-187038D8259C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1743270" y="2599354"/>
            <a:ext cx="915954" cy="82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DD0C3-C996-57E0-975F-9702CF72E48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23253" y="2599354"/>
            <a:ext cx="62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924FD1-DB69-D588-B07E-1732113351BC}"/>
              </a:ext>
            </a:extLst>
          </p:cNvPr>
          <p:cNvCxnSpPr>
            <a:cxnSpLocks/>
          </p:cNvCxnSpPr>
          <p:nvPr/>
        </p:nvCxnSpPr>
        <p:spPr>
          <a:xfrm>
            <a:off x="4610100" y="2591579"/>
            <a:ext cx="622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D05A33-C54E-655C-4638-136BB25757AE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1743270" y="3429000"/>
            <a:ext cx="831395" cy="909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Free File SVG, PNG Icon, Symbol. Download Image.">
            <a:extLst>
              <a:ext uri="{FF2B5EF4-FFF2-40B4-BE49-F238E27FC236}">
                <a16:creationId xmlns:a16="http://schemas.microsoft.com/office/drawing/2014/main" id="{356F8063-4EC9-F98D-8518-3258B8F2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665" y="3922180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4A3FCE-E38D-EA78-4E0D-479EBE55E97A}"/>
              </a:ext>
            </a:extLst>
          </p:cNvPr>
          <p:cNvSpPr txBox="1"/>
          <p:nvPr/>
        </p:nvSpPr>
        <p:spPr>
          <a:xfrm>
            <a:off x="2518487" y="4761761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alert2.py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7F469D-19AF-8095-A2F2-05837EE6D68A}"/>
              </a:ext>
            </a:extLst>
          </p:cNvPr>
          <p:cNvCxnSpPr>
            <a:cxnSpLocks/>
            <a:stCxn id="11" idx="3"/>
            <a:endCxn id="28" idx="2"/>
          </p:cNvCxnSpPr>
          <p:nvPr/>
        </p:nvCxnSpPr>
        <p:spPr>
          <a:xfrm flipV="1">
            <a:off x="5896947" y="1392905"/>
            <a:ext cx="1636406" cy="1206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4" descr="Free File SVG, PNG Icon, Symbol. Download Image.">
            <a:extLst>
              <a:ext uri="{FF2B5EF4-FFF2-40B4-BE49-F238E27FC236}">
                <a16:creationId xmlns:a16="http://schemas.microsoft.com/office/drawing/2014/main" id="{C932B823-58EB-0641-F683-3CBCEE4C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03" y="342740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9372FC-203F-52AD-9F90-5AB8A8F01461}"/>
              </a:ext>
            </a:extLst>
          </p:cNvPr>
          <p:cNvSpPr txBox="1"/>
          <p:nvPr/>
        </p:nvSpPr>
        <p:spPr>
          <a:xfrm>
            <a:off x="7060602" y="1131295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alert2.php</a:t>
            </a:r>
          </a:p>
        </p:txBody>
      </p:sp>
      <p:pic>
        <p:nvPicPr>
          <p:cNvPr id="30" name="Picture 4" descr="Free File SVG, PNG Icon, Symbol. Download Image.">
            <a:extLst>
              <a:ext uri="{FF2B5EF4-FFF2-40B4-BE49-F238E27FC236}">
                <a16:creationId xmlns:a16="http://schemas.microsoft.com/office/drawing/2014/main" id="{20E7D2F8-1C7A-76E2-D2B4-C84C76B8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382" y="1027639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CC9461-C145-51A9-20B2-991CDD011629}"/>
              </a:ext>
            </a:extLst>
          </p:cNvPr>
          <p:cNvSpPr txBox="1"/>
          <p:nvPr/>
        </p:nvSpPr>
        <p:spPr>
          <a:xfrm>
            <a:off x="7818664" y="1874217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creategastable.php</a:t>
            </a:r>
          </a:p>
        </p:txBody>
      </p:sp>
      <p:pic>
        <p:nvPicPr>
          <p:cNvPr id="32" name="Picture 4" descr="Free File SVG, PNG Icon, Symbol. Download Image.">
            <a:extLst>
              <a:ext uri="{FF2B5EF4-FFF2-40B4-BE49-F238E27FC236}">
                <a16:creationId xmlns:a16="http://schemas.microsoft.com/office/drawing/2014/main" id="{FAAEC8C2-F24D-93B7-9E2B-5F6AB815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81" y="1805844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A7DFC0-3802-11EB-16A0-29E672F0CEB5}"/>
              </a:ext>
            </a:extLst>
          </p:cNvPr>
          <p:cNvSpPr txBox="1"/>
          <p:nvPr/>
        </p:nvSpPr>
        <p:spPr>
          <a:xfrm>
            <a:off x="9039515" y="2625702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createuserformtable.php</a:t>
            </a:r>
          </a:p>
        </p:txBody>
      </p:sp>
      <p:pic>
        <p:nvPicPr>
          <p:cNvPr id="34" name="Picture 4" descr="Free File SVG, PNG Icon, Symbol. Download Image.">
            <a:extLst>
              <a:ext uri="{FF2B5EF4-FFF2-40B4-BE49-F238E27FC236}">
                <a16:creationId xmlns:a16="http://schemas.microsoft.com/office/drawing/2014/main" id="{98858924-5E4D-8148-3DB1-B0E464F4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157" y="2887312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16BD99-C9A8-99FE-5063-6EFE75D01133}"/>
              </a:ext>
            </a:extLst>
          </p:cNvPr>
          <p:cNvSpPr txBox="1"/>
          <p:nvPr/>
        </p:nvSpPr>
        <p:spPr>
          <a:xfrm>
            <a:off x="9618791" y="3707170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Exception.php</a:t>
            </a:r>
          </a:p>
        </p:txBody>
      </p:sp>
      <p:pic>
        <p:nvPicPr>
          <p:cNvPr id="38" name="Picture 4" descr="Free File SVG, PNG Icon, Symbol. Download Image.">
            <a:extLst>
              <a:ext uri="{FF2B5EF4-FFF2-40B4-BE49-F238E27FC236}">
                <a16:creationId xmlns:a16="http://schemas.microsoft.com/office/drawing/2014/main" id="{B4E60358-DFA7-DD58-7DEB-F4E6A85A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55" y="3995855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A64F0E5-0707-B830-DA11-DB710031BA72}"/>
              </a:ext>
            </a:extLst>
          </p:cNvPr>
          <p:cNvSpPr txBox="1"/>
          <p:nvPr/>
        </p:nvSpPr>
        <p:spPr>
          <a:xfrm>
            <a:off x="9139089" y="4815713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gasvalues.php</a:t>
            </a:r>
          </a:p>
        </p:txBody>
      </p:sp>
      <p:pic>
        <p:nvPicPr>
          <p:cNvPr id="40" name="Picture 4" descr="Free File SVG, PNG Icon, Symbol. Download Image.">
            <a:extLst>
              <a:ext uri="{FF2B5EF4-FFF2-40B4-BE49-F238E27FC236}">
                <a16:creationId xmlns:a16="http://schemas.microsoft.com/office/drawing/2014/main" id="{643FCC7D-8ABC-4F65-4091-AB25E6EA7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08" y="4727054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F2BB7C1-96BD-B4A0-512B-E958FB91277A}"/>
              </a:ext>
            </a:extLst>
          </p:cNvPr>
          <p:cNvSpPr txBox="1"/>
          <p:nvPr/>
        </p:nvSpPr>
        <p:spPr>
          <a:xfrm>
            <a:off x="8333642" y="5546912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PHPMailer.php</a:t>
            </a:r>
          </a:p>
        </p:txBody>
      </p:sp>
      <p:pic>
        <p:nvPicPr>
          <p:cNvPr id="44" name="Picture 4" descr="Free File SVG, PNG Icon, Symbol. Download Image.">
            <a:extLst>
              <a:ext uri="{FF2B5EF4-FFF2-40B4-BE49-F238E27FC236}">
                <a16:creationId xmlns:a16="http://schemas.microsoft.com/office/drawing/2014/main" id="{897C4C11-F7E2-8EEB-9A3A-806C9807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96" y="5458253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C21C53C-66CE-7A22-D8B0-A472079306F7}"/>
              </a:ext>
            </a:extLst>
          </p:cNvPr>
          <p:cNvSpPr txBox="1"/>
          <p:nvPr/>
        </p:nvSpPr>
        <p:spPr>
          <a:xfrm>
            <a:off x="7159230" y="6278111"/>
            <a:ext cx="1659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settings.php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5BAA8A-36BC-A033-4B51-EC021ED60C03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5896947" y="1444212"/>
            <a:ext cx="2300435" cy="115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54FE7D-D042-02C4-3776-621B5187210E}"/>
              </a:ext>
            </a:extLst>
          </p:cNvPr>
          <p:cNvCxnSpPr>
            <a:cxnSpLocks/>
            <a:stCxn id="11" idx="3"/>
            <a:endCxn id="32" idx="1"/>
          </p:cNvCxnSpPr>
          <p:nvPr/>
        </p:nvCxnSpPr>
        <p:spPr>
          <a:xfrm flipV="1">
            <a:off x="5896947" y="2222417"/>
            <a:ext cx="3555934" cy="37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CE1742-664C-D315-02D7-C1586E1D1A5C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5896947" y="2599354"/>
            <a:ext cx="4135210" cy="704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A73FA7-D91A-4DD9-38A7-0B98CCDF2ABB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>
            <a:off x="5896947" y="2599354"/>
            <a:ext cx="3655508" cy="1813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277115-1850-8506-966F-39309CA1810B}"/>
              </a:ext>
            </a:extLst>
          </p:cNvPr>
          <p:cNvCxnSpPr>
            <a:cxnSpLocks/>
            <a:stCxn id="11" idx="3"/>
            <a:endCxn id="40" idx="1"/>
          </p:cNvCxnSpPr>
          <p:nvPr/>
        </p:nvCxnSpPr>
        <p:spPr>
          <a:xfrm>
            <a:off x="5896947" y="2599354"/>
            <a:ext cx="2850061" cy="2544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11F54B-B1A0-CE19-80B0-B06288222422}"/>
              </a:ext>
            </a:extLst>
          </p:cNvPr>
          <p:cNvCxnSpPr>
            <a:cxnSpLocks/>
            <a:stCxn id="11" idx="3"/>
            <a:endCxn id="44" idx="0"/>
          </p:cNvCxnSpPr>
          <p:nvPr/>
        </p:nvCxnSpPr>
        <p:spPr>
          <a:xfrm>
            <a:off x="5896947" y="2599354"/>
            <a:ext cx="2092222" cy="2858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56D2AA10-0FAA-2A98-97DB-8BF40EEDF17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896947" y="1354405"/>
            <a:ext cx="363285" cy="1244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4" descr="Free File SVG, PNG Icon, Symbol. Download Image.">
            <a:extLst>
              <a:ext uri="{FF2B5EF4-FFF2-40B4-BE49-F238E27FC236}">
                <a16:creationId xmlns:a16="http://schemas.microsoft.com/office/drawing/2014/main" id="{1E615DCC-FC91-F372-D3C7-E53E9248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65" y="294270"/>
            <a:ext cx="833146" cy="8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49324D28-5E30-CDBB-D00C-79461A8F2EB6}"/>
              </a:ext>
            </a:extLst>
          </p:cNvPr>
          <p:cNvSpPr txBox="1"/>
          <p:nvPr/>
        </p:nvSpPr>
        <p:spPr>
          <a:xfrm>
            <a:off x="5839264" y="1082825"/>
            <a:ext cx="945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STMP.php</a:t>
            </a:r>
          </a:p>
        </p:txBody>
      </p:sp>
    </p:spTree>
    <p:extLst>
      <p:ext uri="{BB962C8B-B14F-4D97-AF65-F5344CB8AC3E}">
        <p14:creationId xmlns:p14="http://schemas.microsoft.com/office/powerpoint/2010/main" val="181042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HOE CHANG</dc:creator>
  <cp:lastModifiedBy>WAI HOE CHANG</cp:lastModifiedBy>
  <cp:revision>1</cp:revision>
  <dcterms:created xsi:type="dcterms:W3CDTF">2024-04-15T14:44:22Z</dcterms:created>
  <dcterms:modified xsi:type="dcterms:W3CDTF">2024-04-15T15:01:42Z</dcterms:modified>
</cp:coreProperties>
</file>