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6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3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82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44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7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23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22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59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9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4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8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1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8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4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7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3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7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61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ometers.info/coronavirus/country/u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dcross.org/donate/disaster-donations.html" TargetMode="External"/><Relationship Id="rId4" Type="http://schemas.openxmlformats.org/officeDocument/2006/relationships/hyperlink" Target="https://www.cdc.gov/coronavirus/2019-nCoV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600EE4-BB4C-4914-AFF2-1E7B811548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"/>
            <a:ext cx="12191999" cy="7220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811569-5B9E-C341-BC8B-BE62A31A8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010" y="595086"/>
            <a:ext cx="9272784" cy="3638184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rgbClr val="FFFF00"/>
                </a:solidFill>
              </a:rPr>
              <a:t>Project 2: Coronavirus, why won’t you wear a mask?!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863C6-1321-4D4D-AC24-8B1ED1701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010" y="449651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Bhavna, Maclean, Calvin</a:t>
            </a:r>
          </a:p>
        </p:txBody>
      </p:sp>
    </p:spTree>
    <p:extLst>
      <p:ext uri="{BB962C8B-B14F-4D97-AF65-F5344CB8AC3E}">
        <p14:creationId xmlns:p14="http://schemas.microsoft.com/office/powerpoint/2010/main" val="168926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1C2B-3E89-644D-B505-E45AF942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68028"/>
            <a:ext cx="9516808" cy="720505"/>
          </a:xfrm>
        </p:spPr>
        <p:txBody>
          <a:bodyPr>
            <a:normAutofit/>
          </a:bodyPr>
          <a:lstStyle/>
          <a:p>
            <a:r>
              <a:rPr lang="en-US" sz="2800" dirty="0"/>
              <a:t>Reason for Choosing covid-19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DF7F-6C8E-9B45-BFB7-0946D7BBC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85" y="2201280"/>
            <a:ext cx="5796115" cy="3056247"/>
          </a:xfrm>
        </p:spPr>
        <p:txBody>
          <a:bodyPr>
            <a:normAutofit/>
          </a:bodyPr>
          <a:lstStyle/>
          <a:p>
            <a:r>
              <a:rPr lang="en-US" sz="1800" dirty="0"/>
              <a:t>Most current topic that is effecting everyone worldwide</a:t>
            </a:r>
          </a:p>
          <a:p>
            <a:r>
              <a:rPr lang="en-US" sz="1800" dirty="0"/>
              <a:t>A lot of different statistics that are out there, wanted to see data for ourselves</a:t>
            </a:r>
          </a:p>
          <a:p>
            <a:r>
              <a:rPr lang="en-US" sz="1800" dirty="0"/>
              <a:t>Big set of data that is widely accessible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CF20F-7AD6-B44D-AC47-7B2EDC78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386" y="1900876"/>
            <a:ext cx="5812494" cy="30562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3510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2DF5C9-74E8-C54C-854B-0F3EA232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7788"/>
            <a:ext cx="6132446" cy="20097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Sources of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63504E-7777-0E4A-99C0-4F0E99B74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14286"/>
            <a:ext cx="6132446" cy="4068563"/>
          </a:xfrm>
        </p:spPr>
        <p:txBody>
          <a:bodyPr>
            <a:normAutofit/>
          </a:bodyPr>
          <a:lstStyle/>
          <a:p>
            <a:r>
              <a:rPr lang="en-US" dirty="0" err="1">
                <a:effectLst/>
              </a:rPr>
              <a:t>Worldometers</a:t>
            </a:r>
            <a:r>
              <a:rPr lang="en-US" dirty="0">
                <a:effectLst/>
              </a:rPr>
              <a:t> coronavirus site</a:t>
            </a:r>
          </a:p>
          <a:p>
            <a:r>
              <a:rPr lang="en-US" dirty="0">
                <a:hlinkClick r:id="rId3"/>
              </a:rPr>
              <a:t>https://www.worldometers.info/coronavirus/country/us/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Facts about coronavirus from </a:t>
            </a:r>
            <a:r>
              <a:rPr lang="en-US" dirty="0" err="1">
                <a:effectLst/>
              </a:rPr>
              <a:t>cdc</a:t>
            </a:r>
            <a:endParaRPr lang="en-US" dirty="0">
              <a:effectLst/>
            </a:endParaRPr>
          </a:p>
          <a:p>
            <a:r>
              <a:rPr lang="en-US" dirty="0">
                <a:hlinkClick r:id="rId4"/>
              </a:rPr>
              <a:t>https://www.cdc.gov/coronavirus/2019-nCoV/index.html</a:t>
            </a:r>
            <a:endParaRPr lang="en-US" dirty="0"/>
          </a:p>
          <a:p>
            <a:r>
              <a:rPr lang="en-US" dirty="0">
                <a:effectLst/>
              </a:rPr>
              <a:t>Donation page from </a:t>
            </a:r>
            <a:r>
              <a:rPr lang="en-US" dirty="0" err="1">
                <a:effectLst/>
              </a:rPr>
              <a:t>redcross</a:t>
            </a:r>
            <a:endParaRPr lang="en-US" dirty="0">
              <a:effectLst/>
            </a:endParaRPr>
          </a:p>
          <a:p>
            <a:r>
              <a:rPr lang="en-US" dirty="0">
                <a:hlinkClick r:id="rId5"/>
              </a:rPr>
              <a:t>https://www.redcross.org/donate/disaster-donations.html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2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2294-6DBD-BE4B-BAC9-66216268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09" y="360968"/>
            <a:ext cx="6150510" cy="9735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Data Manipulated</a:t>
            </a: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1174F548-6684-4854-BE74-61C46CAEF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9132" y="847726"/>
            <a:ext cx="3416888" cy="5234441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7DA002-70B9-6649-A204-69CD9D8C9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133" y="138856"/>
            <a:ext cx="4152600" cy="3241756"/>
          </a:xfrm>
          <a:custGeom>
            <a:avLst/>
            <a:gdLst/>
            <a:ahLst/>
            <a:cxnLst/>
            <a:rect l="l" t="t" r="r" b="b"/>
            <a:pathLst>
              <a:path w="3090672" h="2368296">
                <a:moveTo>
                  <a:pt x="75505" y="0"/>
                </a:moveTo>
                <a:lnTo>
                  <a:pt x="3015167" y="0"/>
                </a:lnTo>
                <a:cubicBezTo>
                  <a:pt x="3056867" y="0"/>
                  <a:pt x="3090672" y="33805"/>
                  <a:pt x="3090672" y="75505"/>
                </a:cubicBezTo>
                <a:lnTo>
                  <a:pt x="3090672" y="2368296"/>
                </a:lnTo>
                <a:lnTo>
                  <a:pt x="0" y="2368296"/>
                </a:lnTo>
                <a:lnTo>
                  <a:pt x="0" y="75505"/>
                </a:lnTo>
                <a:cubicBezTo>
                  <a:pt x="0" y="33805"/>
                  <a:pt x="33805" y="0"/>
                  <a:pt x="75505" y="0"/>
                </a:cubicBezTo>
                <a:close/>
              </a:path>
            </a:pathLst>
          </a:cu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739E99-5ECF-5743-BE32-D2D21E191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133" y="3416558"/>
            <a:ext cx="4152600" cy="2629662"/>
          </a:xfrm>
          <a:custGeom>
            <a:avLst/>
            <a:gdLst/>
            <a:ahLst/>
            <a:cxnLst/>
            <a:rect l="l" t="t" r="r" b="b"/>
            <a:pathLst>
              <a:path w="3090672" h="2368296">
                <a:moveTo>
                  <a:pt x="0" y="0"/>
                </a:moveTo>
                <a:lnTo>
                  <a:pt x="3090672" y="0"/>
                </a:lnTo>
                <a:lnTo>
                  <a:pt x="3090672" y="2292791"/>
                </a:lnTo>
                <a:cubicBezTo>
                  <a:pt x="3090672" y="2334491"/>
                  <a:pt x="3056867" y="2368296"/>
                  <a:pt x="3015167" y="2368296"/>
                </a:cubicBezTo>
                <a:lnTo>
                  <a:pt x="75505" y="2368296"/>
                </a:lnTo>
                <a:cubicBezTo>
                  <a:pt x="33805" y="2368296"/>
                  <a:pt x="0" y="2334491"/>
                  <a:pt x="0" y="2292791"/>
                </a:cubicBezTo>
                <a:close/>
              </a:path>
            </a:pathLst>
          </a:custGeom>
        </p:spPr>
      </p:pic>
      <p:pic>
        <p:nvPicPr>
          <p:cNvPr id="9" name="Picture 8" descr="A black and silver text on a screen&#10;&#10;Description automatically generated">
            <a:extLst>
              <a:ext uri="{FF2B5EF4-FFF2-40B4-BE49-F238E27FC236}">
                <a16:creationId xmlns:a16="http://schemas.microsoft.com/office/drawing/2014/main" id="{CF0499E0-9BD2-154A-8381-D94EEBF33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973" y="1542020"/>
            <a:ext cx="4773491" cy="29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2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7BC2-C8A7-7948-A7C0-EB158185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80" y="220133"/>
            <a:ext cx="6884988" cy="1490135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8DE5A6FC-2402-0B4D-9EC7-F5E6CA2D7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0" y="939800"/>
            <a:ext cx="2791883" cy="54770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487144-3471-ED48-99EF-BA9B65EEC4EB}"/>
              </a:ext>
            </a:extLst>
          </p:cNvPr>
          <p:cNvSpPr txBox="1"/>
          <p:nvPr/>
        </p:nvSpPr>
        <p:spPr>
          <a:xfrm>
            <a:off x="914400" y="1947333"/>
            <a:ext cx="4284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 for style of webpage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App.js</a:t>
            </a:r>
            <a:r>
              <a:rPr lang="en-US" dirty="0"/>
              <a:t> for our d3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Custom.js</a:t>
            </a:r>
            <a:r>
              <a:rPr lang="en-US" dirty="0"/>
              <a:t> for our </a:t>
            </a:r>
            <a:r>
              <a:rPr lang="en-US" dirty="0" err="1"/>
              <a:t>plotly</a:t>
            </a:r>
            <a:r>
              <a:rPr lang="en-US" dirty="0"/>
              <a:t>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Custom.html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Data.html</a:t>
            </a:r>
            <a:r>
              <a:rPr lang="en-US" dirty="0"/>
              <a:t> for data webpage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Faq.html</a:t>
            </a:r>
            <a:r>
              <a:rPr lang="en-US" dirty="0"/>
              <a:t> for our </a:t>
            </a:r>
            <a:r>
              <a:rPr lang="en-US" dirty="0" err="1"/>
              <a:t>faqs</a:t>
            </a:r>
            <a:r>
              <a:rPr lang="en-US" dirty="0"/>
              <a:t> webpage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Index.html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App.py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342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53C0-C120-784C-8324-A6F29B8C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4" y="287866"/>
            <a:ext cx="8280400" cy="1507067"/>
          </a:xfrm>
        </p:spPr>
        <p:txBody>
          <a:bodyPr>
            <a:normAutofit/>
          </a:bodyPr>
          <a:lstStyle/>
          <a:p>
            <a:r>
              <a:rPr lang="en-US" dirty="0"/>
              <a:t>Tools that were used in </a:t>
            </a:r>
            <a:r>
              <a:rPr lang="en-US" dirty="0" err="1"/>
              <a:t>app.py</a:t>
            </a:r>
            <a:r>
              <a:rPr lang="en-US" dirty="0"/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9A3F1E4-60A1-4EB3-A5D4-8314D571E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49" y="2294466"/>
            <a:ext cx="3088789" cy="3820886"/>
          </a:xfrm>
        </p:spPr>
        <p:txBody>
          <a:bodyPr>
            <a:normAutofit/>
          </a:bodyPr>
          <a:lstStyle/>
          <a:p>
            <a:r>
              <a:rPr lang="en-US" dirty="0" err="1"/>
              <a:t>Sqlite</a:t>
            </a:r>
            <a:r>
              <a:rPr lang="en-US" dirty="0"/>
              <a:t> for database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F58AE1-ACAE-0E45-A32C-9B4D2B643D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472" b="1"/>
          <a:stretch/>
        </p:blipFill>
        <p:spPr>
          <a:xfrm>
            <a:off x="3839904" y="2099211"/>
            <a:ext cx="4068131" cy="387825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A4D138-912E-C148-A5EF-36BBB1DA44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908" b="-5"/>
          <a:stretch/>
        </p:blipFill>
        <p:spPr>
          <a:xfrm>
            <a:off x="8062199" y="2099212"/>
            <a:ext cx="4011268" cy="38782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4686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1CC8-DBF9-AF4D-9C76-45A6644D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821" y="147748"/>
            <a:ext cx="6132446" cy="12307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Tools Continued..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2B4E29-9F01-6A42-A25F-8B6C4269D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266" y="3576496"/>
            <a:ext cx="4785734" cy="2536438"/>
          </a:xfrm>
          <a:custGeom>
            <a:avLst/>
            <a:gdLst/>
            <a:ahLst/>
            <a:cxnLst/>
            <a:rect l="l" t="t" r="r" b="b"/>
            <a:pathLst>
              <a:path w="3416888" h="2057399">
                <a:moveTo>
                  <a:pt x="120172" y="0"/>
                </a:moveTo>
                <a:lnTo>
                  <a:pt x="3296716" y="0"/>
                </a:lnTo>
                <a:cubicBezTo>
                  <a:pt x="3363085" y="0"/>
                  <a:pt x="3416888" y="53803"/>
                  <a:pt x="3416888" y="120172"/>
                </a:cubicBezTo>
                <a:lnTo>
                  <a:pt x="3416888" y="2057399"/>
                </a:lnTo>
                <a:lnTo>
                  <a:pt x="0" y="2057399"/>
                </a:lnTo>
                <a:lnTo>
                  <a:pt x="0" y="120172"/>
                </a:lnTo>
                <a:cubicBezTo>
                  <a:pt x="0" y="53803"/>
                  <a:pt x="53803" y="0"/>
                  <a:pt x="120172" y="0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D2169-501F-B343-A1C0-80E997F3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089" y="3576496"/>
            <a:ext cx="4887745" cy="1158788"/>
          </a:xfrm>
        </p:spPr>
        <p:txBody>
          <a:bodyPr>
            <a:normAutofit/>
          </a:bodyPr>
          <a:lstStyle/>
          <a:p>
            <a:endParaRPr lang="en-US" dirty="0">
              <a:effectLst/>
            </a:endParaRPr>
          </a:p>
          <a:p>
            <a:r>
              <a:rPr lang="en-US" dirty="0"/>
              <a:t>Beautiful soup for </a:t>
            </a:r>
            <a:r>
              <a:rPr lang="en-US" dirty="0" err="1"/>
              <a:t>webscrapping</a:t>
            </a:r>
            <a:r>
              <a:rPr lang="en-US" dirty="0"/>
              <a:t>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C1BE59-1C14-074E-984F-E48A75FCF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667" y="348690"/>
            <a:ext cx="4339592" cy="3026864"/>
          </a:xfrm>
          <a:custGeom>
            <a:avLst/>
            <a:gdLst/>
            <a:ahLst/>
            <a:cxnLst/>
            <a:rect l="l" t="t" r="r" b="b"/>
            <a:pathLst>
              <a:path w="3416888" h="3240120">
                <a:moveTo>
                  <a:pt x="0" y="0"/>
                </a:moveTo>
                <a:lnTo>
                  <a:pt x="3416888" y="0"/>
                </a:lnTo>
                <a:lnTo>
                  <a:pt x="3416888" y="3119948"/>
                </a:lnTo>
                <a:cubicBezTo>
                  <a:pt x="3416888" y="3186317"/>
                  <a:pt x="3363085" y="3240120"/>
                  <a:pt x="3296716" y="3240120"/>
                </a:cubicBezTo>
                <a:lnTo>
                  <a:pt x="120172" y="3240120"/>
                </a:lnTo>
                <a:cubicBezTo>
                  <a:pt x="53803" y="3240120"/>
                  <a:pt x="0" y="3186317"/>
                  <a:pt x="0" y="3119948"/>
                </a:cubicBezTo>
                <a:close/>
              </a:path>
            </a:pathLst>
          </a:cu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3677A2-9286-A444-B07F-C25BD90D164E}"/>
              </a:ext>
            </a:extLst>
          </p:cNvPr>
          <p:cNvSpPr txBox="1"/>
          <p:nvPr/>
        </p:nvSpPr>
        <p:spPr>
          <a:xfrm>
            <a:off x="564788" y="1496592"/>
            <a:ext cx="473504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Json to connect to the </a:t>
            </a:r>
            <a:r>
              <a:rPr lang="en-US" dirty="0" err="1"/>
              <a:t>sqlite</a:t>
            </a:r>
            <a:r>
              <a:rPr lang="en-US" dirty="0"/>
              <a:t> database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6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C30C-B62F-6547-A777-54454E05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58" y="97709"/>
            <a:ext cx="6150510" cy="21007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Application route</a:t>
            </a: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152A00E3-10FF-4194-8AB1-E31E8B331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9132" y="847726"/>
            <a:ext cx="3416888" cy="5234441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B2AAC9-4303-864E-B404-5B5D864A01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878" b="2"/>
          <a:stretch/>
        </p:blipFill>
        <p:spPr>
          <a:xfrm>
            <a:off x="7248560" y="3425380"/>
            <a:ext cx="4321175" cy="3311196"/>
          </a:xfrm>
          <a:custGeom>
            <a:avLst/>
            <a:gdLst/>
            <a:ahLst/>
            <a:cxnLst/>
            <a:rect l="l" t="t" r="r" b="b"/>
            <a:pathLst>
              <a:path w="3090672" h="2368296">
                <a:moveTo>
                  <a:pt x="75505" y="0"/>
                </a:moveTo>
                <a:lnTo>
                  <a:pt x="3015167" y="0"/>
                </a:lnTo>
                <a:cubicBezTo>
                  <a:pt x="3056867" y="0"/>
                  <a:pt x="3090672" y="33805"/>
                  <a:pt x="3090672" y="75505"/>
                </a:cubicBezTo>
                <a:lnTo>
                  <a:pt x="3090672" y="2368296"/>
                </a:lnTo>
                <a:lnTo>
                  <a:pt x="0" y="2368296"/>
                </a:lnTo>
                <a:lnTo>
                  <a:pt x="0" y="75505"/>
                </a:lnTo>
                <a:cubicBezTo>
                  <a:pt x="0" y="33805"/>
                  <a:pt x="33805" y="0"/>
                  <a:pt x="75505" y="0"/>
                </a:cubicBezTo>
                <a:close/>
              </a:path>
            </a:pathLst>
          </a:cu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1E7751-D620-4D44-8FF1-CA702A13F3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156" r="4" b="4"/>
          <a:stretch/>
        </p:blipFill>
        <p:spPr>
          <a:xfrm>
            <a:off x="7248560" y="193317"/>
            <a:ext cx="4321175" cy="3102652"/>
          </a:xfrm>
          <a:custGeom>
            <a:avLst/>
            <a:gdLst/>
            <a:ahLst/>
            <a:cxnLst/>
            <a:rect l="l" t="t" r="r" b="b"/>
            <a:pathLst>
              <a:path w="3090672" h="2368296">
                <a:moveTo>
                  <a:pt x="0" y="0"/>
                </a:moveTo>
                <a:lnTo>
                  <a:pt x="3090672" y="0"/>
                </a:lnTo>
                <a:lnTo>
                  <a:pt x="3090672" y="2292791"/>
                </a:lnTo>
                <a:cubicBezTo>
                  <a:pt x="3090672" y="2334491"/>
                  <a:pt x="3056867" y="2368296"/>
                  <a:pt x="3015167" y="2368296"/>
                </a:cubicBezTo>
                <a:lnTo>
                  <a:pt x="75505" y="2368296"/>
                </a:lnTo>
                <a:cubicBezTo>
                  <a:pt x="33805" y="2368296"/>
                  <a:pt x="0" y="2334491"/>
                  <a:pt x="0" y="2292791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62A2D6-94F5-5A41-9600-A7DC4DF75FA6}"/>
              </a:ext>
            </a:extLst>
          </p:cNvPr>
          <p:cNvSpPr txBox="1"/>
          <p:nvPr/>
        </p:nvSpPr>
        <p:spPr>
          <a:xfrm>
            <a:off x="622264" y="2900911"/>
            <a:ext cx="54737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Created a route for the application route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input parameters from the json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Built the return json file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got input parameters from the webpage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Built and got the query </a:t>
            </a:r>
            <a:r>
              <a:rPr lang="en-US" dirty="0" err="1"/>
              <a:t>datatable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Identified rows for </a:t>
            </a:r>
            <a:r>
              <a:rPr lang="en-US" dirty="0" err="1"/>
              <a:t>pagemsg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Created starter message when you land on table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1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CB5C-9D79-F244-92C2-9F7E4EEC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6195"/>
            <a:ext cx="9905998" cy="1104605"/>
          </a:xfrm>
        </p:spPr>
        <p:txBody>
          <a:bodyPr/>
          <a:lstStyle/>
          <a:p>
            <a:r>
              <a:rPr lang="en-US" dirty="0"/>
              <a:t>Confirmed cases and deaths graphs and trends noticed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3C2D861-D2BD-104C-8F05-5A4748CD4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36" y="1827895"/>
            <a:ext cx="5389750" cy="3202210"/>
          </a:xfrm>
          <a:prstGeom prst="rect">
            <a:avLst/>
          </a:prstGeom>
        </p:spPr>
      </p:pic>
      <p:pic>
        <p:nvPicPr>
          <p:cNvPr id="8" name="Picture 7" descr="A picture containing meter&#10;&#10;Description automatically generated">
            <a:extLst>
              <a:ext uri="{FF2B5EF4-FFF2-40B4-BE49-F238E27FC236}">
                <a16:creationId xmlns:a16="http://schemas.microsoft.com/office/drawing/2014/main" id="{B114D5E4-8247-064E-8062-6B6428872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163" y="1827895"/>
            <a:ext cx="5130801" cy="3234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395E4D-0CAA-6044-8297-F556BF19DB22}"/>
              </a:ext>
            </a:extLst>
          </p:cNvPr>
          <p:cNvSpPr txBox="1"/>
          <p:nvPr/>
        </p:nvSpPr>
        <p:spPr>
          <a:xfrm>
            <a:off x="530036" y="5317066"/>
            <a:ext cx="1051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States with higher populations and big cities like New York, NJ, Illinois, and California  have had the highest confirmed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Confirmed deaths seem to follow the same trend, except NY has been hit the hardest showing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2165773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274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Project 2: Coronavirus, why won’t you wear a mask?!</vt:lpstr>
      <vt:lpstr>Reason for Choosing covid-19</vt:lpstr>
      <vt:lpstr>Sources of Data</vt:lpstr>
      <vt:lpstr>Data Manipulated</vt:lpstr>
      <vt:lpstr>Overview</vt:lpstr>
      <vt:lpstr>Tools that were used in app.py </vt:lpstr>
      <vt:lpstr>Tools Continued..</vt:lpstr>
      <vt:lpstr>Application route</vt:lpstr>
      <vt:lpstr>Confirmed cases and deaths graphs and trends noticed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Coronavirus, why won’t you wear a mask?!</dc:title>
  <dc:creator>Calvin Bown</dc:creator>
  <cp:lastModifiedBy>Calvin Bown</cp:lastModifiedBy>
  <cp:revision>7</cp:revision>
  <dcterms:created xsi:type="dcterms:W3CDTF">2020-07-07T20:08:54Z</dcterms:created>
  <dcterms:modified xsi:type="dcterms:W3CDTF">2020-07-08T00:29:11Z</dcterms:modified>
</cp:coreProperties>
</file>