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5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7"/>
    <p:restoredTop sz="84169"/>
  </p:normalViewPr>
  <p:slideViewPr>
    <p:cSldViewPr snapToGrid="0" snapToObjects="1">
      <p:cViewPr varScale="1">
        <p:scale>
          <a:sx n="92" d="100"/>
          <a:sy n="92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en-US" sz="3600" dirty="0"/>
              <a:t>Daringly Insisting Real Elephants Can </a:t>
            </a:r>
            <a:r>
              <a:rPr lang="en-US" sz="3600" dirty="0" smtClean="0"/>
              <a:t>Tango)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need version control?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are 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and GitHub?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Hands-on guided tour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12902</TotalTime>
  <Words>369</Words>
  <Application>Microsoft Macintosh PowerPoint</Application>
  <PresentationFormat>On-screen Show (4:3)</PresentationFormat>
  <Paragraphs>67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Software Engineering for Data Scientists</vt:lpstr>
      <vt:lpstr>Overview</vt:lpstr>
      <vt:lpstr>What is version control?</vt:lpstr>
      <vt:lpstr>What is version control</vt:lpstr>
      <vt:lpstr>What is version control?</vt:lpstr>
      <vt:lpstr>PowerPoint Presentation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510</cp:revision>
  <dcterms:created xsi:type="dcterms:W3CDTF">2015-01-21T04:58:27Z</dcterms:created>
  <dcterms:modified xsi:type="dcterms:W3CDTF">2018-01-11T17:44:15Z</dcterms:modified>
</cp:coreProperties>
</file>