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95" r:id="rId3"/>
    <p:sldId id="29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7"/>
    <p:restoredTop sz="84169"/>
  </p:normalViewPr>
  <p:slideViewPr>
    <p:cSldViewPr snapToGrid="0" snapToObjects="1">
      <p:cViewPr varScale="1">
        <p:scale>
          <a:sx n="92" d="100"/>
          <a:sy n="92" d="100"/>
        </p:scale>
        <p:origin x="19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uwdirect.github.io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Software Engineering for Data Scientists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David A. C. Beck (dacb)</a:t>
            </a:r>
          </a:p>
          <a:p>
            <a:r>
              <a:rPr lang="en-US" dirty="0" smtClean="0"/>
              <a:t>Chemical Engineering &amp; </a:t>
            </a:r>
            <a:r>
              <a:rPr lang="en-US" dirty="0" err="1" smtClean="0"/>
              <a:t>eScience</a:t>
            </a:r>
            <a:r>
              <a:rPr lang="en-US" dirty="0" smtClean="0"/>
              <a:t> Institute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Advancing data-intensive </a:t>
            </a:r>
            <a:r>
              <a:rPr lang="en-US" dirty="0" smtClean="0"/>
              <a:t>discovery in all fields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 boundless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2812059"/>
            <a:ext cx="870585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UW DIRECT</a:t>
            </a:r>
          </a:p>
          <a:p>
            <a:r>
              <a:rPr lang="en-US" sz="3600" dirty="0" smtClean="0"/>
              <a:t>(</a:t>
            </a:r>
            <a:r>
              <a:rPr lang="zh-CN" altLang="en-US" sz="3600" dirty="0"/>
              <a:t>数据集中研究促进清洁技术</a:t>
            </a:r>
            <a:r>
              <a:rPr lang="en-US" sz="3600" dirty="0" smtClean="0"/>
              <a:t>) </a:t>
            </a:r>
            <a:endParaRPr lang="en-US" sz="3600" dirty="0" smtClean="0"/>
          </a:p>
          <a:p>
            <a:r>
              <a:rPr lang="en-US" sz="3600" dirty="0">
                <a:hlinkClick r:id="rId6"/>
              </a:rPr>
              <a:t>https://</a:t>
            </a:r>
            <a:r>
              <a:rPr lang="en-US" sz="3600" dirty="0" smtClean="0">
                <a:hlinkClick r:id="rId6"/>
              </a:rPr>
              <a:t>uwdirect.github.io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Questions from last week about: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Flow control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If else </a:t>
            </a:r>
            <a:r>
              <a:rPr lang="en-US" dirty="0" err="1" smtClean="0">
                <a:latin typeface="Calibri" charset="0"/>
              </a:rPr>
              <a:t>elif</a:t>
            </a:r>
            <a:endParaRPr lang="en-US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For loops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Functions?</a:t>
            </a:r>
            <a:endParaRPr lang="en-US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Questions from this morning?</a:t>
            </a:r>
            <a:endParaRPr lang="en-US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2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Start with an idea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No code (nothing)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Build a working tool (something)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Use .</a:t>
            </a:r>
            <a:r>
              <a:rPr lang="en-US" dirty="0" err="1" smtClean="0">
                <a:latin typeface="Calibri" charset="0"/>
              </a:rPr>
              <a:t>py</a:t>
            </a:r>
            <a:r>
              <a:rPr lang="en-US" dirty="0" smtClean="0">
                <a:latin typeface="Calibri" charset="0"/>
              </a:rPr>
              <a:t> files instead of </a:t>
            </a:r>
            <a:r>
              <a:rPr lang="en-US" smtClean="0">
                <a:latin typeface="Calibri" charset="0"/>
              </a:rPr>
              <a:t>only notebooks</a:t>
            </a:r>
            <a:endParaRPr lang="en-US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Thinking about testing, errors, assertions</a:t>
            </a:r>
          </a:p>
        </p:txBody>
      </p:sp>
    </p:spTree>
    <p:extLst>
      <p:ext uri="{BB962C8B-B14F-4D97-AF65-F5344CB8AC3E}">
        <p14:creationId xmlns:p14="http://schemas.microsoft.com/office/powerpoint/2010/main" val="154049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12905</TotalTime>
  <Words>107</Words>
  <Application>Microsoft Macintosh PowerPoint</Application>
  <PresentationFormat>On-screen Show (4:3)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宋体</vt:lpstr>
      <vt:lpstr>Arial</vt:lpstr>
      <vt:lpstr>Office Theme</vt:lpstr>
      <vt:lpstr>Software Engineering for Data Scientists</vt:lpstr>
      <vt:lpstr>Review</vt:lpstr>
      <vt:lpstr>Today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 Beck</cp:lastModifiedBy>
  <cp:revision>511</cp:revision>
  <dcterms:created xsi:type="dcterms:W3CDTF">2015-01-21T04:58:27Z</dcterms:created>
  <dcterms:modified xsi:type="dcterms:W3CDTF">2018-01-25T21:31:35Z</dcterms:modified>
</cp:coreProperties>
</file>