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9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nksky" initials="C" lastIdx="1" clrIdx="0">
    <p:extLst>
      <p:ext uri="{19B8F6BF-5375-455C-9EA6-DF929625EA0E}">
        <p15:presenceInfo xmlns:p15="http://schemas.microsoft.com/office/powerpoint/2012/main" userId="ae074f5cb06271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F2F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94660"/>
  </p:normalViewPr>
  <p:slideViewPr>
    <p:cSldViewPr snapToGrid="0">
      <p:cViewPr>
        <p:scale>
          <a:sx n="66" d="100"/>
          <a:sy n="66" d="100"/>
        </p:scale>
        <p:origin x="6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D08EA-F87B-4CA6-9F38-52BF343453E8}" type="datetimeFigureOut">
              <a:rPr lang="en-ID" smtClean="0"/>
              <a:t>02/06/2023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DDE3A-7C8C-4A79-854B-972B509B53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765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Index_home page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DDE3A-7C8C-4A79-854B-972B509B5391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497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49DD-BC5C-455E-BF39-F7B3C8B3265A}" type="datetimeFigureOut">
              <a:rPr lang="en-ID" smtClean="0"/>
              <a:t>01/06/2023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F355-3A7E-4716-9ADA-7F6C5E435B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100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49DD-BC5C-455E-BF39-F7B3C8B3265A}" type="datetimeFigureOut">
              <a:rPr lang="en-ID" smtClean="0"/>
              <a:t>01/06/2023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F355-3A7E-4716-9ADA-7F6C5E435B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192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49DD-BC5C-455E-BF39-F7B3C8B3265A}" type="datetimeFigureOut">
              <a:rPr lang="en-ID" smtClean="0"/>
              <a:t>01/06/2023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F355-3A7E-4716-9ADA-7F6C5E435B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32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49DD-BC5C-455E-BF39-F7B3C8B3265A}" type="datetimeFigureOut">
              <a:rPr lang="en-ID" smtClean="0"/>
              <a:t>01/06/2023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F355-3A7E-4716-9ADA-7F6C5E435B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714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49DD-BC5C-455E-BF39-F7B3C8B3265A}" type="datetimeFigureOut">
              <a:rPr lang="en-ID" smtClean="0"/>
              <a:t>01/06/2023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F355-3A7E-4716-9ADA-7F6C5E435B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91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49DD-BC5C-455E-BF39-F7B3C8B3265A}" type="datetimeFigureOut">
              <a:rPr lang="en-ID" smtClean="0"/>
              <a:t>01/06/2023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F355-3A7E-4716-9ADA-7F6C5E435B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515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49DD-BC5C-455E-BF39-F7B3C8B3265A}" type="datetimeFigureOut">
              <a:rPr lang="en-ID" smtClean="0"/>
              <a:t>01/06/2023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F355-3A7E-4716-9ADA-7F6C5E435B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847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49DD-BC5C-455E-BF39-F7B3C8B3265A}" type="datetimeFigureOut">
              <a:rPr lang="en-ID" smtClean="0"/>
              <a:t>01/06/2023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F355-3A7E-4716-9ADA-7F6C5E435B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7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49DD-BC5C-455E-BF39-F7B3C8B3265A}" type="datetimeFigureOut">
              <a:rPr lang="en-ID" smtClean="0"/>
              <a:t>01/06/2023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F355-3A7E-4716-9ADA-7F6C5E435B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92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49DD-BC5C-455E-BF39-F7B3C8B3265A}" type="datetimeFigureOut">
              <a:rPr lang="en-ID" smtClean="0"/>
              <a:t>01/06/2023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F355-3A7E-4716-9ADA-7F6C5E435B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241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49DD-BC5C-455E-BF39-F7B3C8B3265A}" type="datetimeFigureOut">
              <a:rPr lang="en-ID" smtClean="0"/>
              <a:t>01/06/2023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F355-3A7E-4716-9ADA-7F6C5E435B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15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49DD-BC5C-455E-BF39-F7B3C8B3265A}" type="datetimeFigureOut">
              <a:rPr lang="en-ID" smtClean="0"/>
              <a:t>01/06/2023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F355-3A7E-4716-9ADA-7F6C5E435B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F720CA-2D5B-42DC-9E0C-0955D981C771}"/>
              </a:ext>
            </a:extLst>
          </p:cNvPr>
          <p:cNvSpPr/>
          <p:nvPr/>
        </p:nvSpPr>
        <p:spPr>
          <a:xfrm>
            <a:off x="4218972" y="2698050"/>
            <a:ext cx="6192455" cy="6192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ENGLISH ENGINEERING</a:t>
            </a:r>
            <a:endParaRPr lang="en-ID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E77EF9-3EAA-4070-BC5D-E05B2858F550}"/>
              </a:ext>
            </a:extLst>
          </p:cNvPr>
          <p:cNvGrpSpPr/>
          <p:nvPr/>
        </p:nvGrpSpPr>
        <p:grpSpPr>
          <a:xfrm>
            <a:off x="3078865" y="1817185"/>
            <a:ext cx="8472670" cy="4434292"/>
            <a:chOff x="4218972" y="2494343"/>
            <a:chExt cx="6192455" cy="3240911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6F8C4F7-68B3-4E21-A38F-8CF89F0B4959}"/>
                </a:ext>
              </a:extLst>
            </p:cNvPr>
            <p:cNvSpPr/>
            <p:nvPr/>
          </p:nvSpPr>
          <p:spPr>
            <a:xfrm flipV="1">
              <a:off x="4218972" y="2494343"/>
              <a:ext cx="6192455" cy="3240911"/>
            </a:xfrm>
            <a:custGeom>
              <a:avLst/>
              <a:gdLst>
                <a:gd name="connsiteX0" fmla="*/ 1006789 w 6192455"/>
                <a:gd name="connsiteY0" fmla="*/ 3240911 h 3240911"/>
                <a:gd name="connsiteX1" fmla="*/ 5185666 w 6192455"/>
                <a:gd name="connsiteY1" fmla="*/ 3240911 h 3240911"/>
                <a:gd name="connsiteX2" fmla="*/ 6192455 w 6192455"/>
                <a:gd name="connsiteY2" fmla="*/ 2234122 h 3240911"/>
                <a:gd name="connsiteX3" fmla="*/ 6192455 w 6192455"/>
                <a:gd name="connsiteY3" fmla="*/ 1006789 h 3240911"/>
                <a:gd name="connsiteX4" fmla="*/ 5185666 w 6192455"/>
                <a:gd name="connsiteY4" fmla="*/ 0 h 3240911"/>
                <a:gd name="connsiteX5" fmla="*/ 1006789 w 6192455"/>
                <a:gd name="connsiteY5" fmla="*/ 0 h 3240911"/>
                <a:gd name="connsiteX6" fmla="*/ 0 w 6192455"/>
                <a:gd name="connsiteY6" fmla="*/ 1006789 h 3240911"/>
                <a:gd name="connsiteX7" fmla="*/ 0 w 6192455"/>
                <a:gd name="connsiteY7" fmla="*/ 2234122 h 324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2455" h="3240911">
                  <a:moveTo>
                    <a:pt x="1006789" y="3240911"/>
                  </a:moveTo>
                  <a:lnTo>
                    <a:pt x="5185666" y="3240911"/>
                  </a:lnTo>
                  <a:lnTo>
                    <a:pt x="6192455" y="2234122"/>
                  </a:lnTo>
                  <a:lnTo>
                    <a:pt x="6192455" y="1006789"/>
                  </a:lnTo>
                  <a:lnTo>
                    <a:pt x="5185666" y="0"/>
                  </a:lnTo>
                  <a:lnTo>
                    <a:pt x="1006789" y="0"/>
                  </a:lnTo>
                  <a:lnTo>
                    <a:pt x="0" y="1006789"/>
                  </a:lnTo>
                  <a:lnTo>
                    <a:pt x="0" y="2234122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A9838B7-4040-4F3E-A60E-804F166F42B6}"/>
                </a:ext>
              </a:extLst>
            </p:cNvPr>
            <p:cNvSpPr/>
            <p:nvPr/>
          </p:nvSpPr>
          <p:spPr>
            <a:xfrm flipV="1">
              <a:off x="4414924" y="2657856"/>
              <a:ext cx="5800550" cy="2913884"/>
            </a:xfrm>
            <a:prstGeom prst="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1BED97B-FB63-416E-875B-1F95BF142EB4}"/>
              </a:ext>
            </a:extLst>
          </p:cNvPr>
          <p:cNvGrpSpPr/>
          <p:nvPr/>
        </p:nvGrpSpPr>
        <p:grpSpPr>
          <a:xfrm>
            <a:off x="393537" y="168543"/>
            <a:ext cx="13843324" cy="7892514"/>
            <a:chOff x="1575630" y="842491"/>
            <a:chExt cx="11479138" cy="654461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C4B6B17-C6F9-4C4C-B538-E6EDDB1504BD}"/>
                </a:ext>
              </a:extLst>
            </p:cNvPr>
            <p:cNvGrpSpPr/>
            <p:nvPr/>
          </p:nvGrpSpPr>
          <p:grpSpPr>
            <a:xfrm>
              <a:off x="1575630" y="842491"/>
              <a:ext cx="11479138" cy="6544618"/>
              <a:chOff x="1575630" y="244998"/>
              <a:chExt cx="11479138" cy="773960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2F71144-D343-4926-8F52-FE698B53045E}"/>
                  </a:ext>
                </a:extLst>
              </p:cNvPr>
              <p:cNvGrpSpPr/>
              <p:nvPr/>
            </p:nvGrpSpPr>
            <p:grpSpPr>
              <a:xfrm>
                <a:off x="1575630" y="356445"/>
                <a:ext cx="11479138" cy="7518510"/>
                <a:chOff x="1575630" y="356445"/>
                <a:chExt cx="11479138" cy="7518510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D8D6E6E-DF52-4245-97BF-6D3339DC30CE}"/>
                    </a:ext>
                  </a:extLst>
                </p:cNvPr>
                <p:cNvSpPr/>
                <p:nvPr/>
              </p:nvSpPr>
              <p:spPr>
                <a:xfrm>
                  <a:off x="1898249" y="599469"/>
                  <a:ext cx="10828134" cy="7032466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BF66D4EF-A897-41B6-8B34-1E18DCDAA0D4}"/>
                    </a:ext>
                  </a:extLst>
                </p:cNvPr>
                <p:cNvGrpSpPr/>
                <p:nvPr/>
              </p:nvGrpSpPr>
              <p:grpSpPr>
                <a:xfrm>
                  <a:off x="1575630" y="1048019"/>
                  <a:ext cx="11479138" cy="6135363"/>
                  <a:chOff x="1626189" y="300037"/>
                  <a:chExt cx="11384112" cy="6480000"/>
                </a:xfrm>
              </p:grpSpPr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95787D07-13B4-413A-8056-52863FC90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26189" y="300037"/>
                    <a:ext cx="0" cy="648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headEnd type="diamond" w="lg" len="lg"/>
                    <a:tailEnd type="diamond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CC76B26A-AC59-4BBE-8808-CF92FD4E50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010301" y="300037"/>
                    <a:ext cx="0" cy="6480000"/>
                  </a:xfrm>
                  <a:prstGeom prst="line">
                    <a:avLst/>
                  </a:prstGeom>
                  <a:ln w="38100" cap="rnd">
                    <a:solidFill>
                      <a:schemeClr val="bg1"/>
                    </a:solidFill>
                    <a:headEnd type="diamond" w="lg" len="lg"/>
                    <a:tailEnd type="diamond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BF43973E-9B52-44DD-A7BA-B1ED9DD6ABA4}"/>
                    </a:ext>
                  </a:extLst>
                </p:cNvPr>
                <p:cNvGrpSpPr/>
                <p:nvPr/>
              </p:nvGrpSpPr>
              <p:grpSpPr>
                <a:xfrm>
                  <a:off x="2369940" y="356445"/>
                  <a:ext cx="9884750" cy="7518510"/>
                  <a:chOff x="2095199" y="145692"/>
                  <a:chExt cx="10440000" cy="7940842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C44F93EC-CDA9-4FB1-AE5C-36BA812D7D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95199" y="145692"/>
                    <a:ext cx="10440000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headEnd type="diamond" w="lg" len="lg"/>
                    <a:tailEnd type="diamond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39864DAA-2555-49DE-B997-A317B116A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95199" y="8086534"/>
                    <a:ext cx="10440000" cy="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  <a:headEnd type="diamond" w="lg" len="lg"/>
                    <a:tailEnd type="diamond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5FAB3485-6B58-4800-93A6-E31E66CF080D}"/>
                  </a:ext>
                </a:extLst>
              </p:cNvPr>
              <p:cNvSpPr/>
              <p:nvPr/>
            </p:nvSpPr>
            <p:spPr>
              <a:xfrm flipV="1">
                <a:off x="6636593" y="244998"/>
                <a:ext cx="1351444" cy="992467"/>
              </a:xfrm>
              <a:prstGeom prst="triangl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453A0CFC-F14C-4E9E-B955-E791291FC74C}"/>
                  </a:ext>
                </a:extLst>
              </p:cNvPr>
              <p:cNvSpPr/>
              <p:nvPr/>
            </p:nvSpPr>
            <p:spPr>
              <a:xfrm>
                <a:off x="6636593" y="6992135"/>
                <a:ext cx="1351444" cy="992467"/>
              </a:xfrm>
              <a:prstGeom prst="triangl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2BC2953-1B03-4E28-B5E1-939D59776EAB}"/>
                </a:ext>
              </a:extLst>
            </p:cNvPr>
            <p:cNvGrpSpPr/>
            <p:nvPr/>
          </p:nvGrpSpPr>
          <p:grpSpPr>
            <a:xfrm>
              <a:off x="1655788" y="897682"/>
              <a:ext cx="11313054" cy="6432709"/>
              <a:chOff x="1655788" y="897682"/>
              <a:chExt cx="11313054" cy="6432709"/>
            </a:xfrm>
          </p:grpSpPr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7A99344B-7687-4909-B29D-978B5160443D}"/>
                  </a:ext>
                </a:extLst>
              </p:cNvPr>
              <p:cNvSpPr/>
              <p:nvPr/>
            </p:nvSpPr>
            <p:spPr>
              <a:xfrm flipV="1">
                <a:off x="1655788" y="897682"/>
                <a:ext cx="486046" cy="486046"/>
              </a:xfrm>
              <a:prstGeom prst="diamond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1" name="Diamond 40">
                <a:extLst>
                  <a:ext uri="{FF2B5EF4-FFF2-40B4-BE49-F238E27FC236}">
                    <a16:creationId xmlns:a16="http://schemas.microsoft.com/office/drawing/2014/main" id="{419CB994-0996-4C1D-BCFD-D73C7EDE8E52}"/>
                  </a:ext>
                </a:extLst>
              </p:cNvPr>
              <p:cNvSpPr/>
              <p:nvPr/>
            </p:nvSpPr>
            <p:spPr>
              <a:xfrm flipV="1">
                <a:off x="12482796" y="897682"/>
                <a:ext cx="486046" cy="486046"/>
              </a:xfrm>
              <a:prstGeom prst="diamond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2" name="Diamond 41">
                <a:extLst>
                  <a:ext uri="{FF2B5EF4-FFF2-40B4-BE49-F238E27FC236}">
                    <a16:creationId xmlns:a16="http://schemas.microsoft.com/office/drawing/2014/main" id="{F7BDF6E7-11B2-47BB-ACD1-1E715AB04E4B}"/>
                  </a:ext>
                </a:extLst>
              </p:cNvPr>
              <p:cNvSpPr/>
              <p:nvPr/>
            </p:nvSpPr>
            <p:spPr>
              <a:xfrm flipV="1">
                <a:off x="1655788" y="6844345"/>
                <a:ext cx="486046" cy="486046"/>
              </a:xfrm>
              <a:prstGeom prst="diamond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8684C941-C6D6-44B5-8A85-F2E49AF50C7B}"/>
                  </a:ext>
                </a:extLst>
              </p:cNvPr>
              <p:cNvSpPr/>
              <p:nvPr/>
            </p:nvSpPr>
            <p:spPr>
              <a:xfrm flipV="1">
                <a:off x="12482796" y="6844345"/>
                <a:ext cx="486046" cy="486046"/>
              </a:xfrm>
              <a:prstGeom prst="diamond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575CE526-32EA-4222-822B-124ECEA2E8E8}"/>
              </a:ext>
            </a:extLst>
          </p:cNvPr>
          <p:cNvSpPr/>
          <p:nvPr/>
        </p:nvSpPr>
        <p:spPr>
          <a:xfrm>
            <a:off x="4218972" y="3415085"/>
            <a:ext cx="6192455" cy="6192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Comparison</a:t>
            </a:r>
            <a:endParaRPr lang="en-ID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10B58E-64EC-4BCD-B98C-5C8C2DA32FF6}"/>
              </a:ext>
            </a:extLst>
          </p:cNvPr>
          <p:cNvSpPr/>
          <p:nvPr/>
        </p:nvSpPr>
        <p:spPr>
          <a:xfrm>
            <a:off x="3727047" y="3882231"/>
            <a:ext cx="7176306" cy="6192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Tanks M1A2 Abrams and Merkava Mk.4M</a:t>
            </a:r>
            <a:endParaRPr lang="en-ID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0AE0D4-3015-4C33-9604-5148F2FEAA70}"/>
              </a:ext>
            </a:extLst>
          </p:cNvPr>
          <p:cNvSpPr/>
          <p:nvPr/>
        </p:nvSpPr>
        <p:spPr>
          <a:xfrm>
            <a:off x="3727047" y="5078152"/>
            <a:ext cx="7176306" cy="6192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Author :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Fahreza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Aditya | 09 2G-TMPP</a:t>
            </a:r>
            <a:endParaRPr lang="en-ID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0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A4BEECC-DAF7-48E3-B1BC-09F7930C18B5}"/>
              </a:ext>
            </a:extLst>
          </p:cNvPr>
          <p:cNvGrpSpPr/>
          <p:nvPr/>
        </p:nvGrpSpPr>
        <p:grpSpPr>
          <a:xfrm>
            <a:off x="0" y="566803"/>
            <a:ext cx="14656532" cy="3547997"/>
            <a:chOff x="0" y="2345816"/>
            <a:chExt cx="14656532" cy="35479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590372-900D-4C4D-A633-B9147311B81B}"/>
                </a:ext>
              </a:extLst>
            </p:cNvPr>
            <p:cNvGrpSpPr/>
            <p:nvPr/>
          </p:nvGrpSpPr>
          <p:grpSpPr>
            <a:xfrm>
              <a:off x="5799230" y="2599357"/>
              <a:ext cx="3031939" cy="3031941"/>
              <a:chOff x="5267960" y="2067560"/>
              <a:chExt cx="4094480" cy="409448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286F295-F247-4461-BF5D-5B703EC6410C}"/>
                  </a:ext>
                </a:extLst>
              </p:cNvPr>
              <p:cNvSpPr/>
              <p:nvPr/>
            </p:nvSpPr>
            <p:spPr>
              <a:xfrm rot="2700000">
                <a:off x="5625476" y="2425075"/>
                <a:ext cx="3379448" cy="3379448"/>
              </a:xfrm>
              <a:custGeom>
                <a:avLst/>
                <a:gdLst>
                  <a:gd name="connsiteX0" fmla="*/ 1012940 w 2431136"/>
                  <a:gd name="connsiteY0" fmla="*/ 1744768 h 2431136"/>
                  <a:gd name="connsiteX1" fmla="*/ 1215569 w 2431136"/>
                  <a:gd name="connsiteY1" fmla="*/ 1595291 h 2431136"/>
                  <a:gd name="connsiteX2" fmla="*/ 1418196 w 2431136"/>
                  <a:gd name="connsiteY2" fmla="*/ 1744767 h 2431136"/>
                  <a:gd name="connsiteX3" fmla="*/ 1215568 w 2431136"/>
                  <a:gd name="connsiteY3" fmla="*/ 2431136 h 2431136"/>
                  <a:gd name="connsiteX4" fmla="*/ 1744768 w 2431136"/>
                  <a:gd name="connsiteY4" fmla="*/ 1012940 h 2431136"/>
                  <a:gd name="connsiteX5" fmla="*/ 2431136 w 2431136"/>
                  <a:gd name="connsiteY5" fmla="*/ 1215568 h 2431136"/>
                  <a:gd name="connsiteX6" fmla="*/ 1744767 w 2431136"/>
                  <a:gd name="connsiteY6" fmla="*/ 1418196 h 2431136"/>
                  <a:gd name="connsiteX7" fmla="*/ 1595291 w 2431136"/>
                  <a:gd name="connsiteY7" fmla="*/ 1215569 h 2431136"/>
                  <a:gd name="connsiteX8" fmla="*/ 1215568 w 2431136"/>
                  <a:gd name="connsiteY8" fmla="*/ 0 h 2431136"/>
                  <a:gd name="connsiteX9" fmla="*/ 1418197 w 2431136"/>
                  <a:gd name="connsiteY9" fmla="*/ 686370 h 2431136"/>
                  <a:gd name="connsiteX10" fmla="*/ 1215569 w 2431136"/>
                  <a:gd name="connsiteY10" fmla="*/ 835847 h 2431136"/>
                  <a:gd name="connsiteX11" fmla="*/ 1012940 w 2431136"/>
                  <a:gd name="connsiteY11" fmla="*/ 686369 h 2431136"/>
                  <a:gd name="connsiteX12" fmla="*/ 0 w 2431136"/>
                  <a:gd name="connsiteY12" fmla="*/ 1215568 h 2431136"/>
                  <a:gd name="connsiteX13" fmla="*/ 686369 w 2431136"/>
                  <a:gd name="connsiteY13" fmla="*/ 1012940 h 2431136"/>
                  <a:gd name="connsiteX14" fmla="*/ 835847 w 2431136"/>
                  <a:gd name="connsiteY14" fmla="*/ 1215569 h 2431136"/>
                  <a:gd name="connsiteX15" fmla="*/ 686370 w 2431136"/>
                  <a:gd name="connsiteY15" fmla="*/ 1418197 h 2431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31136" h="2431136">
                    <a:moveTo>
                      <a:pt x="1012940" y="1744768"/>
                    </a:moveTo>
                    <a:lnTo>
                      <a:pt x="1215569" y="1595291"/>
                    </a:lnTo>
                    <a:lnTo>
                      <a:pt x="1418196" y="1744767"/>
                    </a:lnTo>
                    <a:lnTo>
                      <a:pt x="1215568" y="2431136"/>
                    </a:lnTo>
                    <a:close/>
                    <a:moveTo>
                      <a:pt x="1744768" y="1012940"/>
                    </a:moveTo>
                    <a:lnTo>
                      <a:pt x="2431136" y="1215568"/>
                    </a:lnTo>
                    <a:lnTo>
                      <a:pt x="1744767" y="1418196"/>
                    </a:lnTo>
                    <a:lnTo>
                      <a:pt x="1595291" y="1215569"/>
                    </a:lnTo>
                    <a:close/>
                    <a:moveTo>
                      <a:pt x="1215568" y="0"/>
                    </a:moveTo>
                    <a:lnTo>
                      <a:pt x="1418197" y="686370"/>
                    </a:lnTo>
                    <a:lnTo>
                      <a:pt x="1215569" y="835847"/>
                    </a:lnTo>
                    <a:lnTo>
                      <a:pt x="1012940" y="686369"/>
                    </a:lnTo>
                    <a:close/>
                    <a:moveTo>
                      <a:pt x="0" y="1215568"/>
                    </a:moveTo>
                    <a:lnTo>
                      <a:pt x="686369" y="1012940"/>
                    </a:lnTo>
                    <a:lnTo>
                      <a:pt x="835847" y="1215569"/>
                    </a:lnTo>
                    <a:lnTo>
                      <a:pt x="686370" y="1418197"/>
                    </a:lnTo>
                    <a:close/>
                  </a:path>
                </a:pathLst>
              </a:custGeom>
              <a:noFill/>
              <a:ln w="57150" cap="sq">
                <a:solidFill>
                  <a:schemeClr val="bg1"/>
                </a:solidFill>
                <a:miter lim="800000"/>
              </a:ln>
              <a:effectLst>
                <a:glow rad="139700">
                  <a:schemeClr val="bg1">
                    <a:alpha val="4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2" name="Star: 4 Points 1">
                <a:extLst>
                  <a:ext uri="{FF2B5EF4-FFF2-40B4-BE49-F238E27FC236}">
                    <a16:creationId xmlns:a16="http://schemas.microsoft.com/office/drawing/2014/main" id="{E000625D-4978-4B4F-9394-2C58531153F5}"/>
                  </a:ext>
                </a:extLst>
              </p:cNvPr>
              <p:cNvSpPr/>
              <p:nvPr/>
            </p:nvSpPr>
            <p:spPr>
              <a:xfrm>
                <a:off x="5267960" y="2067560"/>
                <a:ext cx="4094480" cy="4094480"/>
              </a:xfrm>
              <a:prstGeom prst="star4">
                <a:avLst>
                  <a:gd name="adj" fmla="val 9274"/>
                </a:avLst>
              </a:prstGeom>
              <a:noFill/>
              <a:ln w="57150" cap="sq">
                <a:solidFill>
                  <a:schemeClr val="bg1">
                    <a:lumMod val="85000"/>
                  </a:schemeClr>
                </a:solidFill>
                <a:miter lim="800000"/>
              </a:ln>
              <a:effectLst>
                <a:glow rad="139700">
                  <a:schemeClr val="bg1">
                    <a:alpha val="4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FA16FB7-6B38-4C2F-A8E1-5C9CEC04D9A5}"/>
                  </a:ext>
                </a:extLst>
              </p:cNvPr>
              <p:cNvSpPr/>
              <p:nvPr/>
            </p:nvSpPr>
            <p:spPr>
              <a:xfrm>
                <a:off x="6678311" y="3477909"/>
                <a:ext cx="1273781" cy="1273780"/>
              </a:xfrm>
              <a:custGeom>
                <a:avLst/>
                <a:gdLst>
                  <a:gd name="connsiteX0" fmla="*/ 423995 w 1273781"/>
                  <a:gd name="connsiteY0" fmla="*/ 0 h 1273780"/>
                  <a:gd name="connsiteX1" fmla="*/ 636890 w 1273781"/>
                  <a:gd name="connsiteY1" fmla="*/ 115846 h 1273780"/>
                  <a:gd name="connsiteX2" fmla="*/ 849785 w 1273781"/>
                  <a:gd name="connsiteY2" fmla="*/ 0 h 1273780"/>
                  <a:gd name="connsiteX3" fmla="*/ 905394 w 1273781"/>
                  <a:gd name="connsiteY3" fmla="*/ 368387 h 1273780"/>
                  <a:gd name="connsiteX4" fmla="*/ 1273780 w 1273781"/>
                  <a:gd name="connsiteY4" fmla="*/ 423996 h 1273780"/>
                  <a:gd name="connsiteX5" fmla="*/ 1157935 w 1273781"/>
                  <a:gd name="connsiteY5" fmla="*/ 636890 h 1273780"/>
                  <a:gd name="connsiteX6" fmla="*/ 1273781 w 1273781"/>
                  <a:gd name="connsiteY6" fmla="*/ 849787 h 1273780"/>
                  <a:gd name="connsiteX7" fmla="*/ 905394 w 1273781"/>
                  <a:gd name="connsiteY7" fmla="*/ 905395 h 1273780"/>
                  <a:gd name="connsiteX8" fmla="*/ 849786 w 1273781"/>
                  <a:gd name="connsiteY8" fmla="*/ 1273780 h 1273780"/>
                  <a:gd name="connsiteX9" fmla="*/ 636890 w 1273781"/>
                  <a:gd name="connsiteY9" fmla="*/ 1157935 h 1273780"/>
                  <a:gd name="connsiteX10" fmla="*/ 423995 w 1273781"/>
                  <a:gd name="connsiteY10" fmla="*/ 1273780 h 1273780"/>
                  <a:gd name="connsiteX11" fmla="*/ 368386 w 1273781"/>
                  <a:gd name="connsiteY11" fmla="*/ 905395 h 1273780"/>
                  <a:gd name="connsiteX12" fmla="*/ 0 w 1273781"/>
                  <a:gd name="connsiteY12" fmla="*/ 849787 h 1273780"/>
                  <a:gd name="connsiteX13" fmla="*/ 115846 w 1273781"/>
                  <a:gd name="connsiteY13" fmla="*/ 636890 h 1273780"/>
                  <a:gd name="connsiteX14" fmla="*/ 1 w 1273781"/>
                  <a:gd name="connsiteY14" fmla="*/ 423996 h 1273780"/>
                  <a:gd name="connsiteX15" fmla="*/ 368386 w 1273781"/>
                  <a:gd name="connsiteY15" fmla="*/ 368387 h 1273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73781" h="1273780">
                    <a:moveTo>
                      <a:pt x="423995" y="0"/>
                    </a:moveTo>
                    <a:lnTo>
                      <a:pt x="636890" y="115846"/>
                    </a:lnTo>
                    <a:lnTo>
                      <a:pt x="849785" y="0"/>
                    </a:lnTo>
                    <a:lnTo>
                      <a:pt x="905394" y="368387"/>
                    </a:lnTo>
                    <a:lnTo>
                      <a:pt x="1273780" y="423996"/>
                    </a:lnTo>
                    <a:lnTo>
                      <a:pt x="1157935" y="636890"/>
                    </a:lnTo>
                    <a:lnTo>
                      <a:pt x="1273781" y="849787"/>
                    </a:lnTo>
                    <a:lnTo>
                      <a:pt x="905394" y="905395"/>
                    </a:lnTo>
                    <a:lnTo>
                      <a:pt x="849786" y="1273780"/>
                    </a:lnTo>
                    <a:lnTo>
                      <a:pt x="636890" y="1157935"/>
                    </a:lnTo>
                    <a:lnTo>
                      <a:pt x="423995" y="1273780"/>
                    </a:lnTo>
                    <a:lnTo>
                      <a:pt x="368386" y="905395"/>
                    </a:lnTo>
                    <a:lnTo>
                      <a:pt x="0" y="849787"/>
                    </a:lnTo>
                    <a:lnTo>
                      <a:pt x="115846" y="636890"/>
                    </a:lnTo>
                    <a:lnTo>
                      <a:pt x="1" y="423996"/>
                    </a:lnTo>
                    <a:lnTo>
                      <a:pt x="368386" y="368387"/>
                    </a:lnTo>
                    <a:close/>
                  </a:path>
                </a:pathLst>
              </a:custGeom>
              <a:noFill/>
              <a:ln w="57150" cap="sq">
                <a:solidFill>
                  <a:schemeClr val="bg1">
                    <a:lumMod val="85000"/>
                  </a:schemeClr>
                </a:solidFill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4" name="Star: 4 Points 3">
                <a:extLst>
                  <a:ext uri="{FF2B5EF4-FFF2-40B4-BE49-F238E27FC236}">
                    <a16:creationId xmlns:a16="http://schemas.microsoft.com/office/drawing/2014/main" id="{9DF37EB0-8C22-496B-AC7B-95FEAD2C2D8E}"/>
                  </a:ext>
                </a:extLst>
              </p:cNvPr>
              <p:cNvSpPr/>
              <p:nvPr/>
            </p:nvSpPr>
            <p:spPr>
              <a:xfrm rot="2700000">
                <a:off x="6377660" y="3177262"/>
                <a:ext cx="1875078" cy="1875078"/>
              </a:xfrm>
              <a:prstGeom prst="star4">
                <a:avLst>
                  <a:gd name="adj" fmla="val 7305"/>
                </a:avLst>
              </a:prstGeom>
              <a:solidFill>
                <a:schemeClr val="bg2">
                  <a:lumMod val="75000"/>
                </a:schemeClr>
              </a:solidFill>
              <a:ln w="57150" cap="sq">
                <a:noFill/>
                <a:miter lim="800000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8" name="Star: 4 Points 7">
                <a:extLst>
                  <a:ext uri="{FF2B5EF4-FFF2-40B4-BE49-F238E27FC236}">
                    <a16:creationId xmlns:a16="http://schemas.microsoft.com/office/drawing/2014/main" id="{19273AB7-9679-45CF-8635-432213AF0DE3}"/>
                  </a:ext>
                </a:extLst>
              </p:cNvPr>
              <p:cNvSpPr/>
              <p:nvPr/>
            </p:nvSpPr>
            <p:spPr>
              <a:xfrm>
                <a:off x="6056526" y="2856128"/>
                <a:ext cx="2517346" cy="2517346"/>
              </a:xfrm>
              <a:prstGeom prst="star4">
                <a:avLst>
                  <a:gd name="adj" fmla="val 4736"/>
                </a:avLst>
              </a:prstGeom>
              <a:solidFill>
                <a:schemeClr val="bg2">
                  <a:lumMod val="75000"/>
                </a:schemeClr>
              </a:solidFill>
              <a:ln w="57150" cap="sq">
                <a:noFill/>
                <a:miter lim="800000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B850B1A-7431-47DC-8D25-877D92E89E30}"/>
                </a:ext>
              </a:extLst>
            </p:cNvPr>
            <p:cNvGrpSpPr/>
            <p:nvPr/>
          </p:nvGrpSpPr>
          <p:grpSpPr>
            <a:xfrm>
              <a:off x="0" y="2345816"/>
              <a:ext cx="4974336" cy="3547997"/>
              <a:chOff x="0" y="2345816"/>
              <a:chExt cx="4974336" cy="354799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6BF35D4-08F3-43A0-939F-812EF94B77E9}"/>
                  </a:ext>
                </a:extLst>
              </p:cNvPr>
              <p:cNvCxnSpPr/>
              <p:nvPr/>
            </p:nvCxnSpPr>
            <p:spPr>
              <a:xfrm>
                <a:off x="0" y="2345817"/>
                <a:ext cx="2943922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D0C74D-7306-4019-A280-E816C0C7E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923" y="2345816"/>
                <a:ext cx="788861" cy="788861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91CDC5E-6578-4D15-AA1B-A1C38A113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4105" y="2345816"/>
                <a:ext cx="521209" cy="521209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9BE83D7-7C66-4076-9C40-D5114AA1C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931" y="3133520"/>
                <a:ext cx="922509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40701ED-ABCE-4CC6-87F8-ED2CBFD8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314" y="2867025"/>
                <a:ext cx="1159022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headEnd type="none" w="med" len="med"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D2423A7-E134-4B01-AEE2-AEB0462A490D}"/>
                  </a:ext>
                </a:extLst>
              </p:cNvPr>
              <p:cNvSpPr/>
              <p:nvPr/>
            </p:nvSpPr>
            <p:spPr>
              <a:xfrm rot="16200000">
                <a:off x="4598133" y="3027879"/>
                <a:ext cx="245086" cy="211282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C72389C-E1A9-4077-A87E-86A4A9726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740246"/>
                <a:ext cx="3338353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928102A-0089-4982-B994-8AD79E561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133520"/>
                <a:ext cx="2606040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5CEC1B-FE75-4CD4-AE03-3EC3AD087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1138" y="3134674"/>
                <a:ext cx="788861" cy="788861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FBF519F-5C08-4A30-BB57-9F29A6832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999" y="3923535"/>
                <a:ext cx="1001821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Circle: Hollow 45">
                <a:extLst>
                  <a:ext uri="{FF2B5EF4-FFF2-40B4-BE49-F238E27FC236}">
                    <a16:creationId xmlns:a16="http://schemas.microsoft.com/office/drawing/2014/main" id="{22CA9152-5D72-43F3-9D64-F73F134CDAE6}"/>
                  </a:ext>
                </a:extLst>
              </p:cNvPr>
              <p:cNvSpPr/>
              <p:nvPr/>
            </p:nvSpPr>
            <p:spPr>
              <a:xfrm>
                <a:off x="4387265" y="3678767"/>
                <a:ext cx="489536" cy="489536"/>
              </a:xfrm>
              <a:prstGeom prst="donut">
                <a:avLst>
                  <a:gd name="adj" fmla="val 1098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53904BA-49D4-4FA7-8195-5F2873438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765332"/>
                <a:ext cx="1152144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05B9E89-86E0-47FF-A3B3-91B019AC0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2144" y="5494017"/>
                <a:ext cx="271315" cy="271315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CD5A814-B9C9-4762-B052-3654A57DE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3459" y="5494017"/>
                <a:ext cx="2679149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E473EF4-6C54-4EC3-9584-E2AB89BAC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537431"/>
                <a:ext cx="1047750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6E0D424-1487-4F99-A317-2CFFA26530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7750" y="5266116"/>
                <a:ext cx="271315" cy="271315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7DB84B1-4FC7-46E3-AF1B-F76A55A35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065" y="5266116"/>
                <a:ext cx="2292815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FF1657C-14B7-4F90-9181-3706DDE73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749728"/>
                <a:ext cx="1047750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081FB0E-8686-4692-BCE7-2405C9F06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7750" y="4478413"/>
                <a:ext cx="271315" cy="271315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5D506AF-51DE-4B00-90C8-75ECC436F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065" y="4478413"/>
                <a:ext cx="2496249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655C3F2-03D6-4A34-BE57-E48B1B6B53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591310" y="4209560"/>
                <a:ext cx="271315" cy="271315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CE16456-22D2-41CC-A952-A21E074B4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209560"/>
                <a:ext cx="2195830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9FEB78E-0547-4D85-A03E-926B3B541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923535"/>
                <a:ext cx="1515110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5E7D6-CEB2-4C82-BF0A-F92FC8E4A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117739"/>
                <a:ext cx="219583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674F3EE-3480-405F-8E78-CB998DA83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641393"/>
                <a:ext cx="219583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9428069-4FEA-4DCD-B12F-034EBC2AD0C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2142302" y="4497315"/>
                <a:ext cx="407512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7E4D3CE-2D55-4462-82B8-4C75465E4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136" y="4353237"/>
                <a:ext cx="151200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D6CC8355-ACAC-4A3E-B5E5-4EC637653581}"/>
                  </a:ext>
                </a:extLst>
              </p:cNvPr>
              <p:cNvSpPr/>
              <p:nvPr/>
            </p:nvSpPr>
            <p:spPr>
              <a:xfrm rot="16200000">
                <a:off x="3705371" y="4281991"/>
                <a:ext cx="455696" cy="39284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6" name="Circle: Hollow 75">
                <a:extLst>
                  <a:ext uri="{FF2B5EF4-FFF2-40B4-BE49-F238E27FC236}">
                    <a16:creationId xmlns:a16="http://schemas.microsoft.com/office/drawing/2014/main" id="{3EA7D46C-F631-403B-96FB-3AA161683D0F}"/>
                  </a:ext>
                </a:extLst>
              </p:cNvPr>
              <p:cNvSpPr/>
              <p:nvPr/>
            </p:nvSpPr>
            <p:spPr>
              <a:xfrm>
                <a:off x="4086047" y="5309620"/>
                <a:ext cx="368794" cy="368794"/>
              </a:xfrm>
              <a:prstGeom prst="donut">
                <a:avLst>
                  <a:gd name="adj" fmla="val 1492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AA7C38D-2A8C-483B-BDD8-82BF35F19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535" y="5599194"/>
                <a:ext cx="151200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59E202A-5859-486E-95C8-384E7CD64A4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871419" y="5343720"/>
                <a:ext cx="72000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5FE5171-5CC7-4492-BD57-34B03B33A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089161"/>
                <a:ext cx="197686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AC7C820-9585-4CF6-B9C0-5C79DE0C3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4617" y="5253034"/>
                <a:ext cx="640779" cy="640779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CE75104-F86B-4F5F-A9D1-D3A48B4DF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53032"/>
                <a:ext cx="197686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5F717CC-C9E1-4279-ADE0-B9A4785DE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5396" y="5893813"/>
                <a:ext cx="1845513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CD9A24E-59BB-4375-8149-C34146570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6860" y="5811898"/>
                <a:ext cx="170614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B4649BE-85C7-4A9C-9D20-F30F7F7E2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3369"/>
                <a:ext cx="3127248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16ABD64-474A-48BB-8C99-49AC325E9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67025"/>
                <a:ext cx="2763033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42FFB7E-9540-408A-94E5-EFEA2515E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952369"/>
                <a:ext cx="2055396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0203F03-39A0-4D10-BED0-98A1E0851F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3033" y="2750414"/>
                <a:ext cx="115832" cy="115832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195E624-EDA5-4C93-AC9D-7BEBC6B3D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6400" y="2953285"/>
                <a:ext cx="602397" cy="602397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070B2D5-74F5-482E-A15C-4DB06C6D6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8986" y="3555683"/>
                <a:ext cx="1156328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71525D1-043B-46B0-A83E-558B7F15E153}"/>
                </a:ext>
              </a:extLst>
            </p:cNvPr>
            <p:cNvGrpSpPr/>
            <p:nvPr/>
          </p:nvGrpSpPr>
          <p:grpSpPr>
            <a:xfrm flipH="1" flipV="1">
              <a:off x="9425402" y="2345816"/>
              <a:ext cx="5231130" cy="3547997"/>
              <a:chOff x="9753599" y="2345816"/>
              <a:chExt cx="5231130" cy="3547997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0D1B1F7-DF00-4ABE-91CC-12A8BF5174DF}"/>
                  </a:ext>
                </a:extLst>
              </p:cNvPr>
              <p:cNvCxnSpPr/>
              <p:nvPr/>
            </p:nvCxnSpPr>
            <p:spPr>
              <a:xfrm>
                <a:off x="9753599" y="2345817"/>
                <a:ext cx="2943922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1469ADF-EF67-4726-B715-42176D86E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522" y="2345816"/>
                <a:ext cx="788861" cy="788861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4833859-6526-4923-935C-51B6022F5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7704" y="2345816"/>
                <a:ext cx="521209" cy="521209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B2C4324-6E3F-4291-A52D-B9E631DC3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94530" y="3133520"/>
                <a:ext cx="922509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6B767D1-9F07-48FE-8CD9-CF011C399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8913" y="2867025"/>
                <a:ext cx="1415816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headEnd type="none" w="med" len="med"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BD90E855-8AE3-4CB6-94A3-709A219893C2}"/>
                  </a:ext>
                </a:extLst>
              </p:cNvPr>
              <p:cNvSpPr/>
              <p:nvPr/>
            </p:nvSpPr>
            <p:spPr>
              <a:xfrm rot="16200000">
                <a:off x="14351732" y="3027879"/>
                <a:ext cx="245086" cy="211282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8359020-8312-411F-9B34-B09622426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2740246"/>
                <a:ext cx="3338353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7E0BBA7-ACCB-44A6-B811-F1F07B632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3133520"/>
                <a:ext cx="2606040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FC17C3D-6EF8-47B3-9EA0-ECD3C0159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64737" y="3134674"/>
                <a:ext cx="788861" cy="788861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E25B02B-91EE-4E40-B683-64CA51039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3598" y="3923535"/>
                <a:ext cx="1001821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Circle: Hollow 115">
                <a:extLst>
                  <a:ext uri="{FF2B5EF4-FFF2-40B4-BE49-F238E27FC236}">
                    <a16:creationId xmlns:a16="http://schemas.microsoft.com/office/drawing/2014/main" id="{4ED1EE18-86FF-4B59-A3B8-7D83C17D5132}"/>
                  </a:ext>
                </a:extLst>
              </p:cNvPr>
              <p:cNvSpPr/>
              <p:nvPr/>
            </p:nvSpPr>
            <p:spPr>
              <a:xfrm>
                <a:off x="14140864" y="3678767"/>
                <a:ext cx="489536" cy="489536"/>
              </a:xfrm>
              <a:prstGeom prst="donut">
                <a:avLst>
                  <a:gd name="adj" fmla="val 1098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A58D229-A3C5-4A58-A222-4E15051C8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5765332"/>
                <a:ext cx="1152144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7FAA4DF-2812-4426-B21B-42B373BE27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05743" y="5494017"/>
                <a:ext cx="271315" cy="271315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EA6A8F9-BFEB-4E31-98EC-052AFBAC0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7058" y="5494017"/>
                <a:ext cx="2679149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C45D5A8-5F72-4253-A15F-FB0409FA1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5537431"/>
                <a:ext cx="1047750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6364820-AC0C-4DE3-9833-3BB77E4CC7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01349" y="5266116"/>
                <a:ext cx="271315" cy="271315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2FEC3FA-E89F-488A-8267-6422CABB7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2664" y="5266116"/>
                <a:ext cx="2292815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6F10D39-C3C3-42AB-9D0A-1C1B5C2D9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4749728"/>
                <a:ext cx="1047750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E6E505C-B59B-4DE7-8536-1C33BE0244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01349" y="4478413"/>
                <a:ext cx="271315" cy="271315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F3555A1-9EF9-4E82-9021-771B510C9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2664" y="4478413"/>
                <a:ext cx="2496249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4CAC349-2669-46D5-806F-5209933BD7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1344909" y="4209560"/>
                <a:ext cx="271315" cy="271315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0452797-1500-43F0-ACC7-D72E38375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4209560"/>
                <a:ext cx="2195830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F61CB26-0ED8-4093-9FE6-76787F87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3923535"/>
                <a:ext cx="1515110" cy="0"/>
              </a:xfrm>
              <a:prstGeom prst="line">
                <a:avLst/>
              </a:prstGeom>
              <a:ln w="57150" cap="rnd">
                <a:solidFill>
                  <a:schemeClr val="bg1">
                    <a:lumMod val="95000"/>
                  </a:schemeClr>
                </a:solidFill>
                <a:round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C62F672-3673-4E13-83D5-47BC7FACB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4117739"/>
                <a:ext cx="219583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3EE8B2-41FB-4911-9F24-2B61AFC2C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4641393"/>
                <a:ext cx="219583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67B7DCF-3AF8-4E9F-9F98-72C5CF42C02B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1895901" y="4497315"/>
                <a:ext cx="407512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4EA4D43-0D0D-4E7D-9873-6DDAD5F32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43735" y="4353237"/>
                <a:ext cx="151200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3F6A05BB-7804-424E-8A36-61B3B0172801}"/>
                  </a:ext>
                </a:extLst>
              </p:cNvPr>
              <p:cNvSpPr/>
              <p:nvPr/>
            </p:nvSpPr>
            <p:spPr>
              <a:xfrm rot="16200000">
                <a:off x="13458970" y="4281991"/>
                <a:ext cx="455696" cy="392844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34" name="Circle: Hollow 133">
                <a:extLst>
                  <a:ext uri="{FF2B5EF4-FFF2-40B4-BE49-F238E27FC236}">
                    <a16:creationId xmlns:a16="http://schemas.microsoft.com/office/drawing/2014/main" id="{DFB24F60-E542-46DB-9878-19EE49595AE5}"/>
                  </a:ext>
                </a:extLst>
              </p:cNvPr>
              <p:cNvSpPr/>
              <p:nvPr/>
            </p:nvSpPr>
            <p:spPr>
              <a:xfrm>
                <a:off x="13839646" y="5309620"/>
                <a:ext cx="368794" cy="368794"/>
              </a:xfrm>
              <a:prstGeom prst="donut">
                <a:avLst>
                  <a:gd name="adj" fmla="val 1492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370F32D-38F1-48CB-882B-255D7CC68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40134" y="5599194"/>
                <a:ext cx="151200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0DE3C8B-2B92-42E2-AC92-002E065BF32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1625018" y="5343720"/>
                <a:ext cx="72000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74BDB5D-95CB-4CE1-94B9-2CF705E5E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5089161"/>
                <a:ext cx="197686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ABA3B55-E9B5-40AA-875B-61FE60534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8216" y="5253034"/>
                <a:ext cx="640779" cy="640779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C237FC1-4291-4D5C-B6B1-79A2FA42C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5253032"/>
                <a:ext cx="197686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4D105E4-907A-4941-ACD2-19A9F69ED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08995" y="5893813"/>
                <a:ext cx="1845513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B500E495-A0C6-4AAD-889B-856CFEB06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0459" y="5811898"/>
                <a:ext cx="1706140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0B86151-727E-4757-89E5-BFF75C9EA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2523369"/>
                <a:ext cx="3127248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AB66B6C-A325-4F69-80BF-6F3567417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2867025"/>
                <a:ext cx="2763033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C9EC41E-0ED7-451C-9DEC-B9C30E4C8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599" y="2952369"/>
                <a:ext cx="2055396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8A8D34C-5ADB-4FD6-B000-FCCAE4F69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16632" y="2750414"/>
                <a:ext cx="115832" cy="115832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A4B5D5F-D840-4B28-8852-4C659D696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09999" y="2953285"/>
                <a:ext cx="602397" cy="602397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56A94FF7-5ECB-4E0D-9449-6C9E9C6CE0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12585" y="3555683"/>
                <a:ext cx="1156328" cy="0"/>
              </a:xfrm>
              <a:prstGeom prst="line">
                <a:avLst/>
              </a:prstGeom>
              <a:ln w="25400" cap="rnd">
                <a:solidFill>
                  <a:schemeClr val="bg1">
                    <a:lumMod val="95000"/>
                  </a:schemeClr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68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C07823-E338-4C6C-B1F0-A6BE99E07C3B}"/>
              </a:ext>
            </a:extLst>
          </p:cNvPr>
          <p:cNvGrpSpPr/>
          <p:nvPr/>
        </p:nvGrpSpPr>
        <p:grpSpPr>
          <a:xfrm flipV="1">
            <a:off x="6720840" y="3348608"/>
            <a:ext cx="1188720" cy="1231185"/>
            <a:chOff x="6370320" y="2972086"/>
            <a:chExt cx="1889760" cy="195726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F59A41D-F2BD-4346-B957-8F466720D204}"/>
                </a:ext>
              </a:extLst>
            </p:cNvPr>
            <p:cNvSpPr/>
            <p:nvPr/>
          </p:nvSpPr>
          <p:spPr>
            <a:xfrm flipV="1">
              <a:off x="6370320" y="3300248"/>
              <a:ext cx="1889760" cy="1629104"/>
            </a:xfrm>
            <a:custGeom>
              <a:avLst/>
              <a:gdLst>
                <a:gd name="connsiteX0" fmla="*/ 236220 w 1889760"/>
                <a:gd name="connsiteY0" fmla="*/ 1221828 h 1629104"/>
                <a:gd name="connsiteX1" fmla="*/ 0 w 1889760"/>
                <a:gd name="connsiteY1" fmla="*/ 1629104 h 1629104"/>
                <a:gd name="connsiteX2" fmla="*/ 472440 w 1889760"/>
                <a:gd name="connsiteY2" fmla="*/ 1629104 h 1629104"/>
                <a:gd name="connsiteX3" fmla="*/ 1653540 w 1889760"/>
                <a:gd name="connsiteY3" fmla="*/ 1221828 h 1629104"/>
                <a:gd name="connsiteX4" fmla="*/ 1417320 w 1889760"/>
                <a:gd name="connsiteY4" fmla="*/ 1629104 h 1629104"/>
                <a:gd name="connsiteX5" fmla="*/ 1889760 w 1889760"/>
                <a:gd name="connsiteY5" fmla="*/ 1629104 h 1629104"/>
                <a:gd name="connsiteX6" fmla="*/ 944880 w 1889760"/>
                <a:gd name="connsiteY6" fmla="*/ 0 h 1629104"/>
                <a:gd name="connsiteX7" fmla="*/ 472440 w 1889760"/>
                <a:gd name="connsiteY7" fmla="*/ 814552 h 1629104"/>
                <a:gd name="connsiteX8" fmla="*/ 1417320 w 1889760"/>
                <a:gd name="connsiteY8" fmla="*/ 814552 h 162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9760" h="1629104">
                  <a:moveTo>
                    <a:pt x="236220" y="1221828"/>
                  </a:moveTo>
                  <a:lnTo>
                    <a:pt x="0" y="1629104"/>
                  </a:lnTo>
                  <a:lnTo>
                    <a:pt x="472440" y="1629104"/>
                  </a:lnTo>
                  <a:close/>
                  <a:moveTo>
                    <a:pt x="1653540" y="1221828"/>
                  </a:moveTo>
                  <a:lnTo>
                    <a:pt x="1417320" y="1629104"/>
                  </a:lnTo>
                  <a:lnTo>
                    <a:pt x="1889760" y="1629104"/>
                  </a:lnTo>
                  <a:close/>
                  <a:moveTo>
                    <a:pt x="944880" y="0"/>
                  </a:moveTo>
                  <a:lnTo>
                    <a:pt x="472440" y="814552"/>
                  </a:lnTo>
                  <a:lnTo>
                    <a:pt x="1417320" y="8145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84317BF-ABA9-4B0D-9597-757D4DFF0286}"/>
                </a:ext>
              </a:extLst>
            </p:cNvPr>
            <p:cNvSpPr/>
            <p:nvPr/>
          </p:nvSpPr>
          <p:spPr>
            <a:xfrm flipV="1">
              <a:off x="6640830" y="3449626"/>
              <a:ext cx="1348740" cy="1162708"/>
            </a:xfrm>
            <a:prstGeom prst="triangle">
              <a:avLst/>
            </a:prstGeom>
            <a:noFill/>
            <a:ln w="825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9E2601DC-D16D-4177-B22E-2B43AF4C0E4A}"/>
                </a:ext>
              </a:extLst>
            </p:cNvPr>
            <p:cNvSpPr/>
            <p:nvPr/>
          </p:nvSpPr>
          <p:spPr>
            <a:xfrm flipV="1">
              <a:off x="7050025" y="4250428"/>
              <a:ext cx="530350" cy="457200"/>
            </a:xfrm>
            <a:prstGeom prst="triangle">
              <a:avLst/>
            </a:prstGeom>
            <a:solidFill>
              <a:srgbClr val="0D0D0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65E5A1A-85BF-46A8-920E-67B25E4F9F3F}"/>
                </a:ext>
              </a:extLst>
            </p:cNvPr>
            <p:cNvSpPr/>
            <p:nvPr/>
          </p:nvSpPr>
          <p:spPr>
            <a:xfrm rot="10800000" flipV="1">
              <a:off x="7119620" y="3596202"/>
              <a:ext cx="391160" cy="337208"/>
            </a:xfrm>
            <a:prstGeom prst="triangle">
              <a:avLst/>
            </a:prstGeom>
            <a:noFill/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04B803C1-4021-43DF-BB24-A2C941B6D96D}"/>
                </a:ext>
              </a:extLst>
            </p:cNvPr>
            <p:cNvSpPr/>
            <p:nvPr/>
          </p:nvSpPr>
          <p:spPr>
            <a:xfrm>
              <a:off x="6708775" y="2972088"/>
              <a:ext cx="924560" cy="1587385"/>
            </a:xfrm>
            <a:prstGeom prst="diamond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D5E6A1FC-41C0-4B9E-9076-7004D9F3A8F0}"/>
                </a:ext>
              </a:extLst>
            </p:cNvPr>
            <p:cNvSpPr/>
            <p:nvPr/>
          </p:nvSpPr>
          <p:spPr>
            <a:xfrm>
              <a:off x="6997065" y="2972086"/>
              <a:ext cx="924560" cy="1587385"/>
            </a:xfrm>
            <a:prstGeom prst="diamond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95AB58A-438D-4BBF-A7C9-D6C3142433AE}"/>
                </a:ext>
              </a:extLst>
            </p:cNvPr>
            <p:cNvSpPr/>
            <p:nvPr/>
          </p:nvSpPr>
          <p:spPr>
            <a:xfrm flipV="1">
              <a:off x="6438898" y="3304122"/>
              <a:ext cx="1752602" cy="1510866"/>
            </a:xfrm>
            <a:prstGeom prst="triangle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1122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3329</TotalTime>
  <Words>23</Words>
  <Application>Microsoft Office PowerPoint</Application>
  <PresentationFormat>Custom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Chunksky</dc:creator>
  <cp:lastModifiedBy>Chunksky</cp:lastModifiedBy>
  <cp:revision>33</cp:revision>
  <dcterms:created xsi:type="dcterms:W3CDTF">2023-06-01T04:38:37Z</dcterms:created>
  <dcterms:modified xsi:type="dcterms:W3CDTF">2023-06-03T12:08:17Z</dcterms:modified>
</cp:coreProperties>
</file>