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B4DE"/>
    <a:srgbClr val="4472C4"/>
    <a:srgbClr val="95A8D8"/>
    <a:srgbClr val="A4CC9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0" autoAdjust="0"/>
  </p:normalViewPr>
  <p:slideViewPr>
    <p:cSldViewPr snapToGrid="0">
      <p:cViewPr varScale="1">
        <p:scale>
          <a:sx n="109" d="100"/>
          <a:sy n="109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F6BC5-8ACC-48BB-B79D-7850ABC74831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CA4A2-FA1B-4739-804D-F3C8E3ADA8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87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A4A2-FA1B-4739-804D-F3C8E3ADA82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82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A4A2-FA1B-4739-804D-F3C8E3ADA82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570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CA4A2-FA1B-4739-804D-F3C8E3ADA82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08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59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1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28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70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5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63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74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95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784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0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C86D-4A87-45A0-A47D-B717A133F1F7}" type="datetimeFigureOut">
              <a:rPr kumimoji="1" lang="ja-JP" altLang="en-US" smtClean="0"/>
              <a:t>2022/3/17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79E2E-66DB-4156-BE8C-946B601CBA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12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72956" y="1105468"/>
            <a:ext cx="12474054" cy="69592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3674483" y="1262959"/>
            <a:ext cx="8840514" cy="66816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>
                <a:solidFill>
                  <a:schemeClr val="tx1"/>
                </a:solidFill>
              </a:rPr>
              <a:t>JobExecution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6230218" y="1415360"/>
            <a:ext cx="6139582" cy="2638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solidFill>
                  <a:schemeClr val="tx1"/>
                </a:solidFill>
              </a:rPr>
              <a:t>StepExecution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2955" y="163773"/>
            <a:ext cx="1282890" cy="79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Job</a:t>
            </a:r>
          </a:p>
          <a:p>
            <a:pPr algn="ctr"/>
            <a:r>
              <a:rPr lang="en-US" altLang="ja-JP" dirty="0"/>
              <a:t>Scheduler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06146" y="768975"/>
            <a:ext cx="24433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Java Process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33660" y="2253693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JobLauncher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164132" y="2253002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Job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219354" y="2253002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Step</a:t>
            </a:r>
            <a:endParaRPr kumimoji="1" lang="ja-JP" altLang="en-US" dirty="0"/>
          </a:p>
        </p:txBody>
      </p:sp>
      <p:cxnSp>
        <p:nvCxnSpPr>
          <p:cNvPr id="14" name="カギ線コネクタ 13"/>
          <p:cNvCxnSpPr>
            <a:stCxn id="2" idx="2"/>
            <a:endCxn id="5" idx="1"/>
          </p:cNvCxnSpPr>
          <p:nvPr/>
        </p:nvCxnSpPr>
        <p:spPr>
          <a:xfrm rot="16200000" flipH="1">
            <a:off x="332793" y="1536950"/>
            <a:ext cx="1582474" cy="4192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34329" y="2550140"/>
            <a:ext cx="10124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/>
              <a:t>1. run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910122" y="2562775"/>
            <a:ext cx="13348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/>
              <a:t>2. 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5" idx="3"/>
            <a:endCxn id="6" idx="1"/>
          </p:cNvCxnSpPr>
          <p:nvPr/>
        </p:nvCxnSpPr>
        <p:spPr>
          <a:xfrm flipV="1">
            <a:off x="2937608" y="2537126"/>
            <a:ext cx="1226524" cy="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16"/>
          <p:cNvCxnSpPr>
            <a:stCxn id="6" idx="3"/>
            <a:endCxn id="7" idx="1"/>
          </p:cNvCxnSpPr>
          <p:nvPr/>
        </p:nvCxnSpPr>
        <p:spPr>
          <a:xfrm>
            <a:off x="5768080" y="2537126"/>
            <a:ext cx="1451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stCxn id="7" idx="3"/>
          </p:cNvCxnSpPr>
          <p:nvPr/>
        </p:nvCxnSpPr>
        <p:spPr>
          <a:xfrm flipV="1">
            <a:off x="8823302" y="1806394"/>
            <a:ext cx="1737773" cy="730732"/>
          </a:xfrm>
          <a:prstGeom prst="bentConnector3">
            <a:avLst>
              <a:gd name="adj1" fmla="val 241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7" idx="3"/>
          </p:cNvCxnSpPr>
          <p:nvPr/>
        </p:nvCxnSpPr>
        <p:spPr>
          <a:xfrm>
            <a:off x="8823302" y="2537126"/>
            <a:ext cx="1737773" cy="732113"/>
          </a:xfrm>
          <a:prstGeom prst="bentConnector3">
            <a:avLst>
              <a:gd name="adj1" fmla="val 241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カギ線コネクタ 16"/>
          <p:cNvCxnSpPr>
            <a:stCxn id="7" idx="3"/>
          </p:cNvCxnSpPr>
          <p:nvPr/>
        </p:nvCxnSpPr>
        <p:spPr>
          <a:xfrm>
            <a:off x="8823302" y="2537126"/>
            <a:ext cx="1737773" cy="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9236919" y="179361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/>
              <a:t>4. read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36919" y="2575540"/>
            <a:ext cx="1324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/>
              <a:t>5. process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236919" y="3316536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/>
              <a:t>6. write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6915055" y="3094999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232490" y="4215427"/>
            <a:ext cx="6137310" cy="2638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solidFill>
                  <a:schemeClr val="tx1"/>
                </a:solidFill>
              </a:rPr>
              <a:t>StepExecution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7221626" y="5053069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mtClean="0"/>
              <a:t>Step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5894407" y="5375607"/>
            <a:ext cx="129857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/>
              <a:t>3. 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cxnSp>
        <p:nvCxnSpPr>
          <p:cNvPr id="52" name="カギ線コネクタ 51"/>
          <p:cNvCxnSpPr>
            <a:stCxn id="46" idx="3"/>
          </p:cNvCxnSpPr>
          <p:nvPr/>
        </p:nvCxnSpPr>
        <p:spPr>
          <a:xfrm flipV="1">
            <a:off x="8825574" y="4606461"/>
            <a:ext cx="1737773" cy="730732"/>
          </a:xfrm>
          <a:prstGeom prst="bentConnector3">
            <a:avLst>
              <a:gd name="adj1" fmla="val 241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46" idx="3"/>
          </p:cNvCxnSpPr>
          <p:nvPr/>
        </p:nvCxnSpPr>
        <p:spPr>
          <a:xfrm>
            <a:off x="8825574" y="5337193"/>
            <a:ext cx="1737773" cy="732113"/>
          </a:xfrm>
          <a:prstGeom prst="bentConnector3">
            <a:avLst>
              <a:gd name="adj1" fmla="val 2412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カギ線コネクタ 16"/>
          <p:cNvCxnSpPr>
            <a:stCxn id="46" idx="3"/>
          </p:cNvCxnSpPr>
          <p:nvPr/>
        </p:nvCxnSpPr>
        <p:spPr>
          <a:xfrm>
            <a:off x="8825574" y="5337193"/>
            <a:ext cx="1737773" cy="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9239191" y="4593677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/>
              <a:t>4. read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239191" y="5375607"/>
            <a:ext cx="1321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/>
              <a:t>5. process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239191" y="6116603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/>
              <a:t>6. write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58" name="円/楕円 57"/>
          <p:cNvSpPr/>
          <p:nvPr/>
        </p:nvSpPr>
        <p:spPr>
          <a:xfrm>
            <a:off x="6917327" y="5895066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cxnSp>
        <p:nvCxnSpPr>
          <p:cNvPr id="59" name="カギ線コネクタ 16"/>
          <p:cNvCxnSpPr/>
          <p:nvPr/>
        </p:nvCxnSpPr>
        <p:spPr>
          <a:xfrm>
            <a:off x="5768080" y="2537126"/>
            <a:ext cx="1453546" cy="2800067"/>
          </a:xfrm>
          <a:prstGeom prst="bentConnector3">
            <a:avLst>
              <a:gd name="adj1" fmla="val 115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087919" y="7003580"/>
            <a:ext cx="11716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65" name="カギ線コネクタ 16"/>
          <p:cNvCxnSpPr/>
          <p:nvPr/>
        </p:nvCxnSpPr>
        <p:spPr>
          <a:xfrm>
            <a:off x="5777605" y="2537126"/>
            <a:ext cx="319839" cy="4651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円/楕円 68"/>
          <p:cNvSpPr/>
          <p:nvPr/>
        </p:nvSpPr>
        <p:spPr>
          <a:xfrm>
            <a:off x="3860402" y="7029210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1340323" y="5994839"/>
            <a:ext cx="1603948" cy="56824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JobRepository</a:t>
            </a:r>
            <a:endParaRPr kumimoji="1" lang="ja-JP" altLang="en-US" dirty="0"/>
          </a:p>
        </p:txBody>
      </p:sp>
      <p:cxnSp>
        <p:nvCxnSpPr>
          <p:cNvPr id="71" name="カギ線コネクタ 16"/>
          <p:cNvCxnSpPr>
            <a:stCxn id="5" idx="2"/>
            <a:endCxn id="70" idx="0"/>
          </p:cNvCxnSpPr>
          <p:nvPr/>
        </p:nvCxnSpPr>
        <p:spPr>
          <a:xfrm>
            <a:off x="2135634" y="2821940"/>
            <a:ext cx="6663" cy="317289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16"/>
          <p:cNvCxnSpPr>
            <a:endCxn id="70" idx="3"/>
          </p:cNvCxnSpPr>
          <p:nvPr/>
        </p:nvCxnSpPr>
        <p:spPr>
          <a:xfrm rot="10800000" flipV="1">
            <a:off x="2944272" y="2995747"/>
            <a:ext cx="5090967" cy="32832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カギ線コネクタ 16"/>
          <p:cNvCxnSpPr>
            <a:stCxn id="46" idx="2"/>
          </p:cNvCxnSpPr>
          <p:nvPr/>
        </p:nvCxnSpPr>
        <p:spPr>
          <a:xfrm rot="5400000">
            <a:off x="6662501" y="4442671"/>
            <a:ext cx="182454" cy="2539745"/>
          </a:xfrm>
          <a:prstGeom prst="bentConnector2">
            <a:avLst/>
          </a:prstGeom>
          <a:ln>
            <a:solidFill>
              <a:srgbClr val="FF0000"/>
            </a:solidFill>
            <a:prstDash val="soli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フローチャート: 磁気ディスク 89"/>
          <p:cNvSpPr/>
          <p:nvPr/>
        </p:nvSpPr>
        <p:spPr>
          <a:xfrm>
            <a:off x="1310800" y="8302101"/>
            <a:ext cx="1603948" cy="65412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Database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324810" y="5895066"/>
            <a:ext cx="184029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3. </a:t>
            </a:r>
            <a:r>
              <a:rPr kumimoji="1" lang="en-US" altLang="ja-JP" dirty="0" smtClean="0"/>
              <a:t>CRU </a:t>
            </a:r>
            <a:r>
              <a:rPr kumimoji="1" lang="en-US" altLang="ja-JP" dirty="0"/>
              <a:t>Operation</a:t>
            </a:r>
            <a:endParaRPr kumimoji="1" lang="ja-JP" altLang="en-US" dirty="0"/>
          </a:p>
        </p:txBody>
      </p:sp>
      <p:cxnSp>
        <p:nvCxnSpPr>
          <p:cNvPr id="99" name="カギ線コネクタ 16"/>
          <p:cNvCxnSpPr/>
          <p:nvPr/>
        </p:nvCxnSpPr>
        <p:spPr>
          <a:xfrm flipV="1">
            <a:off x="7809631" y="302114"/>
            <a:ext cx="1046184" cy="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カギ線コネクタ 16"/>
          <p:cNvCxnSpPr/>
          <p:nvPr/>
        </p:nvCxnSpPr>
        <p:spPr>
          <a:xfrm flipV="1">
            <a:off x="7809631" y="621089"/>
            <a:ext cx="1046184" cy="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/>
          <p:cNvSpPr txBox="1"/>
          <p:nvPr/>
        </p:nvSpPr>
        <p:spPr>
          <a:xfrm>
            <a:off x="8906615" y="117793"/>
            <a:ext cx="368660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/>
              <a:t>Flow of central processing</a:t>
            </a:r>
            <a:endParaRPr kumimoji="1" lang="ja-JP" altLang="en-US" sz="1600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8919498" y="436768"/>
            <a:ext cx="36717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/>
              <a:t>Flow of job information persistence</a:t>
            </a:r>
            <a:endParaRPr kumimoji="1" lang="ja-JP" altLang="en-US" sz="1600" dirty="0"/>
          </a:p>
        </p:txBody>
      </p:sp>
      <p:sp>
        <p:nvSpPr>
          <p:cNvPr id="60" name="上下矢印 59"/>
          <p:cNvSpPr/>
          <p:nvPr/>
        </p:nvSpPr>
        <p:spPr>
          <a:xfrm>
            <a:off x="1912410" y="6599423"/>
            <a:ext cx="459878" cy="1702678"/>
          </a:xfrm>
          <a:prstGeom prst="upDown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2" name="グループ化 61"/>
          <p:cNvGrpSpPr/>
          <p:nvPr/>
        </p:nvGrpSpPr>
        <p:grpSpPr>
          <a:xfrm>
            <a:off x="10572712" y="1505109"/>
            <a:ext cx="1590039" cy="2055360"/>
            <a:chOff x="10106151" y="3764353"/>
            <a:chExt cx="1603948" cy="2548315"/>
          </a:xfrm>
        </p:grpSpPr>
        <p:sp>
          <p:nvSpPr>
            <p:cNvPr id="63" name="正方形/長方形 62"/>
            <p:cNvSpPr/>
            <p:nvPr/>
          </p:nvSpPr>
          <p:spPr>
            <a:xfrm>
              <a:off x="10106151" y="3764353"/>
              <a:ext cx="1603948" cy="740996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ItemReader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0106151" y="4670003"/>
              <a:ext cx="1603948" cy="740996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ItemProcessor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0106151" y="5571671"/>
              <a:ext cx="1603948" cy="740997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ItemWriter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10582446" y="4309512"/>
            <a:ext cx="1590039" cy="2055360"/>
            <a:chOff x="10106151" y="3764353"/>
            <a:chExt cx="1603948" cy="2548315"/>
          </a:xfrm>
        </p:grpSpPr>
        <p:sp>
          <p:nvSpPr>
            <p:cNvPr id="72" name="正方形/長方形 71"/>
            <p:cNvSpPr/>
            <p:nvPr/>
          </p:nvSpPr>
          <p:spPr>
            <a:xfrm>
              <a:off x="10106151" y="3764353"/>
              <a:ext cx="1603948" cy="740996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ItemReader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0106151" y="4670003"/>
              <a:ext cx="1603948" cy="740996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ItemProcessor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0106151" y="5571671"/>
              <a:ext cx="1603948" cy="740997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ItemWriter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5892135" y="2550140"/>
            <a:ext cx="13008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/>
              <a:t>3. 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cxnSp>
        <p:nvCxnSpPr>
          <p:cNvPr id="133" name="直線コネクタ 132"/>
          <p:cNvCxnSpPr/>
          <p:nvPr/>
        </p:nvCxnSpPr>
        <p:spPr>
          <a:xfrm>
            <a:off x="8023709" y="2821249"/>
            <a:ext cx="0" cy="1821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>
            <a:off x="2090182" y="3595294"/>
            <a:ext cx="209333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kumimoji="1" lang="en-US" altLang="ja-JP" dirty="0" smtClean="0">
                <a:solidFill>
                  <a:srgbClr val="FF0000"/>
                </a:solidFill>
              </a:rPr>
              <a:t>. </a:t>
            </a:r>
            <a:r>
              <a:rPr lang="en-US" altLang="ja-JP" dirty="0" smtClean="0"/>
              <a:t>R</a:t>
            </a:r>
            <a:r>
              <a:rPr kumimoji="1" lang="en-US" altLang="ja-JP" dirty="0" smtClean="0"/>
              <a:t>egister Job Start</a:t>
            </a:r>
            <a:endParaRPr kumimoji="1" lang="ja-JP" alt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2110729" y="3191136"/>
            <a:ext cx="2353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1. </a:t>
            </a:r>
            <a:r>
              <a:rPr lang="en-US" altLang="ja-JP" dirty="0" smtClean="0"/>
              <a:t>Register </a:t>
            </a:r>
            <a:r>
              <a:rPr lang="en-US" altLang="ja-JP" dirty="0" err="1" smtClean="0"/>
              <a:t>JobInstance</a:t>
            </a:r>
            <a:endParaRPr lang="en-US" altLang="ja-JP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2107179" y="3997305"/>
            <a:ext cx="19825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4</a:t>
            </a:r>
            <a:r>
              <a:rPr kumimoji="1" lang="en-US" altLang="ja-JP" dirty="0" smtClean="0">
                <a:solidFill>
                  <a:srgbClr val="FF0000"/>
                </a:solidFill>
              </a:rPr>
              <a:t>. </a:t>
            </a:r>
            <a:r>
              <a:rPr lang="en-US" altLang="ja-JP" dirty="0" smtClean="0"/>
              <a:t>Register Job End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6028677" y="148100"/>
            <a:ext cx="669330" cy="2327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6740538" y="97219"/>
            <a:ext cx="95500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 smtClean="0"/>
              <a:t>Interface</a:t>
            </a:r>
            <a:endParaRPr kumimoji="1" lang="ja-JP" altLang="en-US" sz="16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717905" y="482142"/>
            <a:ext cx="913951" cy="349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Variable</a:t>
            </a:r>
            <a:endParaRPr kumimoji="1" lang="ja-JP" altLang="en-US" sz="1600" dirty="0"/>
          </a:p>
        </p:txBody>
      </p:sp>
      <p:sp>
        <p:nvSpPr>
          <p:cNvPr id="77" name="円/楕円 76"/>
          <p:cNvSpPr/>
          <p:nvPr/>
        </p:nvSpPr>
        <p:spPr>
          <a:xfrm>
            <a:off x="6033701" y="497866"/>
            <a:ext cx="669330" cy="2519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201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正方形/長方形 95"/>
          <p:cNvSpPr/>
          <p:nvPr/>
        </p:nvSpPr>
        <p:spPr>
          <a:xfrm>
            <a:off x="4372584" y="2603929"/>
            <a:ext cx="198616" cy="224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72956" y="1105468"/>
            <a:ext cx="10541347" cy="565185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6214157" y="1262959"/>
            <a:ext cx="4429928" cy="54109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>
                <a:solidFill>
                  <a:schemeClr val="tx1"/>
                </a:solidFill>
              </a:rPr>
              <a:t>JobExecution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72955" y="163773"/>
            <a:ext cx="1282890" cy="79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Shell</a:t>
            </a:r>
          </a:p>
          <a:p>
            <a:pPr algn="ctr"/>
            <a:r>
              <a:rPr lang="en-US" altLang="ja-JP" dirty="0"/>
              <a:t>Script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01281" y="768975"/>
            <a:ext cx="244339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Java Process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514000" y="2096369"/>
            <a:ext cx="1603948" cy="7255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CommandLine</a:t>
            </a:r>
            <a:endParaRPr lang="en-US" altLang="ja-JP" dirty="0"/>
          </a:p>
          <a:p>
            <a:pPr algn="ctr"/>
            <a:r>
              <a:rPr kumimoji="1" lang="en-US" altLang="ja-JP" dirty="0" err="1"/>
              <a:t>JobRunner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164132" y="2095678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&lt;&lt;interface&gt;&gt;</a:t>
            </a:r>
          </a:p>
          <a:p>
            <a:pPr algn="ctr"/>
            <a:r>
              <a:rPr kumimoji="1" lang="en-US" altLang="ja-JP" dirty="0" err="1"/>
              <a:t>JobLauncher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147445" y="2095678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/>
              <a:t>&lt;&lt;interface&gt;&gt;</a:t>
            </a:r>
          </a:p>
          <a:p>
            <a:pPr algn="ctr"/>
            <a:r>
              <a:rPr lang="en-US" altLang="ja-JP" dirty="0"/>
              <a:t>Job</a:t>
            </a:r>
            <a:endParaRPr kumimoji="1" lang="ja-JP" altLang="en-US" dirty="0"/>
          </a:p>
        </p:txBody>
      </p:sp>
      <p:cxnSp>
        <p:nvCxnSpPr>
          <p:cNvPr id="14" name="カギ線コネクタ 13"/>
          <p:cNvCxnSpPr>
            <a:stCxn id="2" idx="2"/>
            <a:endCxn id="5" idx="1"/>
          </p:cNvCxnSpPr>
          <p:nvPr/>
        </p:nvCxnSpPr>
        <p:spPr>
          <a:xfrm rot="16200000" flipH="1">
            <a:off x="462294" y="1407449"/>
            <a:ext cx="1503812" cy="5996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36244" y="250533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/>
              <a:t>2. run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5" idx="3"/>
            <a:endCxn id="6" idx="1"/>
          </p:cNvCxnSpPr>
          <p:nvPr/>
        </p:nvCxnSpPr>
        <p:spPr>
          <a:xfrm flipV="1">
            <a:off x="3117948" y="2458464"/>
            <a:ext cx="1046184" cy="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カギ線コネクタ 16"/>
          <p:cNvCxnSpPr>
            <a:stCxn id="6" idx="3"/>
            <a:endCxn id="7" idx="1"/>
          </p:cNvCxnSpPr>
          <p:nvPr/>
        </p:nvCxnSpPr>
        <p:spPr>
          <a:xfrm>
            <a:off x="5768080" y="2458464"/>
            <a:ext cx="13793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5804687" y="2507117"/>
            <a:ext cx="128284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 smtClean="0"/>
              <a:t>6</a:t>
            </a:r>
            <a:r>
              <a:rPr kumimoji="1" lang="en-US" altLang="ja-JP" dirty="0" smtClean="0"/>
              <a:t>. 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9655511" y="2273009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omitted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949419" y="2969970"/>
            <a:ext cx="14152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Implement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100918" y="3609963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4</a:t>
            </a:r>
            <a:r>
              <a:rPr kumimoji="1" lang="en-US" altLang="ja-JP" dirty="0" smtClean="0"/>
              <a:t>. Create</a:t>
            </a:r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6995296" y="4788108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100918" y="478932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 Register</a:t>
            </a:r>
            <a:endParaRPr kumimoji="1" lang="ja-JP" altLang="en-US" dirty="0"/>
          </a:p>
        </p:txBody>
      </p:sp>
      <p:sp>
        <p:nvSpPr>
          <p:cNvPr id="69" name="円/楕円 68"/>
          <p:cNvSpPr/>
          <p:nvPr/>
        </p:nvSpPr>
        <p:spPr>
          <a:xfrm>
            <a:off x="6995296" y="5747710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Job</a:t>
            </a:r>
          </a:p>
          <a:p>
            <a:pPr algn="ctr"/>
            <a:r>
              <a:rPr lang="en-US" altLang="ja-JP" dirty="0"/>
              <a:t>Parameter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1514000" y="5014500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/>
              <a:t>&lt;&lt;interface</a:t>
            </a:r>
            <a:r>
              <a:rPr lang="en-US" altLang="ja-JP" i="1" dirty="0" smtClean="0"/>
              <a:t>&gt;&gt;</a:t>
            </a:r>
            <a:endParaRPr lang="en-US" altLang="ja-JP" dirty="0" smtClean="0"/>
          </a:p>
          <a:p>
            <a:pPr algn="ctr"/>
            <a:r>
              <a:rPr lang="en-US" altLang="ja-JP" dirty="0" err="1" smtClean="0"/>
              <a:t>JobRepository</a:t>
            </a:r>
            <a:endParaRPr kumimoji="1" lang="ja-JP" altLang="en-US" dirty="0"/>
          </a:p>
        </p:txBody>
      </p:sp>
      <p:cxnSp>
        <p:nvCxnSpPr>
          <p:cNvPr id="75" name="カギ線コネクタ 16"/>
          <p:cNvCxnSpPr>
            <a:stCxn id="96" idx="2"/>
            <a:endCxn id="70" idx="0"/>
          </p:cNvCxnSpPr>
          <p:nvPr/>
        </p:nvCxnSpPr>
        <p:spPr>
          <a:xfrm rot="5400000">
            <a:off x="2300654" y="2843261"/>
            <a:ext cx="2186559" cy="21559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フローチャート: 磁気ディスク 89"/>
          <p:cNvSpPr/>
          <p:nvPr/>
        </p:nvSpPr>
        <p:spPr>
          <a:xfrm>
            <a:off x="1514000" y="7411452"/>
            <a:ext cx="1603948" cy="654125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Database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1149187" y="3514688"/>
            <a:ext cx="33227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 smtClean="0"/>
              <a:t>3. Retrieve </a:t>
            </a:r>
            <a:r>
              <a:rPr lang="en-US" altLang="ja-JP" dirty="0"/>
              <a:t>the </a:t>
            </a:r>
            <a:r>
              <a:rPr lang="en-US" altLang="ja-JP" dirty="0" smtClean="0"/>
              <a:t>final </a:t>
            </a:r>
            <a:r>
              <a:rPr lang="en-US" altLang="ja-JP" dirty="0" err="1"/>
              <a:t>JobExecution</a:t>
            </a:r>
            <a:endParaRPr kumimoji="1" lang="ja-JP" altLang="en-US" dirty="0"/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651660" y="486557"/>
            <a:ext cx="36717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java … </a:t>
            </a:r>
            <a:r>
              <a:rPr kumimoji="1" lang="en-US" altLang="ja-JP" sz="1600" dirty="0" err="1"/>
              <a:t>exampleJob</a:t>
            </a:r>
            <a:r>
              <a:rPr kumimoji="1" lang="en-US" altLang="ja-JP" sz="1600" dirty="0"/>
              <a:t> p1=</a:t>
            </a:r>
            <a:r>
              <a:rPr kumimoji="1" lang="en-US" altLang="ja-JP" sz="1600" dirty="0" err="1"/>
              <a:t>abc</a:t>
            </a:r>
            <a:r>
              <a:rPr kumimoji="1" lang="en-US" altLang="ja-JP" sz="1600" dirty="0"/>
              <a:t> p2=123</a:t>
            </a:r>
            <a:endParaRPr kumimoji="1" lang="ja-JP" altLang="en-US" sz="1600" dirty="0"/>
          </a:p>
        </p:txBody>
      </p:sp>
      <p:cxnSp>
        <p:nvCxnSpPr>
          <p:cNvPr id="66" name="カギ線コネクタ 16"/>
          <p:cNvCxnSpPr>
            <a:stCxn id="6" idx="2"/>
            <a:endCxn id="42" idx="1"/>
          </p:cNvCxnSpPr>
          <p:nvPr/>
        </p:nvCxnSpPr>
        <p:spPr>
          <a:xfrm rot="16200000" flipH="1">
            <a:off x="5016533" y="2770822"/>
            <a:ext cx="1147196" cy="1248051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カギ線コネクタ 16"/>
          <p:cNvCxnSpPr>
            <a:stCxn id="6" idx="2"/>
            <a:endCxn id="44" idx="2"/>
          </p:cNvCxnSpPr>
          <p:nvPr/>
        </p:nvCxnSpPr>
        <p:spPr>
          <a:xfrm rot="16200000" flipH="1">
            <a:off x="4805443" y="2981913"/>
            <a:ext cx="2350517" cy="2029190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カギ線コネクタ 16"/>
          <p:cNvCxnSpPr>
            <a:stCxn id="6" idx="2"/>
            <a:endCxn id="69" idx="2"/>
          </p:cNvCxnSpPr>
          <p:nvPr/>
        </p:nvCxnSpPr>
        <p:spPr>
          <a:xfrm rot="16200000" flipH="1">
            <a:off x="4325642" y="3461714"/>
            <a:ext cx="3310119" cy="2029190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正方形/長方形 78"/>
          <p:cNvSpPr/>
          <p:nvPr/>
        </p:nvSpPr>
        <p:spPr>
          <a:xfrm>
            <a:off x="7147445" y="3497035"/>
            <a:ext cx="1603948" cy="725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SimpleJob</a:t>
            </a:r>
            <a:endParaRPr kumimoji="1" lang="ja-JP" altLang="en-US" dirty="0"/>
          </a:p>
        </p:txBody>
      </p:sp>
      <p:cxnSp>
        <p:nvCxnSpPr>
          <p:cNvPr id="80" name="カギ線コネクタ 16"/>
          <p:cNvCxnSpPr>
            <a:stCxn id="79" idx="0"/>
            <a:endCxn id="7" idx="2"/>
          </p:cNvCxnSpPr>
          <p:nvPr/>
        </p:nvCxnSpPr>
        <p:spPr>
          <a:xfrm flipV="1">
            <a:off x="7949419" y="2821250"/>
            <a:ext cx="0" cy="6757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16"/>
          <p:cNvCxnSpPr>
            <a:stCxn id="7" idx="3"/>
            <a:endCxn id="37" idx="1"/>
          </p:cNvCxnSpPr>
          <p:nvPr/>
        </p:nvCxnSpPr>
        <p:spPr>
          <a:xfrm flipV="1">
            <a:off x="8751393" y="2457675"/>
            <a:ext cx="904118" cy="78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5100918" y="5762037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5</a:t>
            </a:r>
            <a:r>
              <a:rPr lang="en-US" altLang="ja-JP" dirty="0" smtClean="0"/>
              <a:t>. Register</a:t>
            </a:r>
            <a:endParaRPr kumimoji="1" lang="ja-JP" altLang="en-US" dirty="0"/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8205588" y="4058367"/>
            <a:ext cx="243849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Name=</a:t>
            </a:r>
            <a:r>
              <a:rPr kumimoji="1" lang="en-US" altLang="ja-JP" sz="1600" dirty="0" err="1"/>
              <a:t>exampleJob</a:t>
            </a:r>
            <a:endParaRPr kumimoji="1" lang="ja-JP" altLang="en-US" sz="1600" dirty="0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8481624" y="5697352"/>
            <a:ext cx="9162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p1=</a:t>
            </a:r>
            <a:r>
              <a:rPr kumimoji="1" lang="en-US" altLang="ja-JP" sz="1600" dirty="0" err="1"/>
              <a:t>abc</a:t>
            </a:r>
            <a:endParaRPr kumimoji="1" lang="ja-JP" altLang="en-US" sz="16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8485034" y="6106190"/>
            <a:ext cx="9162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p2=123</a:t>
            </a:r>
            <a:endParaRPr kumimoji="1" lang="ja-JP" altLang="en-US" sz="1600" dirty="0"/>
          </a:p>
        </p:txBody>
      </p:sp>
      <p:sp>
        <p:nvSpPr>
          <p:cNvPr id="107" name="メモ 106"/>
          <p:cNvSpPr/>
          <p:nvPr/>
        </p:nvSpPr>
        <p:spPr>
          <a:xfrm>
            <a:off x="3243025" y="7003036"/>
            <a:ext cx="2374147" cy="1349393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/>
              <a:t>JOB_INSTANCE</a:t>
            </a:r>
          </a:p>
          <a:p>
            <a:r>
              <a:rPr kumimoji="1" lang="en-US" altLang="ja-JP" sz="1600" dirty="0"/>
              <a:t>JOB_INSTANCE_ID:1</a:t>
            </a:r>
          </a:p>
          <a:p>
            <a:r>
              <a:rPr lang="en-US" altLang="ja-JP" sz="1600" dirty="0" err="1" smtClean="0"/>
              <a:t>JOB_NAME:exampleJob</a:t>
            </a:r>
            <a:endParaRPr lang="en-US" altLang="ja-JP" sz="1600" dirty="0"/>
          </a:p>
          <a:p>
            <a:r>
              <a:rPr lang="en-US" altLang="ja-JP" sz="1600" dirty="0"/>
              <a:t>JOB_KEY:cbef882370…</a:t>
            </a:r>
          </a:p>
        </p:txBody>
      </p:sp>
      <p:sp>
        <p:nvSpPr>
          <p:cNvPr id="108" name="メモ 107"/>
          <p:cNvSpPr/>
          <p:nvPr/>
        </p:nvSpPr>
        <p:spPr>
          <a:xfrm>
            <a:off x="6259710" y="7146461"/>
            <a:ext cx="2374147" cy="1062542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/>
              <a:t>JOB_EXECUTION</a:t>
            </a:r>
          </a:p>
          <a:p>
            <a:r>
              <a:rPr lang="en-US" altLang="ja-JP" sz="1600" dirty="0"/>
              <a:t>JOB_EXECUTION_ID:1</a:t>
            </a:r>
            <a:endParaRPr kumimoji="1" lang="en-US" altLang="ja-JP" sz="1600" dirty="0"/>
          </a:p>
          <a:p>
            <a:r>
              <a:rPr kumimoji="1" lang="en-US" altLang="ja-JP" sz="1600" dirty="0"/>
              <a:t>JOB_INSTANCE_ID:1</a:t>
            </a:r>
          </a:p>
        </p:txBody>
      </p:sp>
      <p:sp>
        <p:nvSpPr>
          <p:cNvPr id="109" name="メモ 108"/>
          <p:cNvSpPr/>
          <p:nvPr/>
        </p:nvSpPr>
        <p:spPr>
          <a:xfrm>
            <a:off x="6259710" y="8305025"/>
            <a:ext cx="2374147" cy="1062542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/>
              <a:t>JOB_EXECUTION</a:t>
            </a:r>
          </a:p>
          <a:p>
            <a:r>
              <a:rPr lang="en-US" altLang="ja-JP" sz="1600" dirty="0"/>
              <a:t>JOB_EXECUTION_ID:2</a:t>
            </a:r>
            <a:endParaRPr kumimoji="1" lang="en-US" altLang="ja-JP" sz="1600" dirty="0"/>
          </a:p>
          <a:p>
            <a:r>
              <a:rPr kumimoji="1" lang="en-US" altLang="ja-JP" sz="1600" dirty="0"/>
              <a:t>JOB_INSTANCE_ID:1</a:t>
            </a:r>
          </a:p>
        </p:txBody>
      </p:sp>
      <p:cxnSp>
        <p:nvCxnSpPr>
          <p:cNvPr id="110" name="カギ線コネクタ 16"/>
          <p:cNvCxnSpPr/>
          <p:nvPr/>
        </p:nvCxnSpPr>
        <p:spPr>
          <a:xfrm flipV="1">
            <a:off x="5621029" y="7677732"/>
            <a:ext cx="64253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カギ線コネクタ 16"/>
          <p:cNvCxnSpPr>
            <a:stCxn id="107" idx="3"/>
            <a:endCxn id="109" idx="1"/>
          </p:cNvCxnSpPr>
          <p:nvPr/>
        </p:nvCxnSpPr>
        <p:spPr>
          <a:xfrm>
            <a:off x="5617172" y="7677733"/>
            <a:ext cx="642538" cy="1158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メモ 115"/>
          <p:cNvSpPr/>
          <p:nvPr/>
        </p:nvSpPr>
        <p:spPr>
          <a:xfrm>
            <a:off x="9123378" y="7146461"/>
            <a:ext cx="2374147" cy="1062542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600" dirty="0"/>
              <a:t>JOB_EXECUTION_PARAS</a:t>
            </a:r>
          </a:p>
          <a:p>
            <a:r>
              <a:rPr lang="en-US" altLang="ja-JP" sz="1600" dirty="0"/>
              <a:t>JOB_EXECUTION_ID:1</a:t>
            </a:r>
          </a:p>
          <a:p>
            <a:r>
              <a:rPr lang="en-US" altLang="ja-JP" sz="1600" dirty="0"/>
              <a:t>KEY:p1</a:t>
            </a:r>
          </a:p>
          <a:p>
            <a:r>
              <a:rPr lang="en-US" altLang="ja-JP" sz="1600" dirty="0" err="1"/>
              <a:t>STRING_VAL:abc</a:t>
            </a:r>
            <a:endParaRPr lang="en-US" altLang="ja-JP" sz="1600" dirty="0"/>
          </a:p>
          <a:p>
            <a:endParaRPr kumimoji="1" lang="en-US" altLang="ja-JP" sz="1600" dirty="0"/>
          </a:p>
        </p:txBody>
      </p:sp>
      <p:sp>
        <p:nvSpPr>
          <p:cNvPr id="117" name="メモ 116"/>
          <p:cNvSpPr/>
          <p:nvPr/>
        </p:nvSpPr>
        <p:spPr>
          <a:xfrm>
            <a:off x="9123378" y="8305025"/>
            <a:ext cx="2374147" cy="1062542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600" dirty="0"/>
              <a:t>JOB_EXECUTION_PARAS</a:t>
            </a:r>
          </a:p>
          <a:p>
            <a:r>
              <a:rPr lang="en-US" altLang="ja-JP" sz="1600" dirty="0"/>
              <a:t>JOB_EXECUTION_ID:1</a:t>
            </a:r>
          </a:p>
          <a:p>
            <a:r>
              <a:rPr lang="en-US" altLang="ja-JP" sz="1600" dirty="0"/>
              <a:t>KEY:p2</a:t>
            </a:r>
          </a:p>
          <a:p>
            <a:r>
              <a:rPr lang="en-US" altLang="ja-JP" sz="1600" dirty="0"/>
              <a:t>LONG_VAL:123</a:t>
            </a:r>
          </a:p>
        </p:txBody>
      </p:sp>
      <p:cxnSp>
        <p:nvCxnSpPr>
          <p:cNvPr id="118" name="カギ線コネクタ 16"/>
          <p:cNvCxnSpPr/>
          <p:nvPr/>
        </p:nvCxnSpPr>
        <p:spPr>
          <a:xfrm>
            <a:off x="8620616" y="7687839"/>
            <a:ext cx="4895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カギ線コネクタ 16"/>
          <p:cNvCxnSpPr>
            <a:stCxn id="108" idx="3"/>
            <a:endCxn id="117" idx="1"/>
          </p:cNvCxnSpPr>
          <p:nvPr/>
        </p:nvCxnSpPr>
        <p:spPr>
          <a:xfrm>
            <a:off x="8633857" y="7677732"/>
            <a:ext cx="489521" cy="1158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上下矢印 123"/>
          <p:cNvSpPr/>
          <p:nvPr/>
        </p:nvSpPr>
        <p:spPr>
          <a:xfrm>
            <a:off x="2076259" y="5762037"/>
            <a:ext cx="459878" cy="1633237"/>
          </a:xfrm>
          <a:prstGeom prst="upDownArrow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96060" y="2505330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1</a:t>
            </a:r>
            <a:r>
              <a:rPr kumimoji="1" lang="en-US" altLang="ja-JP" dirty="0" smtClean="0"/>
              <a:t>.</a:t>
            </a:r>
            <a:r>
              <a:rPr lang="ja-JP" altLang="en-US" dirty="0"/>
              <a:t> </a:t>
            </a:r>
            <a:r>
              <a:rPr lang="en-US" altLang="ja-JP" dirty="0" smtClean="0"/>
              <a:t>main()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6696333" y="148100"/>
            <a:ext cx="669330" cy="2327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408194" y="97219"/>
            <a:ext cx="95500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 smtClean="0"/>
              <a:t>Interface</a:t>
            </a:r>
            <a:endParaRPr kumimoji="1" lang="ja-JP" altLang="en-US" sz="16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7385561" y="482142"/>
            <a:ext cx="17637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Implemented Class</a:t>
            </a:r>
            <a:endParaRPr lang="ja-JP" altLang="en-US" sz="1600" dirty="0"/>
          </a:p>
        </p:txBody>
      </p:sp>
      <p:sp>
        <p:nvSpPr>
          <p:cNvPr id="51" name="円/楕円 50"/>
          <p:cNvSpPr/>
          <p:nvPr/>
        </p:nvSpPr>
        <p:spPr>
          <a:xfrm>
            <a:off x="9206999" y="510244"/>
            <a:ext cx="669330" cy="2519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9208148" y="163155"/>
            <a:ext cx="669330" cy="2327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696333" y="523266"/>
            <a:ext cx="669330" cy="2327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877478" y="482842"/>
            <a:ext cx="913951" cy="349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Variable</a:t>
            </a:r>
            <a:endParaRPr kumimoji="1" lang="ja-JP" altLang="en-US" sz="16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9899308" y="113432"/>
            <a:ext cx="913951" cy="349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Class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084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>
          <a:xfrm>
            <a:off x="531061" y="1013202"/>
            <a:ext cx="11545710" cy="6788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>
                <a:solidFill>
                  <a:schemeClr val="tx1"/>
                </a:solidFill>
              </a:rPr>
              <a:t>JobExecution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3854293" y="1121841"/>
            <a:ext cx="8137681" cy="6590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>
                <a:solidFill>
                  <a:schemeClr val="tx1"/>
                </a:solidFill>
              </a:rPr>
              <a:t>StepExecution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33723" y="1815399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/>
              <a:t>&lt;&lt;interface&gt;&gt;</a:t>
            </a:r>
          </a:p>
          <a:p>
            <a:pPr algn="ctr"/>
            <a:r>
              <a:rPr lang="en-US" altLang="ja-JP" dirty="0"/>
              <a:t>Job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984" y="2252244"/>
            <a:ext cx="13016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 smtClean="0"/>
              <a:t>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017371" y="2783113"/>
            <a:ext cx="14152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Implement</a:t>
            </a:r>
            <a:endParaRPr kumimoji="1" lang="ja-JP" altLang="en-US" dirty="0"/>
          </a:p>
        </p:txBody>
      </p:sp>
      <p:sp>
        <p:nvSpPr>
          <p:cNvPr id="44" name="円/楕円 43"/>
          <p:cNvSpPr/>
          <p:nvPr/>
        </p:nvSpPr>
        <p:spPr>
          <a:xfrm>
            <a:off x="1181574" y="5731532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69" name="円/楕円 68"/>
          <p:cNvSpPr/>
          <p:nvPr/>
        </p:nvSpPr>
        <p:spPr>
          <a:xfrm>
            <a:off x="1181574" y="6691134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Job</a:t>
            </a:r>
          </a:p>
          <a:p>
            <a:pPr algn="ctr"/>
            <a:r>
              <a:rPr lang="en-US" altLang="ja-JP" dirty="0"/>
              <a:t>Parameter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/>
        </p:nvSpPr>
        <p:spPr>
          <a:xfrm>
            <a:off x="4262257" y="3231026"/>
            <a:ext cx="1603948" cy="725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TaskletStep</a:t>
            </a:r>
            <a:endParaRPr kumimoji="1" lang="ja-JP" altLang="en-US" dirty="0"/>
          </a:p>
        </p:txBody>
      </p:sp>
      <p:cxnSp>
        <p:nvCxnSpPr>
          <p:cNvPr id="80" name="カギ線コネクタ 16"/>
          <p:cNvCxnSpPr>
            <a:cxnSpLocks/>
            <a:stCxn id="79" idx="0"/>
            <a:endCxn id="52" idx="2"/>
          </p:cNvCxnSpPr>
          <p:nvPr/>
        </p:nvCxnSpPr>
        <p:spPr>
          <a:xfrm flipV="1">
            <a:off x="5064231" y="2540971"/>
            <a:ext cx="0" cy="6900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カギ線コネクタ 16"/>
          <p:cNvCxnSpPr>
            <a:cxnSpLocks/>
            <a:stCxn id="46" idx="1"/>
            <a:endCxn id="7" idx="1"/>
          </p:cNvCxnSpPr>
          <p:nvPr/>
        </p:nvCxnSpPr>
        <p:spPr>
          <a:xfrm>
            <a:off x="81505" y="2178185"/>
            <a:ext cx="1252218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2667902" y="6640776"/>
            <a:ext cx="9162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p1=</a:t>
            </a:r>
            <a:r>
              <a:rPr kumimoji="1" lang="en-US" altLang="ja-JP" sz="1600" dirty="0" err="1"/>
              <a:t>abc</a:t>
            </a:r>
            <a:endParaRPr kumimoji="1" lang="ja-JP" altLang="en-US" sz="1600" dirty="0"/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2671312" y="7049614"/>
            <a:ext cx="9162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/>
              <a:t>p2=123</a:t>
            </a:r>
            <a:endParaRPr kumimoji="1" lang="ja-JP" altLang="en-US" sz="1600" dirty="0"/>
          </a:p>
        </p:txBody>
      </p:sp>
      <p:sp>
        <p:nvSpPr>
          <p:cNvPr id="46" name="正方形/長方形 45"/>
          <p:cNvSpPr/>
          <p:nvPr/>
        </p:nvSpPr>
        <p:spPr>
          <a:xfrm>
            <a:off x="81505" y="2066179"/>
            <a:ext cx="198616" cy="224012"/>
          </a:xfrm>
          <a:prstGeom prst="rect">
            <a:avLst/>
          </a:prstGeom>
          <a:noFill/>
          <a:ln w="31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43"/>
          <p:cNvSpPr/>
          <p:nvPr/>
        </p:nvSpPr>
        <p:spPr>
          <a:xfrm>
            <a:off x="4126977" y="4846869"/>
            <a:ext cx="1908247" cy="76731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Execution</a:t>
            </a:r>
          </a:p>
          <a:p>
            <a:pPr algn="ctr"/>
            <a:r>
              <a:rPr kumimoji="1" lang="en-US" altLang="ja-JP" dirty="0"/>
              <a:t>Context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4262257" y="1815399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/>
              <a:t>&lt;&lt;interface&gt;&gt;</a:t>
            </a:r>
          </a:p>
          <a:p>
            <a:pPr algn="ctr"/>
            <a:r>
              <a:rPr kumimoji="1" lang="en-US" altLang="ja-JP" dirty="0"/>
              <a:t>Step</a:t>
            </a:r>
            <a:endParaRPr kumimoji="1" lang="ja-JP" altLang="en-US" dirty="0"/>
          </a:p>
        </p:txBody>
      </p:sp>
      <p:cxnSp>
        <p:nvCxnSpPr>
          <p:cNvPr id="22" name="カギ線コネクタ 16"/>
          <p:cNvCxnSpPr>
            <a:cxnSpLocks/>
            <a:stCxn id="7" idx="3"/>
            <a:endCxn id="52" idx="1"/>
          </p:cNvCxnSpPr>
          <p:nvPr/>
        </p:nvCxnSpPr>
        <p:spPr>
          <a:xfrm>
            <a:off x="2937671" y="2178185"/>
            <a:ext cx="13245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正方形/長方形 60"/>
          <p:cNvSpPr/>
          <p:nvPr/>
        </p:nvSpPr>
        <p:spPr>
          <a:xfrm>
            <a:off x="7209191" y="3231026"/>
            <a:ext cx="1603948" cy="7255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1" dirty="0"/>
              <a:t>&lt;&lt;interface&gt;&gt;</a:t>
            </a:r>
          </a:p>
          <a:p>
            <a:pPr algn="ctr"/>
            <a:r>
              <a:rPr kumimoji="1" lang="en-US" altLang="ja-JP" dirty="0" err="1"/>
              <a:t>Tasklet</a:t>
            </a:r>
            <a:endParaRPr kumimoji="1" lang="ja-JP" altLang="en-US" dirty="0"/>
          </a:p>
        </p:txBody>
      </p:sp>
      <p:cxnSp>
        <p:nvCxnSpPr>
          <p:cNvPr id="62" name="カギ線コネクタ 16"/>
          <p:cNvCxnSpPr>
            <a:cxnSpLocks/>
            <a:stCxn id="79" idx="3"/>
            <a:endCxn id="61" idx="1"/>
          </p:cNvCxnSpPr>
          <p:nvPr/>
        </p:nvCxnSpPr>
        <p:spPr>
          <a:xfrm>
            <a:off x="5866205" y="3593812"/>
            <a:ext cx="13429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2978884" y="2264944"/>
            <a:ext cx="13120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3</a:t>
            </a:r>
            <a:r>
              <a:rPr kumimoji="1" lang="en-US" altLang="ja-JP" dirty="0" smtClean="0"/>
              <a:t>. 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901874" y="3665848"/>
            <a:ext cx="12909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4</a:t>
            </a:r>
            <a:r>
              <a:rPr kumimoji="1" lang="en-US" altLang="ja-JP" dirty="0" smtClean="0"/>
              <a:t>. execute</a:t>
            </a:r>
            <a:r>
              <a:rPr kumimoji="1" lang="en-US" altLang="ja-JP" dirty="0"/>
              <a:t>()</a:t>
            </a:r>
            <a:endParaRPr kumimoji="1" lang="ja-JP" altLang="en-US" dirty="0"/>
          </a:p>
        </p:txBody>
      </p:sp>
      <p:sp>
        <p:nvSpPr>
          <p:cNvPr id="71" name="正方形/長方形 70"/>
          <p:cNvSpPr/>
          <p:nvPr/>
        </p:nvSpPr>
        <p:spPr>
          <a:xfrm>
            <a:off x="6828710" y="1253376"/>
            <a:ext cx="5056364" cy="1894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Tasklet</a:t>
            </a:r>
            <a:r>
              <a:rPr lang="en-US" altLang="ja-JP" dirty="0">
                <a:solidFill>
                  <a:schemeClr val="tx1"/>
                </a:solidFill>
              </a:rPr>
              <a:t> Processing method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6828710" y="4249430"/>
            <a:ext cx="5056364" cy="332896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ja-JP" dirty="0">
                <a:solidFill>
                  <a:schemeClr val="tx1"/>
                </a:solidFill>
              </a:rPr>
              <a:t>Chunk Processing method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76" name="カギ線コネクタ 16"/>
          <p:cNvCxnSpPr>
            <a:cxnSpLocks/>
            <a:endCxn id="61" idx="0"/>
          </p:cNvCxnSpPr>
          <p:nvPr/>
        </p:nvCxnSpPr>
        <p:spPr>
          <a:xfrm>
            <a:off x="8011165" y="2449610"/>
            <a:ext cx="0" cy="7814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テキスト ボックス 76"/>
          <p:cNvSpPr txBox="1"/>
          <p:nvPr/>
        </p:nvSpPr>
        <p:spPr>
          <a:xfrm>
            <a:off x="8008539" y="2582275"/>
            <a:ext cx="20024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 smtClean="0"/>
              <a:t>User </a:t>
            </a:r>
            <a:r>
              <a:rPr lang="en-US" altLang="ja-JP" dirty="0"/>
              <a:t>Implement</a:t>
            </a:r>
            <a:endParaRPr kumimoji="1" lang="ja-JP" altLang="en-US" dirty="0"/>
          </a:p>
        </p:txBody>
      </p:sp>
      <p:sp>
        <p:nvSpPr>
          <p:cNvPr id="81" name="正方形/長方形 80"/>
          <p:cNvSpPr/>
          <p:nvPr/>
        </p:nvSpPr>
        <p:spPr>
          <a:xfrm>
            <a:off x="7209191" y="4723199"/>
            <a:ext cx="1603948" cy="7255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ChunkOriented</a:t>
            </a:r>
            <a:endParaRPr kumimoji="1" lang="en-US" altLang="ja-JP" dirty="0"/>
          </a:p>
          <a:p>
            <a:pPr algn="ctr"/>
            <a:r>
              <a:rPr lang="en-US" altLang="ja-JP" dirty="0" err="1"/>
              <a:t>Tasklet</a:t>
            </a:r>
            <a:endParaRPr kumimoji="1" lang="ja-JP" altLang="en-US" dirty="0"/>
          </a:p>
        </p:txBody>
      </p:sp>
      <p:cxnSp>
        <p:nvCxnSpPr>
          <p:cNvPr id="82" name="カギ線コネクタ 16"/>
          <p:cNvCxnSpPr>
            <a:cxnSpLocks/>
            <a:stCxn id="81" idx="0"/>
            <a:endCxn id="61" idx="2"/>
          </p:cNvCxnSpPr>
          <p:nvPr/>
        </p:nvCxnSpPr>
        <p:spPr>
          <a:xfrm flipV="1">
            <a:off x="8011165" y="3956598"/>
            <a:ext cx="0" cy="7666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7999075" y="4294034"/>
            <a:ext cx="14152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Implement</a:t>
            </a:r>
            <a:endParaRPr kumimoji="1" lang="ja-JP" altLang="en-US" dirty="0"/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136709" y="5093694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read()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136709" y="5953681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process()</a:t>
            </a:r>
            <a:endParaRPr kumimoji="1" lang="ja-JP" altLang="en-US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9136709" y="6806187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write()</a:t>
            </a:r>
            <a:endParaRPr kumimoji="1" lang="ja-JP" altLang="en-US" dirty="0"/>
          </a:p>
        </p:txBody>
      </p:sp>
      <p:cxnSp>
        <p:nvCxnSpPr>
          <p:cNvPr id="95" name="カギ線コネクタ 16"/>
          <p:cNvCxnSpPr>
            <a:cxnSpLocks/>
            <a:stCxn id="81" idx="3"/>
          </p:cNvCxnSpPr>
          <p:nvPr/>
        </p:nvCxnSpPr>
        <p:spPr>
          <a:xfrm>
            <a:off x="8813139" y="5085985"/>
            <a:ext cx="1380096" cy="861239"/>
          </a:xfrm>
          <a:prstGeom prst="bentConnector3">
            <a:avLst>
              <a:gd name="adj1" fmla="val 1687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カギ線コネクタ 16"/>
          <p:cNvCxnSpPr>
            <a:cxnSpLocks/>
            <a:stCxn id="81" idx="3"/>
            <a:endCxn id="53" idx="1"/>
          </p:cNvCxnSpPr>
          <p:nvPr/>
        </p:nvCxnSpPr>
        <p:spPr>
          <a:xfrm>
            <a:off x="8813139" y="5085985"/>
            <a:ext cx="1386820" cy="1726174"/>
          </a:xfrm>
          <a:prstGeom prst="bentConnector3">
            <a:avLst>
              <a:gd name="adj1" fmla="val 16117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カギ線コネクタ 16"/>
          <p:cNvCxnSpPr>
            <a:cxnSpLocks/>
            <a:stCxn id="81" idx="3"/>
          </p:cNvCxnSpPr>
          <p:nvPr/>
        </p:nvCxnSpPr>
        <p:spPr>
          <a:xfrm flipV="1">
            <a:off x="8813139" y="5082543"/>
            <a:ext cx="1380096" cy="3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テキスト ボックス 102"/>
          <p:cNvSpPr txBox="1"/>
          <p:nvPr/>
        </p:nvSpPr>
        <p:spPr>
          <a:xfrm>
            <a:off x="2559965" y="4064764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 smtClean="0"/>
              <a:t>. </a:t>
            </a:r>
            <a:r>
              <a:rPr lang="en-US" altLang="ja-JP" dirty="0"/>
              <a:t>C</a:t>
            </a:r>
            <a:r>
              <a:rPr kumimoji="1" lang="en-US" altLang="ja-JP" dirty="0" smtClean="0"/>
              <a:t>reate</a:t>
            </a:r>
            <a:endParaRPr kumimoji="1" lang="ja-JP" altLang="en-US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2559965" y="4896295"/>
            <a:ext cx="11587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 Register</a:t>
            </a:r>
            <a:endParaRPr kumimoji="1" lang="ja-JP" altLang="en-US" dirty="0"/>
          </a:p>
        </p:txBody>
      </p:sp>
      <p:cxnSp>
        <p:nvCxnSpPr>
          <p:cNvPr id="111" name="カギ線コネクタ 16"/>
          <p:cNvCxnSpPr>
            <a:cxnSpLocks/>
            <a:stCxn id="7" idx="2"/>
            <a:endCxn id="50" idx="1"/>
          </p:cNvCxnSpPr>
          <p:nvPr/>
        </p:nvCxnSpPr>
        <p:spPr>
          <a:xfrm rot="16200000" flipH="1">
            <a:off x="2056967" y="2619701"/>
            <a:ext cx="1876056" cy="1718596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カギ線コネクタ 16"/>
          <p:cNvCxnSpPr>
            <a:cxnSpLocks/>
            <a:stCxn id="7" idx="2"/>
            <a:endCxn id="51" idx="2"/>
          </p:cNvCxnSpPr>
          <p:nvPr/>
        </p:nvCxnSpPr>
        <p:spPr>
          <a:xfrm rot="16200000" flipH="1">
            <a:off x="1786559" y="2890109"/>
            <a:ext cx="2689557" cy="1991280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10199959" y="4750827"/>
            <a:ext cx="1590039" cy="2360160"/>
            <a:chOff x="10106151" y="3764353"/>
            <a:chExt cx="1603948" cy="2926219"/>
          </a:xfrm>
        </p:grpSpPr>
        <p:sp>
          <p:nvSpPr>
            <p:cNvPr id="48" name="正方形/長方形 47"/>
            <p:cNvSpPr/>
            <p:nvPr/>
          </p:nvSpPr>
          <p:spPr>
            <a:xfrm>
              <a:off x="10106151" y="3764353"/>
              <a:ext cx="1603948" cy="740996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>
                  <a:solidFill>
                    <a:schemeClr val="tx1"/>
                  </a:solidFill>
                </a:rPr>
                <a:t>&lt;&lt;interface</a:t>
              </a:r>
              <a:r>
                <a:rPr lang="en-US" altLang="ja-JP" i="1" dirty="0" smtClean="0">
                  <a:solidFill>
                    <a:schemeClr val="tx1"/>
                  </a:solidFill>
                </a:rPr>
                <a:t>&gt;&gt;</a:t>
              </a:r>
              <a:endParaRPr kumimoji="1"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dirty="0" err="1" smtClean="0">
                  <a:solidFill>
                    <a:schemeClr val="tx1"/>
                  </a:solidFill>
                </a:rPr>
                <a:t>ItemReader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0106151" y="4874701"/>
              <a:ext cx="1603948" cy="740996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>
                  <a:solidFill>
                    <a:schemeClr val="tx1"/>
                  </a:solidFill>
                </a:rPr>
                <a:t>&lt;&lt;interface&gt;&gt;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ItemProcessor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0106151" y="5949575"/>
              <a:ext cx="1603948" cy="740997"/>
            </a:xfrm>
            <a:prstGeom prst="rect">
              <a:avLst/>
            </a:prstGeom>
            <a:solidFill>
              <a:srgbClr val="A3CC8F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i="1" dirty="0">
                  <a:solidFill>
                    <a:schemeClr val="tx1"/>
                  </a:solidFill>
                </a:rPr>
                <a:t>&lt;&lt;interface&gt;&gt;</a:t>
              </a:r>
              <a:endParaRPr lang="en-US" altLang="ja-JP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 err="1" smtClean="0">
                  <a:solidFill>
                    <a:schemeClr val="tx1"/>
                  </a:solidFill>
                </a:rPr>
                <a:t>ItemWriter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正方形/長方形 53"/>
          <p:cNvSpPr/>
          <p:nvPr/>
        </p:nvSpPr>
        <p:spPr>
          <a:xfrm>
            <a:off x="7213086" y="1701824"/>
            <a:ext cx="1603948" cy="7255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XxxTasklet</a:t>
            </a:r>
            <a:endParaRPr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6652791" y="148100"/>
            <a:ext cx="669330" cy="23275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364652" y="97219"/>
            <a:ext cx="95500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ja-JP" sz="1600" dirty="0" smtClean="0"/>
              <a:t>Interface</a:t>
            </a:r>
            <a:endParaRPr kumimoji="1" lang="ja-JP" altLang="en-US" sz="1600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7342019" y="482142"/>
            <a:ext cx="176371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Implemented Class</a:t>
            </a:r>
            <a:endParaRPr lang="ja-JP" altLang="en-US" sz="1600" dirty="0"/>
          </a:p>
        </p:txBody>
      </p:sp>
      <p:sp>
        <p:nvSpPr>
          <p:cNvPr id="70" name="円/楕円 69"/>
          <p:cNvSpPr/>
          <p:nvPr/>
        </p:nvSpPr>
        <p:spPr>
          <a:xfrm>
            <a:off x="9163457" y="510244"/>
            <a:ext cx="669330" cy="25190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/>
          <p:cNvSpPr/>
          <p:nvPr/>
        </p:nvSpPr>
        <p:spPr>
          <a:xfrm>
            <a:off x="9164606" y="163155"/>
            <a:ext cx="669330" cy="2327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/>
          <p:cNvSpPr/>
          <p:nvPr/>
        </p:nvSpPr>
        <p:spPr>
          <a:xfrm>
            <a:off x="6652791" y="523266"/>
            <a:ext cx="669330" cy="2327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9833936" y="482842"/>
            <a:ext cx="913951" cy="349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Variable</a:t>
            </a:r>
            <a:endParaRPr kumimoji="1" lang="ja-JP" altLang="en-US" sz="1600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9855766" y="113432"/>
            <a:ext cx="219108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ja-JP" sz="1600" dirty="0" smtClean="0"/>
              <a:t>User Implemented Class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7567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ワイド画面</PresentationFormat>
  <Paragraphs>142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2022-03-17T06:42:30Z</dcterms:created>
  <dcterms:modified xsi:type="dcterms:W3CDTF">2022-03-17T06:42:30Z</dcterms:modified>
</cp:coreProperties>
</file>