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9D9B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F6BC5-8ACC-48BB-B79D-7850ABC7483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CA4A2-FA1B-4739-804D-F3C8E3ADA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879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59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1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28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98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70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5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63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74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95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84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07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AC86D-4A87-45A0-A47D-B717A133F1F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12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正方形/長方形 222"/>
          <p:cNvSpPr/>
          <p:nvPr/>
        </p:nvSpPr>
        <p:spPr>
          <a:xfrm>
            <a:off x="2906471" y="79078"/>
            <a:ext cx="6134272" cy="66874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Batch Execution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139291" y="2351700"/>
            <a:ext cx="1282890" cy="79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Job</a:t>
            </a:r>
          </a:p>
          <a:p>
            <a:pPr algn="ctr"/>
            <a:r>
              <a:rPr lang="en-US" altLang="ja-JP" dirty="0"/>
              <a:t>Scheduler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4773355" y="641123"/>
            <a:ext cx="3614539" cy="1016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73355" y="271791"/>
            <a:ext cx="16012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Java Process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017663" y="920508"/>
            <a:ext cx="1395420" cy="4780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Job1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763350" y="920507"/>
            <a:ext cx="1395420" cy="4780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Step1</a:t>
            </a:r>
            <a:endParaRPr kumimoji="1" lang="ja-JP" altLang="en-US" dirty="0"/>
          </a:p>
        </p:txBody>
      </p:sp>
      <p:cxnSp>
        <p:nvCxnSpPr>
          <p:cNvPr id="11" name="カギ線コネクタ 16"/>
          <p:cNvCxnSpPr>
            <a:cxnSpLocks/>
            <a:stCxn id="6" idx="3"/>
            <a:endCxn id="7" idx="1"/>
          </p:cNvCxnSpPr>
          <p:nvPr/>
        </p:nvCxnSpPr>
        <p:spPr>
          <a:xfrm flipV="1">
            <a:off x="6413083" y="1159510"/>
            <a:ext cx="35026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カギ線コネクタ 16"/>
          <p:cNvCxnSpPr>
            <a:cxnSpLocks/>
            <a:stCxn id="2" idx="0"/>
            <a:endCxn id="3" idx="1"/>
          </p:cNvCxnSpPr>
          <p:nvPr/>
        </p:nvCxnSpPr>
        <p:spPr>
          <a:xfrm rot="5400000" flipH="1" flipV="1">
            <a:off x="2675926" y="254272"/>
            <a:ext cx="1202238" cy="2992619"/>
          </a:xfrm>
          <a:prstGeom prst="bentConnector2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4773355" y="2240031"/>
            <a:ext cx="3614539" cy="1016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4773355" y="1870699"/>
            <a:ext cx="16012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Java Process</a:t>
            </a:r>
            <a:endParaRPr kumimoji="1" lang="ja-JP" altLang="en-US" dirty="0"/>
          </a:p>
        </p:txBody>
      </p:sp>
      <p:sp>
        <p:nvSpPr>
          <p:cNvPr id="104" name="正方形/長方形 103"/>
          <p:cNvSpPr/>
          <p:nvPr/>
        </p:nvSpPr>
        <p:spPr>
          <a:xfrm>
            <a:off x="5017663" y="2519416"/>
            <a:ext cx="1395420" cy="4780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Job2</a:t>
            </a:r>
            <a:endParaRPr kumimoji="1" lang="ja-JP" altLang="en-US" dirty="0"/>
          </a:p>
        </p:txBody>
      </p:sp>
      <p:sp>
        <p:nvSpPr>
          <p:cNvPr id="105" name="正方形/長方形 104"/>
          <p:cNvSpPr/>
          <p:nvPr/>
        </p:nvSpPr>
        <p:spPr>
          <a:xfrm>
            <a:off x="6763350" y="2519415"/>
            <a:ext cx="1395420" cy="4780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Step2</a:t>
            </a:r>
            <a:endParaRPr kumimoji="1" lang="ja-JP" altLang="en-US" dirty="0"/>
          </a:p>
        </p:txBody>
      </p:sp>
      <p:cxnSp>
        <p:nvCxnSpPr>
          <p:cNvPr id="106" name="カギ線コネクタ 16"/>
          <p:cNvCxnSpPr>
            <a:cxnSpLocks/>
            <a:stCxn id="104" idx="3"/>
            <a:endCxn id="105" idx="1"/>
          </p:cNvCxnSpPr>
          <p:nvPr/>
        </p:nvCxnSpPr>
        <p:spPr>
          <a:xfrm flipV="1">
            <a:off x="6413083" y="2758418"/>
            <a:ext cx="35026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/>
          <p:cNvSpPr/>
          <p:nvPr/>
        </p:nvSpPr>
        <p:spPr>
          <a:xfrm>
            <a:off x="4773355" y="3874279"/>
            <a:ext cx="3614539" cy="1016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4773355" y="3504947"/>
            <a:ext cx="16012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Java Process</a:t>
            </a:r>
            <a:endParaRPr kumimoji="1" lang="ja-JP" altLang="en-US" dirty="0"/>
          </a:p>
        </p:txBody>
      </p:sp>
      <p:sp>
        <p:nvSpPr>
          <p:cNvPr id="109" name="正方形/長方形 108"/>
          <p:cNvSpPr/>
          <p:nvPr/>
        </p:nvSpPr>
        <p:spPr>
          <a:xfrm>
            <a:off x="5017663" y="4153664"/>
            <a:ext cx="1395420" cy="478006"/>
          </a:xfrm>
          <a:prstGeom prst="rect">
            <a:avLst/>
          </a:prstGeom>
          <a:solidFill>
            <a:srgbClr val="E19D9B"/>
          </a:solidFill>
          <a:ln>
            <a:solidFill>
              <a:srgbClr val="E19D9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Job3</a:t>
            </a:r>
            <a:endParaRPr kumimoji="1" lang="ja-JP" altLang="en-US" dirty="0"/>
          </a:p>
        </p:txBody>
      </p:sp>
      <p:sp>
        <p:nvSpPr>
          <p:cNvPr id="110" name="正方形/長方形 109"/>
          <p:cNvSpPr/>
          <p:nvPr/>
        </p:nvSpPr>
        <p:spPr>
          <a:xfrm>
            <a:off x="6763350" y="4153663"/>
            <a:ext cx="1395420" cy="478006"/>
          </a:xfrm>
          <a:prstGeom prst="rect">
            <a:avLst/>
          </a:prstGeom>
          <a:solidFill>
            <a:srgbClr val="E19D9B"/>
          </a:solidFill>
          <a:ln>
            <a:solidFill>
              <a:srgbClr val="E19D9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Step3</a:t>
            </a:r>
            <a:endParaRPr kumimoji="1" lang="ja-JP" altLang="en-US" dirty="0"/>
          </a:p>
        </p:txBody>
      </p:sp>
      <p:cxnSp>
        <p:nvCxnSpPr>
          <p:cNvPr id="111" name="カギ線コネクタ 16"/>
          <p:cNvCxnSpPr>
            <a:cxnSpLocks/>
            <a:stCxn id="109" idx="3"/>
            <a:endCxn id="110" idx="1"/>
          </p:cNvCxnSpPr>
          <p:nvPr/>
        </p:nvCxnSpPr>
        <p:spPr>
          <a:xfrm flipV="1">
            <a:off x="6413083" y="4392666"/>
            <a:ext cx="35026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カギ線コネクタ 16"/>
          <p:cNvCxnSpPr>
            <a:cxnSpLocks/>
            <a:stCxn id="2" idx="3"/>
            <a:endCxn id="102" idx="1"/>
          </p:cNvCxnSpPr>
          <p:nvPr/>
        </p:nvCxnSpPr>
        <p:spPr>
          <a:xfrm>
            <a:off x="2422181" y="2747485"/>
            <a:ext cx="2351174" cy="8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カギ線コネクタ 16"/>
          <p:cNvCxnSpPr>
            <a:cxnSpLocks/>
          </p:cNvCxnSpPr>
          <p:nvPr/>
        </p:nvCxnSpPr>
        <p:spPr>
          <a:xfrm rot="16200000" flipH="1">
            <a:off x="2657372" y="2268740"/>
            <a:ext cx="1239348" cy="2992619"/>
          </a:xfrm>
          <a:prstGeom prst="bentConnector2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下矢印 121"/>
          <p:cNvSpPr/>
          <p:nvPr/>
        </p:nvSpPr>
        <p:spPr>
          <a:xfrm>
            <a:off x="6413083" y="1693205"/>
            <a:ext cx="413639" cy="546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下矢印 122"/>
          <p:cNvSpPr/>
          <p:nvPr/>
        </p:nvSpPr>
        <p:spPr>
          <a:xfrm>
            <a:off x="6413083" y="3313234"/>
            <a:ext cx="413639" cy="546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9" name="カギ線コネクタ 16"/>
          <p:cNvCxnSpPr>
            <a:cxnSpLocks/>
          </p:cNvCxnSpPr>
          <p:nvPr/>
        </p:nvCxnSpPr>
        <p:spPr>
          <a:xfrm>
            <a:off x="9391263" y="186018"/>
            <a:ext cx="429752" cy="924"/>
          </a:xfrm>
          <a:prstGeom prst="bentConnector3">
            <a:avLst>
              <a:gd name="adj1" fmla="val 81916"/>
            </a:avLst>
          </a:prstGeom>
          <a:ln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テキスト ボックス 149"/>
          <p:cNvSpPr txBox="1"/>
          <p:nvPr/>
        </p:nvSpPr>
        <p:spPr>
          <a:xfrm>
            <a:off x="9821015" y="16741"/>
            <a:ext cx="216524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 smtClean="0"/>
              <a:t>Starting jobs</a:t>
            </a:r>
            <a:endParaRPr kumimoji="1" lang="ja-JP" altLang="en-US" sz="1600" dirty="0"/>
          </a:p>
        </p:txBody>
      </p:sp>
      <p:cxnSp>
        <p:nvCxnSpPr>
          <p:cNvPr id="152" name="カギ線コネクタ 16"/>
          <p:cNvCxnSpPr>
            <a:cxnSpLocks/>
          </p:cNvCxnSpPr>
          <p:nvPr/>
        </p:nvCxnSpPr>
        <p:spPr>
          <a:xfrm rot="10800000" flipV="1">
            <a:off x="1937758" y="1376295"/>
            <a:ext cx="2768014" cy="1001816"/>
          </a:xfrm>
          <a:prstGeom prst="bentConnector3">
            <a:avLst>
              <a:gd name="adj1" fmla="val 99919"/>
            </a:avLst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カギ線コネクタ 16"/>
          <p:cNvCxnSpPr>
            <a:cxnSpLocks/>
          </p:cNvCxnSpPr>
          <p:nvPr/>
        </p:nvCxnSpPr>
        <p:spPr>
          <a:xfrm>
            <a:off x="9391263" y="513698"/>
            <a:ext cx="429752" cy="924"/>
          </a:xfrm>
          <a:prstGeom prst="bentConnector3">
            <a:avLst>
              <a:gd name="adj1" fmla="val 81916"/>
            </a:avLst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9821015" y="345956"/>
            <a:ext cx="181472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 smtClean="0"/>
              <a:t>Exit code</a:t>
            </a:r>
            <a:endParaRPr kumimoji="1" lang="ja-JP" altLang="en-US" sz="1600" dirty="0"/>
          </a:p>
        </p:txBody>
      </p:sp>
      <p:cxnSp>
        <p:nvCxnSpPr>
          <p:cNvPr id="163" name="カギ線コネクタ 16"/>
          <p:cNvCxnSpPr>
            <a:cxnSpLocks/>
          </p:cNvCxnSpPr>
          <p:nvPr/>
        </p:nvCxnSpPr>
        <p:spPr>
          <a:xfrm flipH="1">
            <a:off x="2422183" y="2993660"/>
            <a:ext cx="235117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9" name="テキスト ボックス 178"/>
          <p:cNvSpPr txBox="1"/>
          <p:nvPr/>
        </p:nvSpPr>
        <p:spPr>
          <a:xfrm>
            <a:off x="3254968" y="1345265"/>
            <a:ext cx="38425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 smtClean="0"/>
              <a:t>0</a:t>
            </a:r>
            <a:endParaRPr kumimoji="1" lang="ja-JP" altLang="en-US" sz="1600" dirty="0"/>
          </a:p>
        </p:txBody>
      </p:sp>
      <p:sp>
        <p:nvSpPr>
          <p:cNvPr id="180" name="正方形/長方形 179"/>
          <p:cNvSpPr/>
          <p:nvPr/>
        </p:nvSpPr>
        <p:spPr>
          <a:xfrm>
            <a:off x="3121867" y="4680971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255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89" name="下矢印 188"/>
          <p:cNvSpPr/>
          <p:nvPr/>
        </p:nvSpPr>
        <p:spPr>
          <a:xfrm rot="16200000">
            <a:off x="9428589" y="1116358"/>
            <a:ext cx="413639" cy="488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テキスト ボックス 189"/>
          <p:cNvSpPr txBox="1"/>
          <p:nvPr/>
        </p:nvSpPr>
        <p:spPr>
          <a:xfrm>
            <a:off x="9824935" y="1182122"/>
            <a:ext cx="181472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 smtClean="0"/>
              <a:t>Flow of </a:t>
            </a:r>
            <a:r>
              <a:rPr lang="en-US" altLang="ja-JP" sz="1600" dirty="0" err="1" smtClean="0"/>
              <a:t>jobnet</a:t>
            </a:r>
            <a:endParaRPr kumimoji="1" lang="ja-JP" altLang="en-US" sz="1600" dirty="0"/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3160167" y="795393"/>
            <a:ext cx="63537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 smtClean="0"/>
              <a:t>start</a:t>
            </a:r>
            <a:endParaRPr kumimoji="1" lang="ja-JP" altLang="en-US" sz="1600" dirty="0"/>
          </a:p>
        </p:txBody>
      </p:sp>
      <p:sp>
        <p:nvSpPr>
          <p:cNvPr id="192" name="テキスト ボックス 191"/>
          <p:cNvSpPr txBox="1"/>
          <p:nvPr/>
        </p:nvSpPr>
        <p:spPr>
          <a:xfrm>
            <a:off x="3159524" y="2405028"/>
            <a:ext cx="63537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 smtClean="0"/>
              <a:t>start</a:t>
            </a:r>
            <a:endParaRPr kumimoji="1" lang="ja-JP" altLang="en-US" sz="1600" dirty="0"/>
          </a:p>
        </p:txBody>
      </p:sp>
      <p:sp>
        <p:nvSpPr>
          <p:cNvPr id="193" name="テキスト ボックス 192"/>
          <p:cNvSpPr txBox="1"/>
          <p:nvPr/>
        </p:nvSpPr>
        <p:spPr>
          <a:xfrm>
            <a:off x="3072041" y="5731752"/>
            <a:ext cx="63537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1600" dirty="0" smtClean="0"/>
              <a:t>abort</a:t>
            </a:r>
            <a:endParaRPr kumimoji="1" lang="ja-JP" altLang="en-US" sz="1600" dirty="0"/>
          </a:p>
        </p:txBody>
      </p:sp>
      <p:sp>
        <p:nvSpPr>
          <p:cNvPr id="204" name="正方形/長方形 203"/>
          <p:cNvSpPr/>
          <p:nvPr/>
        </p:nvSpPr>
        <p:spPr>
          <a:xfrm>
            <a:off x="4773355" y="5622869"/>
            <a:ext cx="3614539" cy="1016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テキスト ボックス 204"/>
          <p:cNvSpPr txBox="1"/>
          <p:nvPr/>
        </p:nvSpPr>
        <p:spPr>
          <a:xfrm>
            <a:off x="4773355" y="5253537"/>
            <a:ext cx="16012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Java Process</a:t>
            </a:r>
            <a:endParaRPr kumimoji="1" lang="ja-JP" altLang="en-US" dirty="0"/>
          </a:p>
        </p:txBody>
      </p:sp>
      <p:sp>
        <p:nvSpPr>
          <p:cNvPr id="206" name="正方形/長方形 205"/>
          <p:cNvSpPr/>
          <p:nvPr/>
        </p:nvSpPr>
        <p:spPr>
          <a:xfrm>
            <a:off x="5017663" y="5902254"/>
            <a:ext cx="1395420" cy="47800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Job3</a:t>
            </a:r>
            <a:endParaRPr kumimoji="1" lang="ja-JP" altLang="en-US" dirty="0"/>
          </a:p>
        </p:txBody>
      </p:sp>
      <p:sp>
        <p:nvSpPr>
          <p:cNvPr id="207" name="正方形/長方形 206"/>
          <p:cNvSpPr/>
          <p:nvPr/>
        </p:nvSpPr>
        <p:spPr>
          <a:xfrm>
            <a:off x="6763350" y="5902253"/>
            <a:ext cx="1395420" cy="47800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Step3</a:t>
            </a:r>
            <a:endParaRPr kumimoji="1" lang="ja-JP" altLang="en-US" dirty="0"/>
          </a:p>
        </p:txBody>
      </p:sp>
      <p:cxnSp>
        <p:nvCxnSpPr>
          <p:cNvPr id="208" name="カギ線コネクタ 16"/>
          <p:cNvCxnSpPr>
            <a:cxnSpLocks/>
            <a:stCxn id="206" idx="3"/>
            <a:endCxn id="207" idx="1"/>
          </p:cNvCxnSpPr>
          <p:nvPr/>
        </p:nvCxnSpPr>
        <p:spPr>
          <a:xfrm flipV="1">
            <a:off x="6413083" y="6141256"/>
            <a:ext cx="35026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カギ線コネクタ 16"/>
          <p:cNvCxnSpPr>
            <a:cxnSpLocks/>
          </p:cNvCxnSpPr>
          <p:nvPr/>
        </p:nvCxnSpPr>
        <p:spPr>
          <a:xfrm rot="10800000">
            <a:off x="1609344" y="3170187"/>
            <a:ext cx="3128595" cy="1477430"/>
          </a:xfrm>
          <a:prstGeom prst="bentConnector3">
            <a:avLst>
              <a:gd name="adj1" fmla="val 99881"/>
            </a:avLst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テキスト ボックス 211"/>
          <p:cNvSpPr txBox="1"/>
          <p:nvPr/>
        </p:nvSpPr>
        <p:spPr>
          <a:xfrm>
            <a:off x="3273339" y="3050106"/>
            <a:ext cx="38425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 smtClean="0"/>
              <a:t>0</a:t>
            </a:r>
            <a:endParaRPr kumimoji="1" lang="ja-JP" altLang="en-US" sz="1600" dirty="0"/>
          </a:p>
        </p:txBody>
      </p:sp>
      <p:sp>
        <p:nvSpPr>
          <p:cNvPr id="213" name="下矢印 212"/>
          <p:cNvSpPr/>
          <p:nvPr/>
        </p:nvSpPr>
        <p:spPr>
          <a:xfrm>
            <a:off x="6388940" y="4985493"/>
            <a:ext cx="413639" cy="546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乗算記号 213"/>
          <p:cNvSpPr/>
          <p:nvPr/>
        </p:nvSpPr>
        <p:spPr>
          <a:xfrm>
            <a:off x="6575152" y="5001001"/>
            <a:ext cx="365760" cy="37130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5" name="カギ線コネクタ 16"/>
          <p:cNvCxnSpPr>
            <a:cxnSpLocks/>
            <a:endCxn id="204" idx="1"/>
          </p:cNvCxnSpPr>
          <p:nvPr/>
        </p:nvCxnSpPr>
        <p:spPr>
          <a:xfrm>
            <a:off x="1609344" y="3147173"/>
            <a:ext cx="3164011" cy="2984035"/>
          </a:xfrm>
          <a:prstGeom prst="bentConnector3">
            <a:avLst>
              <a:gd name="adj1" fmla="val -6066"/>
            </a:avLst>
          </a:prstGeom>
          <a:ln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8" name="テキスト ボックス 217"/>
          <p:cNvSpPr txBox="1"/>
          <p:nvPr/>
        </p:nvSpPr>
        <p:spPr>
          <a:xfrm>
            <a:off x="3084076" y="4068420"/>
            <a:ext cx="63537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 smtClean="0"/>
              <a:t>start</a:t>
            </a:r>
            <a:endParaRPr kumimoji="1" lang="ja-JP" altLang="en-US" sz="1600" dirty="0"/>
          </a:p>
        </p:txBody>
      </p:sp>
      <p:sp>
        <p:nvSpPr>
          <p:cNvPr id="194" name="乗算記号 193"/>
          <p:cNvSpPr/>
          <p:nvPr/>
        </p:nvSpPr>
        <p:spPr>
          <a:xfrm>
            <a:off x="3229718" y="5955604"/>
            <a:ext cx="365760" cy="37130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6" name="カギ線コネクタ 16"/>
          <p:cNvCxnSpPr>
            <a:cxnSpLocks/>
          </p:cNvCxnSpPr>
          <p:nvPr/>
        </p:nvCxnSpPr>
        <p:spPr>
          <a:xfrm>
            <a:off x="9391263" y="932584"/>
            <a:ext cx="429752" cy="924"/>
          </a:xfrm>
          <a:prstGeom prst="bentConnector3">
            <a:avLst>
              <a:gd name="adj1" fmla="val 81916"/>
            </a:avLst>
          </a:prstGeom>
          <a:ln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7" name="テキスト ボックス 236"/>
          <p:cNvSpPr txBox="1"/>
          <p:nvPr/>
        </p:nvSpPr>
        <p:spPr>
          <a:xfrm>
            <a:off x="9821015" y="763307"/>
            <a:ext cx="216524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 smtClean="0"/>
              <a:t>Step Flow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0982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正方形/長方形 215"/>
          <p:cNvSpPr/>
          <p:nvPr/>
        </p:nvSpPr>
        <p:spPr>
          <a:xfrm>
            <a:off x="1960488" y="79078"/>
            <a:ext cx="7293240" cy="66874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Batch Execution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9" name="カギ線コネクタ 16"/>
          <p:cNvCxnSpPr>
            <a:cxnSpLocks/>
          </p:cNvCxnSpPr>
          <p:nvPr/>
        </p:nvCxnSpPr>
        <p:spPr>
          <a:xfrm>
            <a:off x="9391263" y="186018"/>
            <a:ext cx="429752" cy="924"/>
          </a:xfrm>
          <a:prstGeom prst="bentConnector3">
            <a:avLst>
              <a:gd name="adj1" fmla="val 81916"/>
            </a:avLst>
          </a:prstGeom>
          <a:ln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テキスト ボックス 149"/>
          <p:cNvSpPr txBox="1"/>
          <p:nvPr/>
        </p:nvSpPr>
        <p:spPr>
          <a:xfrm>
            <a:off x="9821015" y="16741"/>
            <a:ext cx="216524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/>
              <a:t>s</a:t>
            </a:r>
            <a:r>
              <a:rPr lang="en-US" altLang="ja-JP" sz="1600" dirty="0" smtClean="0"/>
              <a:t>tarting jobs</a:t>
            </a:r>
            <a:endParaRPr kumimoji="1" lang="ja-JP" altLang="en-US" sz="1600" dirty="0"/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9821015" y="998522"/>
            <a:ext cx="237098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 smtClean="0"/>
              <a:t>u</a:t>
            </a:r>
            <a:r>
              <a:rPr kumimoji="1" lang="en-US" altLang="ja-JP" sz="1600" dirty="0" smtClean="0"/>
              <a:t>pdating execution status</a:t>
            </a:r>
            <a:endParaRPr kumimoji="1" lang="ja-JP" altLang="en-US" sz="1600" dirty="0"/>
          </a:p>
        </p:txBody>
      </p:sp>
      <p:sp>
        <p:nvSpPr>
          <p:cNvPr id="49" name="正方形/長方形 48"/>
          <p:cNvSpPr/>
          <p:nvPr/>
        </p:nvSpPr>
        <p:spPr>
          <a:xfrm>
            <a:off x="2229905" y="1434076"/>
            <a:ext cx="6853135" cy="3907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229906" y="1062268"/>
            <a:ext cx="16012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Java Process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2474214" y="1765323"/>
            <a:ext cx="1395420" cy="478006"/>
          </a:xfrm>
          <a:prstGeom prst="rect">
            <a:avLst/>
          </a:prstGeom>
          <a:solidFill>
            <a:srgbClr val="E19D9B"/>
          </a:solidFill>
          <a:ln>
            <a:solidFill>
              <a:srgbClr val="E19D9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Job</a:t>
            </a:r>
            <a:endParaRPr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3371499" y="2439731"/>
            <a:ext cx="1395420" cy="4780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Step1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445699" y="683987"/>
            <a:ext cx="1282890" cy="79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Job</a:t>
            </a:r>
          </a:p>
          <a:p>
            <a:pPr algn="ctr"/>
            <a:r>
              <a:rPr lang="en-US" altLang="ja-JP" dirty="0" smtClean="0"/>
              <a:t>Scheduler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4259190" y="3085627"/>
            <a:ext cx="1395420" cy="4780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Step2</a:t>
            </a:r>
            <a:endParaRPr kumimoji="1" lang="ja-JP" altLang="en-US" dirty="0"/>
          </a:p>
        </p:txBody>
      </p:sp>
      <p:cxnSp>
        <p:nvCxnSpPr>
          <p:cNvPr id="60" name="カギ線コネクタ 16"/>
          <p:cNvCxnSpPr>
            <a:cxnSpLocks/>
            <a:stCxn id="54" idx="2"/>
            <a:endCxn id="49" idx="1"/>
          </p:cNvCxnSpPr>
          <p:nvPr/>
        </p:nvCxnSpPr>
        <p:spPr>
          <a:xfrm rot="16200000" flipH="1">
            <a:off x="702266" y="1860434"/>
            <a:ext cx="1912516" cy="1142761"/>
          </a:xfrm>
          <a:prstGeom prst="bentConnector2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カギ線コネクタ 16"/>
          <p:cNvCxnSpPr>
            <a:cxnSpLocks/>
          </p:cNvCxnSpPr>
          <p:nvPr/>
        </p:nvCxnSpPr>
        <p:spPr>
          <a:xfrm>
            <a:off x="9391263" y="1184055"/>
            <a:ext cx="429752" cy="924"/>
          </a:xfrm>
          <a:prstGeom prst="bentConnector3">
            <a:avLst>
              <a:gd name="adj1" fmla="val 81916"/>
            </a:avLst>
          </a:pr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カギ線コネクタ 16"/>
          <p:cNvCxnSpPr>
            <a:cxnSpLocks/>
            <a:stCxn id="51" idx="2"/>
            <a:endCxn id="52" idx="1"/>
          </p:cNvCxnSpPr>
          <p:nvPr/>
        </p:nvCxnSpPr>
        <p:spPr>
          <a:xfrm rot="16200000" flipH="1">
            <a:off x="3054009" y="2361243"/>
            <a:ext cx="435405" cy="199575"/>
          </a:xfrm>
          <a:prstGeom prst="bentConnector2">
            <a:avLst/>
          </a:prstGeom>
          <a:ln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カギ線コネクタ 16"/>
          <p:cNvCxnSpPr>
            <a:cxnSpLocks/>
          </p:cNvCxnSpPr>
          <p:nvPr/>
        </p:nvCxnSpPr>
        <p:spPr>
          <a:xfrm>
            <a:off x="9391263" y="818188"/>
            <a:ext cx="429752" cy="924"/>
          </a:xfrm>
          <a:prstGeom prst="bentConnector3">
            <a:avLst>
              <a:gd name="adj1" fmla="val 81916"/>
            </a:avLst>
          </a:prstGeom>
          <a:ln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カギ線コネクタ 16"/>
          <p:cNvCxnSpPr>
            <a:cxnSpLocks/>
            <a:stCxn id="52" idx="2"/>
            <a:endCxn id="55" idx="1"/>
          </p:cNvCxnSpPr>
          <p:nvPr/>
        </p:nvCxnSpPr>
        <p:spPr>
          <a:xfrm rot="16200000" flipH="1">
            <a:off x="3960753" y="3026192"/>
            <a:ext cx="406893" cy="189981"/>
          </a:xfrm>
          <a:prstGeom prst="bentConnector2">
            <a:avLst/>
          </a:prstGeom>
          <a:ln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テキスト ボックス 111"/>
          <p:cNvSpPr txBox="1"/>
          <p:nvPr/>
        </p:nvSpPr>
        <p:spPr>
          <a:xfrm>
            <a:off x="9821015" y="631134"/>
            <a:ext cx="121274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/>
              <a:t>s</a:t>
            </a:r>
            <a:r>
              <a:rPr kumimoji="1" lang="en-US" altLang="ja-JP" sz="1600" dirty="0" smtClean="0"/>
              <a:t>tep flow</a:t>
            </a:r>
            <a:endParaRPr kumimoji="1" lang="ja-JP" altLang="en-US" sz="1600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4857785" y="2331311"/>
            <a:ext cx="121274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1600" dirty="0" smtClean="0"/>
              <a:t>COMPLETED</a:t>
            </a:r>
            <a:endParaRPr kumimoji="1" lang="ja-JP" altLang="en-US" sz="1600" dirty="0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5682100" y="2952320"/>
            <a:ext cx="121274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1600" dirty="0" smtClean="0"/>
              <a:t>COMPLETED</a:t>
            </a:r>
            <a:endParaRPr kumimoji="1" lang="ja-JP" altLang="en-US" sz="1600" dirty="0"/>
          </a:p>
        </p:txBody>
      </p:sp>
      <p:sp>
        <p:nvSpPr>
          <p:cNvPr id="117" name="正方形/長方形 116"/>
          <p:cNvSpPr/>
          <p:nvPr/>
        </p:nvSpPr>
        <p:spPr>
          <a:xfrm>
            <a:off x="5183917" y="3754153"/>
            <a:ext cx="1395420" cy="478006"/>
          </a:xfrm>
          <a:prstGeom prst="rect">
            <a:avLst/>
          </a:prstGeom>
          <a:solidFill>
            <a:srgbClr val="E19D9B"/>
          </a:solidFill>
          <a:ln>
            <a:solidFill>
              <a:srgbClr val="E19D9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Step3</a:t>
            </a:r>
            <a:endParaRPr lang="ja-JP" altLang="en-US" dirty="0"/>
          </a:p>
        </p:txBody>
      </p:sp>
      <p:sp>
        <p:nvSpPr>
          <p:cNvPr id="118" name="正方形/長方形 117"/>
          <p:cNvSpPr/>
          <p:nvPr/>
        </p:nvSpPr>
        <p:spPr>
          <a:xfrm>
            <a:off x="6396662" y="4410305"/>
            <a:ext cx="1395420" cy="47800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Step4</a:t>
            </a:r>
            <a:endParaRPr kumimoji="1" lang="ja-JP" altLang="en-US" dirty="0"/>
          </a:p>
        </p:txBody>
      </p:sp>
      <p:cxnSp>
        <p:nvCxnSpPr>
          <p:cNvPr id="120" name="カギ線コネクタ 16"/>
          <p:cNvCxnSpPr>
            <a:cxnSpLocks/>
            <a:stCxn id="55" idx="2"/>
            <a:endCxn id="117" idx="1"/>
          </p:cNvCxnSpPr>
          <p:nvPr/>
        </p:nvCxnSpPr>
        <p:spPr>
          <a:xfrm rot="16200000" flipH="1">
            <a:off x="4855647" y="3664885"/>
            <a:ext cx="429523" cy="227017"/>
          </a:xfrm>
          <a:prstGeom prst="bentConnector2">
            <a:avLst/>
          </a:prstGeom>
          <a:ln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カギ線コネクタ 16"/>
          <p:cNvCxnSpPr>
            <a:cxnSpLocks/>
            <a:stCxn id="117" idx="2"/>
            <a:endCxn id="118" idx="1"/>
          </p:cNvCxnSpPr>
          <p:nvPr/>
        </p:nvCxnSpPr>
        <p:spPr>
          <a:xfrm rot="16200000" flipH="1">
            <a:off x="5930570" y="4183215"/>
            <a:ext cx="417149" cy="515035"/>
          </a:xfrm>
          <a:prstGeom prst="bentConnector2">
            <a:avLst/>
          </a:prstGeom>
          <a:ln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テキスト ボックス 123"/>
          <p:cNvSpPr txBox="1"/>
          <p:nvPr/>
        </p:nvSpPr>
        <p:spPr>
          <a:xfrm>
            <a:off x="6579337" y="3702099"/>
            <a:ext cx="121274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1600" dirty="0" smtClean="0"/>
              <a:t>FAILED</a:t>
            </a:r>
            <a:endParaRPr kumimoji="1" lang="ja-JP" altLang="en-US" sz="1600" dirty="0"/>
          </a:p>
        </p:txBody>
      </p:sp>
      <p:sp>
        <p:nvSpPr>
          <p:cNvPr id="126" name="乗算記号 125"/>
          <p:cNvSpPr/>
          <p:nvPr/>
        </p:nvSpPr>
        <p:spPr>
          <a:xfrm>
            <a:off x="5900417" y="4447281"/>
            <a:ext cx="365760" cy="37130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ローチャート: 磁気ディスク 66"/>
          <p:cNvSpPr/>
          <p:nvPr/>
        </p:nvSpPr>
        <p:spPr>
          <a:xfrm>
            <a:off x="9848419" y="2500588"/>
            <a:ext cx="1702277" cy="1617742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RDBMS</a:t>
            </a:r>
            <a:endParaRPr lang="ja-JP" altLang="en-US" dirty="0"/>
          </a:p>
        </p:txBody>
      </p:sp>
      <p:cxnSp>
        <p:nvCxnSpPr>
          <p:cNvPr id="127" name="カギ線コネクタ 16"/>
          <p:cNvCxnSpPr>
            <a:cxnSpLocks/>
            <a:stCxn id="52" idx="3"/>
            <a:endCxn id="129" idx="0"/>
          </p:cNvCxnSpPr>
          <p:nvPr/>
        </p:nvCxnSpPr>
        <p:spPr>
          <a:xfrm>
            <a:off x="4766919" y="2678734"/>
            <a:ext cx="3283143" cy="403988"/>
          </a:xfrm>
          <a:prstGeom prst="bentConnector2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正方形/長方形 128"/>
          <p:cNvSpPr/>
          <p:nvPr/>
        </p:nvSpPr>
        <p:spPr>
          <a:xfrm>
            <a:off x="7224003" y="3082722"/>
            <a:ext cx="1652118" cy="4780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JobRepository</a:t>
            </a:r>
            <a:endParaRPr lang="ja-JP" altLang="en-US" dirty="0"/>
          </a:p>
        </p:txBody>
      </p:sp>
      <p:cxnSp>
        <p:nvCxnSpPr>
          <p:cNvPr id="141" name="カギ線コネクタ 16"/>
          <p:cNvCxnSpPr>
            <a:cxnSpLocks/>
            <a:stCxn id="55" idx="3"/>
            <a:endCxn id="129" idx="1"/>
          </p:cNvCxnSpPr>
          <p:nvPr/>
        </p:nvCxnSpPr>
        <p:spPr>
          <a:xfrm flipV="1">
            <a:off x="5654610" y="3321725"/>
            <a:ext cx="1569393" cy="290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カギ線コネクタ 16"/>
          <p:cNvCxnSpPr>
            <a:cxnSpLocks/>
            <a:stCxn id="117" idx="3"/>
            <a:endCxn id="129" idx="2"/>
          </p:cNvCxnSpPr>
          <p:nvPr/>
        </p:nvCxnSpPr>
        <p:spPr>
          <a:xfrm flipV="1">
            <a:off x="6579337" y="3560728"/>
            <a:ext cx="1470725" cy="432428"/>
          </a:xfrm>
          <a:prstGeom prst="bentConnector2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カギ線コネクタ 16"/>
          <p:cNvCxnSpPr>
            <a:cxnSpLocks/>
          </p:cNvCxnSpPr>
          <p:nvPr/>
        </p:nvCxnSpPr>
        <p:spPr>
          <a:xfrm>
            <a:off x="9391263" y="498433"/>
            <a:ext cx="429752" cy="924"/>
          </a:xfrm>
          <a:prstGeom prst="bentConnector3">
            <a:avLst>
              <a:gd name="adj1" fmla="val 81916"/>
            </a:avLst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テキスト ボックス 170"/>
          <p:cNvSpPr txBox="1"/>
          <p:nvPr/>
        </p:nvSpPr>
        <p:spPr>
          <a:xfrm>
            <a:off x="9821015" y="314856"/>
            <a:ext cx="216524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/>
              <a:t>e</a:t>
            </a:r>
            <a:r>
              <a:rPr kumimoji="1" lang="en-US" altLang="ja-JP" sz="1600" dirty="0" smtClean="0"/>
              <a:t>xit code</a:t>
            </a:r>
            <a:endParaRPr kumimoji="1" lang="ja-JP" altLang="en-US" sz="1600" dirty="0"/>
          </a:p>
        </p:txBody>
      </p:sp>
      <p:cxnSp>
        <p:nvCxnSpPr>
          <p:cNvPr id="174" name="カギ線コネクタ 16"/>
          <p:cNvCxnSpPr>
            <a:cxnSpLocks/>
            <a:stCxn id="129" idx="3"/>
            <a:endCxn id="67" idx="2"/>
          </p:cNvCxnSpPr>
          <p:nvPr/>
        </p:nvCxnSpPr>
        <p:spPr>
          <a:xfrm flipV="1">
            <a:off x="8876121" y="3309459"/>
            <a:ext cx="972298" cy="1226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カギ線コネクタ 16"/>
          <p:cNvCxnSpPr>
            <a:cxnSpLocks/>
          </p:cNvCxnSpPr>
          <p:nvPr/>
        </p:nvCxnSpPr>
        <p:spPr>
          <a:xfrm rot="16200000" flipV="1">
            <a:off x="410114" y="1882307"/>
            <a:ext cx="2226543" cy="1413042"/>
          </a:xfrm>
          <a:prstGeom prst="bentConnector3">
            <a:avLst>
              <a:gd name="adj1" fmla="val 718"/>
            </a:avLst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テキスト ボックス 183"/>
          <p:cNvSpPr txBox="1"/>
          <p:nvPr/>
        </p:nvSpPr>
        <p:spPr>
          <a:xfrm>
            <a:off x="1362630" y="3002419"/>
            <a:ext cx="63537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 smtClean="0"/>
              <a:t>start</a:t>
            </a:r>
            <a:endParaRPr kumimoji="1" lang="ja-JP" altLang="en-US" sz="1600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1307532" y="3700227"/>
            <a:ext cx="63537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1600" dirty="0" smtClean="0"/>
              <a:t>255</a:t>
            </a:r>
            <a:endParaRPr kumimoji="1" lang="ja-JP" altLang="en-US" sz="1600" dirty="0"/>
          </a:p>
        </p:txBody>
      </p:sp>
      <p:sp>
        <p:nvSpPr>
          <p:cNvPr id="197" name="テキスト ボックス 196"/>
          <p:cNvSpPr txBox="1"/>
          <p:nvPr/>
        </p:nvSpPr>
        <p:spPr>
          <a:xfrm>
            <a:off x="2711177" y="3495079"/>
            <a:ext cx="121274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1600" dirty="0" smtClean="0"/>
              <a:t>FAILED</a:t>
            </a:r>
            <a:endParaRPr kumimoji="1" lang="ja-JP" altLang="en-US" sz="1600" dirty="0"/>
          </a:p>
        </p:txBody>
      </p:sp>
      <p:cxnSp>
        <p:nvCxnSpPr>
          <p:cNvPr id="198" name="カギ線コネクタ 16"/>
          <p:cNvCxnSpPr>
            <a:cxnSpLocks/>
            <a:endCxn id="129" idx="2"/>
          </p:cNvCxnSpPr>
          <p:nvPr/>
        </p:nvCxnSpPr>
        <p:spPr>
          <a:xfrm>
            <a:off x="2642672" y="2258479"/>
            <a:ext cx="5407390" cy="1302249"/>
          </a:xfrm>
          <a:prstGeom prst="bentConnector4">
            <a:avLst>
              <a:gd name="adj1" fmla="val 199"/>
              <a:gd name="adj2" fmla="val 217730"/>
            </a:avLst>
          </a:pr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0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ワイド画面</PresentationFormat>
  <Paragraphs>47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2022-03-17T06:42:31Z</dcterms:created>
  <dcterms:modified xsi:type="dcterms:W3CDTF">2022-03-17T06:42:31Z</dcterms:modified>
</cp:coreProperties>
</file>