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sldIdLst>
    <p:sldId id="268" r:id="rId2"/>
    <p:sldId id="269" r:id="rId3"/>
    <p:sldId id="270" r:id="rId4"/>
    <p:sldId id="271" r:id="rId5"/>
    <p:sldId id="275" r:id="rId6"/>
    <p:sldId id="267" r:id="rId7"/>
    <p:sldId id="273" r:id="rId8"/>
    <p:sldId id="27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21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20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20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25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0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02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81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25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89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36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49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54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0" y="1228725"/>
            <a:ext cx="4381500" cy="4400550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4105775" y="1693446"/>
            <a:ext cx="1548000" cy="1800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4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0" y="1228725"/>
            <a:ext cx="4381500" cy="440055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5629775" y="2007771"/>
            <a:ext cx="2232000" cy="2160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63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1533525"/>
            <a:ext cx="10572750" cy="379095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398935" y="1784647"/>
            <a:ext cx="5400000" cy="3240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809625" y="3429000"/>
            <a:ext cx="5184000" cy="9720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659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2686050"/>
            <a:ext cx="105727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07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823069" y="9379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・更新後</a:t>
            </a:r>
            <a:endParaRPr kumimoji="1" lang="ja-JP" altLang="en-US" sz="16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608075" y="9379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・更新前</a:t>
            </a:r>
            <a:endParaRPr kumimoji="1" lang="ja-JP" altLang="en-US" sz="1600" dirty="0"/>
          </a:p>
        </p:txBody>
      </p:sp>
      <p:sp>
        <p:nvSpPr>
          <p:cNvPr id="39" name="右矢印 38"/>
          <p:cNvSpPr/>
          <p:nvPr/>
        </p:nvSpPr>
        <p:spPr>
          <a:xfrm>
            <a:off x="5898779" y="3365701"/>
            <a:ext cx="678426" cy="4502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075" y="491429"/>
            <a:ext cx="3967347" cy="6195703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069" y="492273"/>
            <a:ext cx="3966851" cy="6194929"/>
          </a:xfrm>
          <a:prstGeom prst="rect">
            <a:avLst/>
          </a:prstGeom>
        </p:spPr>
      </p:pic>
      <p:sp>
        <p:nvSpPr>
          <p:cNvPr id="26" name="角丸四角形 25"/>
          <p:cNvSpPr/>
          <p:nvPr/>
        </p:nvSpPr>
        <p:spPr>
          <a:xfrm>
            <a:off x="3378609" y="1537856"/>
            <a:ext cx="1625654" cy="32419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3378609" y="2202083"/>
            <a:ext cx="1625654" cy="32419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角丸四角形 45"/>
          <p:cNvSpPr/>
          <p:nvPr/>
        </p:nvSpPr>
        <p:spPr>
          <a:xfrm>
            <a:off x="3378609" y="2866310"/>
            <a:ext cx="1625654" cy="32419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角丸四角形 46"/>
          <p:cNvSpPr/>
          <p:nvPr/>
        </p:nvSpPr>
        <p:spPr>
          <a:xfrm>
            <a:off x="3378609" y="3530537"/>
            <a:ext cx="1625654" cy="32419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角丸四角形 47"/>
          <p:cNvSpPr/>
          <p:nvPr/>
        </p:nvSpPr>
        <p:spPr>
          <a:xfrm>
            <a:off x="3378609" y="4194764"/>
            <a:ext cx="1625654" cy="32419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角丸四角形 48"/>
          <p:cNvSpPr/>
          <p:nvPr/>
        </p:nvSpPr>
        <p:spPr>
          <a:xfrm>
            <a:off x="3378609" y="4858991"/>
            <a:ext cx="1625654" cy="32419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/>
          <p:cNvSpPr/>
          <p:nvPr/>
        </p:nvSpPr>
        <p:spPr>
          <a:xfrm>
            <a:off x="3378609" y="5523218"/>
            <a:ext cx="1625654" cy="32419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角丸四角形 50"/>
          <p:cNvSpPr/>
          <p:nvPr/>
        </p:nvSpPr>
        <p:spPr>
          <a:xfrm>
            <a:off x="3378609" y="6187442"/>
            <a:ext cx="1625654" cy="32419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角丸四角形 51"/>
          <p:cNvSpPr/>
          <p:nvPr/>
        </p:nvSpPr>
        <p:spPr>
          <a:xfrm>
            <a:off x="8593459" y="1537856"/>
            <a:ext cx="1625654" cy="32419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角丸四角形 52"/>
          <p:cNvSpPr/>
          <p:nvPr/>
        </p:nvSpPr>
        <p:spPr>
          <a:xfrm>
            <a:off x="8593459" y="2202083"/>
            <a:ext cx="1625654" cy="32419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角丸四角形 68"/>
          <p:cNvSpPr/>
          <p:nvPr/>
        </p:nvSpPr>
        <p:spPr>
          <a:xfrm>
            <a:off x="8593459" y="2866310"/>
            <a:ext cx="1625654" cy="32419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角丸四角形 69"/>
          <p:cNvSpPr/>
          <p:nvPr/>
        </p:nvSpPr>
        <p:spPr>
          <a:xfrm>
            <a:off x="8593459" y="3530537"/>
            <a:ext cx="1625654" cy="32419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角丸四角形 70"/>
          <p:cNvSpPr/>
          <p:nvPr/>
        </p:nvSpPr>
        <p:spPr>
          <a:xfrm>
            <a:off x="8593459" y="4194764"/>
            <a:ext cx="1625654" cy="32419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角丸四角形 71"/>
          <p:cNvSpPr/>
          <p:nvPr/>
        </p:nvSpPr>
        <p:spPr>
          <a:xfrm>
            <a:off x="8593459" y="4858991"/>
            <a:ext cx="1625654" cy="32419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角丸四角形 72"/>
          <p:cNvSpPr/>
          <p:nvPr/>
        </p:nvSpPr>
        <p:spPr>
          <a:xfrm>
            <a:off x="8593459" y="5523218"/>
            <a:ext cx="1625654" cy="32419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角丸四角形 73"/>
          <p:cNvSpPr/>
          <p:nvPr/>
        </p:nvSpPr>
        <p:spPr>
          <a:xfrm>
            <a:off x="8593459" y="6187442"/>
            <a:ext cx="1625654" cy="32419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6986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069" y="488491"/>
            <a:ext cx="3200847" cy="480127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625" y="488491"/>
            <a:ext cx="3210373" cy="4744112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6823069" y="93790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lang="ja-JP" altLang="en-US" sz="1600" dirty="0" smtClean="0"/>
              <a:t>出力</a:t>
            </a:r>
            <a:r>
              <a:rPr lang="ja-JP" altLang="en-US" sz="1600" dirty="0"/>
              <a:t>ファイル</a:t>
            </a:r>
            <a:endParaRPr kumimoji="1" lang="ja-JP" altLang="en-US" sz="16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004625" y="99348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lang="ja-JP" altLang="en-US" sz="1600" dirty="0" smtClean="0"/>
              <a:t>入力</a:t>
            </a:r>
            <a:r>
              <a:rPr lang="ja-JP" altLang="en-US" sz="1600" dirty="0"/>
              <a:t>ファイル</a:t>
            </a:r>
            <a:endParaRPr kumimoji="1" lang="ja-JP" altLang="en-US" sz="1600" dirty="0"/>
          </a:p>
        </p:txBody>
      </p:sp>
      <p:sp>
        <p:nvSpPr>
          <p:cNvPr id="39" name="右矢印 38"/>
          <p:cNvSpPr/>
          <p:nvPr/>
        </p:nvSpPr>
        <p:spPr>
          <a:xfrm>
            <a:off x="5679821" y="1616326"/>
            <a:ext cx="678426" cy="4502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2141622" y="785776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2141623" y="1363289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2141621" y="1925561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2141622" y="2503074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/>
          <p:cNvSpPr/>
          <p:nvPr/>
        </p:nvSpPr>
        <p:spPr>
          <a:xfrm>
            <a:off x="2141621" y="3074165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/>
          <p:cNvSpPr/>
          <p:nvPr/>
        </p:nvSpPr>
        <p:spPr>
          <a:xfrm>
            <a:off x="2141622" y="3651678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2141620" y="4222769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2141621" y="4800282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6954254" y="785776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6954255" y="1363289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6954253" y="1925561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6954254" y="2503074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 27"/>
          <p:cNvSpPr/>
          <p:nvPr/>
        </p:nvSpPr>
        <p:spPr>
          <a:xfrm>
            <a:off x="6954253" y="3074165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角丸四角形 28"/>
          <p:cNvSpPr/>
          <p:nvPr/>
        </p:nvSpPr>
        <p:spPr>
          <a:xfrm>
            <a:off x="6954254" y="3651678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954252" y="4222769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>
            <a:off x="6954253" y="4800282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282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187" y="2305050"/>
            <a:ext cx="7667625" cy="2247900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>
          <a:xfrm>
            <a:off x="3272590" y="2621531"/>
            <a:ext cx="2155621" cy="28209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821528" y="3180161"/>
            <a:ext cx="4189468" cy="28209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7969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1533525"/>
            <a:ext cx="10572750" cy="3790950"/>
          </a:xfrm>
          <a:prstGeom prst="rect">
            <a:avLst/>
          </a:prstGeom>
        </p:spPr>
      </p:pic>
      <p:sp>
        <p:nvSpPr>
          <p:cNvPr id="3" name="角丸四角形 2"/>
          <p:cNvSpPr/>
          <p:nvPr/>
        </p:nvSpPr>
        <p:spPr>
          <a:xfrm>
            <a:off x="1398935" y="1784647"/>
            <a:ext cx="6984000" cy="3240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5085110" y="3689647"/>
            <a:ext cx="1080000" cy="1800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178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ワイド画面</PresentationFormat>
  <Paragraphs>4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2022-03-17T06:42:32Z</dcterms:created>
  <dcterms:modified xsi:type="dcterms:W3CDTF">2022-03-17T06:42:32Z</dcterms:modified>
</cp:coreProperties>
</file>