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9561"/>
            <a:ext cx="12192000" cy="512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387901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267862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381814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03862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4747901"/>
            <a:ext cx="1" cy="210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3763532"/>
            <a:ext cx="914400" cy="46921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3998138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4958192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248383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360838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10886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2468865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9"/>
            <a:ext cx="1" cy="1709545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14766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113913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267383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3937523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3818138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cxnSp>
        <p:nvCxnSpPr>
          <p:cNvPr id="49" name="直線矢印コネクタ 48"/>
          <p:cNvCxnSpPr>
            <a:stCxn id="31" idx="1"/>
            <a:endCxn id="36" idx="0"/>
          </p:cNvCxnSpPr>
          <p:nvPr/>
        </p:nvCxnSpPr>
        <p:spPr>
          <a:xfrm>
            <a:off x="6087966" y="1898838"/>
            <a:ext cx="0" cy="210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178142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392905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8" y="3429001"/>
            <a:ext cx="647955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75" y="606828"/>
            <a:ext cx="4323809" cy="60433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606828"/>
            <a:ext cx="4323809" cy="604335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552908" y="162098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3552908" y="226977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3552908" y="2918558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3552908" y="3567346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3552908" y="4216134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3552908" y="486492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3552908" y="551371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3552908" y="6162501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8749700" y="162098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8749700" y="226977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8749700" y="2918558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8749700" y="3567346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8749700" y="4216134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8749700" y="4864922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8749700" y="5513710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57"/>
          <p:cNvSpPr/>
          <p:nvPr/>
        </p:nvSpPr>
        <p:spPr>
          <a:xfrm>
            <a:off x="8749700" y="6162501"/>
            <a:ext cx="1762298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90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2022-03-17T06:42:33Z</dcterms:created>
  <dcterms:modified xsi:type="dcterms:W3CDTF">2022-03-17T06:42:33Z</dcterms:modified>
</cp:coreProperties>
</file>