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3" r:id="rId5"/>
    <p:sldId id="261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960379" y="3240557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48" name="フローチャート: 処理 47"/>
          <p:cNvSpPr/>
          <p:nvPr/>
        </p:nvSpPr>
        <p:spPr>
          <a:xfrm>
            <a:off x="7151298" y="2665549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ERROR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ログ</a:t>
            </a:r>
            <a:r>
              <a:rPr kumimoji="1" lang="ja-JP" altLang="en-US" sz="1100" b="1" dirty="0" smtClean="0">
                <a:solidFill>
                  <a:schemeClr val="tx1"/>
                </a:solidFill>
              </a:rPr>
              <a:t>を出力する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48" idx="2"/>
            <a:endCxn id="55" idx="0"/>
          </p:cNvCxnSpPr>
          <p:nvPr/>
        </p:nvCxnSpPr>
        <p:spPr>
          <a:xfrm flipH="1">
            <a:off x="8050379" y="3025549"/>
            <a:ext cx="919" cy="215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7" idx="3"/>
            <a:endCxn id="48" idx="0"/>
          </p:cNvCxnSpPr>
          <p:nvPr/>
        </p:nvCxnSpPr>
        <p:spPr>
          <a:xfrm>
            <a:off x="6994332" y="2295302"/>
            <a:ext cx="1056966" cy="3702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7151298" y="246487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リスナー</a:t>
            </a:r>
            <a:r>
              <a:rPr lang="en-US" altLang="ja-JP" sz="1100" b="1" dirty="0" smtClean="0"/>
              <a:t>)</a:t>
            </a:r>
            <a:endParaRPr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1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2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8762055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762055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8762055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99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1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5" y="1409952"/>
            <a:ext cx="43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2022-03-17T06:42:34Z</dcterms:created>
  <dcterms:modified xsi:type="dcterms:W3CDTF">2022-03-17T06:42:35Z</dcterms:modified>
</cp:coreProperties>
</file>