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6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92000" cy="6268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処理 51"/>
          <p:cNvSpPr/>
          <p:nvPr/>
        </p:nvSpPr>
        <p:spPr>
          <a:xfrm>
            <a:off x="5187966" y="5527151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52" idx="0"/>
          </p:cNvCxnSpPr>
          <p:nvPr/>
        </p:nvCxnSpPr>
        <p:spPr>
          <a:xfrm flipH="1">
            <a:off x="6087966" y="531739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608811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cxnSp>
        <p:nvCxnSpPr>
          <p:cNvPr id="12" name="カギ線コネクタ 11"/>
          <p:cNvCxnSpPr>
            <a:stCxn id="47" idx="3"/>
            <a:endCxn id="60" idx="0"/>
          </p:cNvCxnSpPr>
          <p:nvPr/>
        </p:nvCxnSpPr>
        <p:spPr>
          <a:xfrm>
            <a:off x="6994332" y="2295302"/>
            <a:ext cx="1065986" cy="3830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2" idx="2"/>
            <a:endCxn id="28" idx="0"/>
          </p:cNvCxnSpPr>
          <p:nvPr/>
        </p:nvCxnSpPr>
        <p:spPr>
          <a:xfrm>
            <a:off x="6087966" y="5887151"/>
            <a:ext cx="0" cy="20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5182722" y="553125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入力チェックエラーの場合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終了コードを変更する</a:t>
            </a:r>
            <a:endParaRPr lang="ja-JP" altLang="en-US" sz="1100" b="1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7160318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1" name="カギ線コネクタ 60"/>
          <p:cNvCxnSpPr>
            <a:stCxn id="60" idx="2"/>
            <a:endCxn id="32" idx="2"/>
          </p:cNvCxnSpPr>
          <p:nvPr/>
        </p:nvCxnSpPr>
        <p:spPr>
          <a:xfrm rot="5400000">
            <a:off x="7044384" y="2981940"/>
            <a:ext cx="959518" cy="10723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151298" y="2675217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WARN</a:t>
            </a:r>
            <a:r>
              <a:rPr lang="ja-JP" altLang="en-US" sz="1100" b="1" dirty="0" smtClean="0"/>
              <a:t>ログを出力する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3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2"/>
            <a:ext cx="4324350" cy="40386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6" y="488792"/>
            <a:ext cx="4324350" cy="40386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89509" y="3821881"/>
            <a:ext cx="1764630" cy="126000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89509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289509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3289509" y="342588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3289509" y="39783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8753049" y="3821881"/>
            <a:ext cx="1764630" cy="126000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8753049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8753049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8753049" y="342588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8753049" y="39783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9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19899" cy="249589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530986"/>
            <a:ext cx="1612231" cy="108000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6954253" y="108447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61984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6948948" y="221961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6948948" y="251860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141624" y="2237582"/>
            <a:ext cx="1612231" cy="255600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141624" y="2668770"/>
            <a:ext cx="1612231" cy="252000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5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  <a:prstDash val="dash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2022-03-17T06:42:36Z</dcterms:created>
  <dcterms:modified xsi:type="dcterms:W3CDTF">2022-03-17T06:42:36Z</dcterms:modified>
</cp:coreProperties>
</file>