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0"/>
            <a:ext cx="12192000" cy="5120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1540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129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105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79880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060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012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154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129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105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060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39880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" idx="1"/>
            <a:endCxn id="5" idx="3"/>
          </p:cNvCxnSpPr>
          <p:nvPr/>
        </p:nvCxnSpPr>
        <p:spPr>
          <a:xfrm flipH="1" flipV="1">
            <a:off x="6987966" y="571299"/>
            <a:ext cx="615152" cy="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3"/>
          </p:cNvCxnSpPr>
          <p:nvPr/>
        </p:nvCxnSpPr>
        <p:spPr>
          <a:xfrm flipV="1">
            <a:off x="6987966" y="3990117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結合子 82"/>
          <p:cNvSpPr/>
          <p:nvPr/>
        </p:nvSpPr>
        <p:spPr bwMode="auto">
          <a:xfrm>
            <a:off x="6042966" y="4995171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28" name="フローチャート : 結合子 83"/>
          <p:cNvSpPr/>
          <p:nvPr/>
        </p:nvSpPr>
        <p:spPr bwMode="auto">
          <a:xfrm>
            <a:off x="5997966" y="4950171"/>
            <a:ext cx="180000" cy="180000"/>
          </a:xfrm>
          <a:prstGeom prst="flowChartConnec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31" name="片側の 2 つの角を切り取った四角形 30"/>
          <p:cNvSpPr/>
          <p:nvPr/>
        </p:nvSpPr>
        <p:spPr>
          <a:xfrm>
            <a:off x="5187966" y="1530817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036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036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084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0844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0818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87754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1054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327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0589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6581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01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0817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0121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メモ 1"/>
          <p:cNvSpPr/>
          <p:nvPr/>
        </p:nvSpPr>
        <p:spPr>
          <a:xfrm>
            <a:off x="7603118" y="39139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4708358" y="1138990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68366" y="427299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7" name="メモ 46"/>
          <p:cNvSpPr/>
          <p:nvPr/>
        </p:nvSpPr>
        <p:spPr>
          <a:xfrm>
            <a:off x="7607664" y="381011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93118" y="384611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72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5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2022-03-17T06:42:37Z</dcterms:created>
  <dcterms:modified xsi:type="dcterms:W3CDTF">2022-03-17T06:42:37Z</dcterms:modified>
</cp:coreProperties>
</file>