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sldIdLst>
    <p:sldId id="268" r:id="rId2"/>
    <p:sldId id="269" r:id="rId3"/>
    <p:sldId id="270" r:id="rId4"/>
    <p:sldId id="271" r:id="rId5"/>
    <p:sldId id="275" r:id="rId6"/>
    <p:sldId id="267" r:id="rId7"/>
    <p:sldId id="273" r:id="rId8"/>
    <p:sldId id="272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21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203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20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25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50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02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2815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2254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589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436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949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7547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0" y="1228725"/>
            <a:ext cx="4381500" cy="4400550"/>
          </a:xfrm>
          <a:prstGeom prst="rect">
            <a:avLst/>
          </a:prstGeom>
        </p:spPr>
      </p:pic>
      <p:sp>
        <p:nvSpPr>
          <p:cNvPr id="7" name="角丸四角形 6"/>
          <p:cNvSpPr/>
          <p:nvPr/>
        </p:nvSpPr>
        <p:spPr>
          <a:xfrm>
            <a:off x="4105775" y="1693446"/>
            <a:ext cx="1548000" cy="1800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42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0" y="1228725"/>
            <a:ext cx="4381500" cy="4400550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5629775" y="2007771"/>
            <a:ext cx="2232000" cy="2160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3639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" y="1533525"/>
            <a:ext cx="10572750" cy="3790950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1398935" y="1784647"/>
            <a:ext cx="5400000" cy="3240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809625" y="3429000"/>
            <a:ext cx="5184000" cy="9720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2659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" y="2686050"/>
            <a:ext cx="1057275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07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823069" y="93790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・更新後</a:t>
            </a:r>
            <a:endParaRPr kumimoji="1" lang="ja-JP" altLang="en-US" sz="16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608075" y="93790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・更新前</a:t>
            </a:r>
            <a:endParaRPr kumimoji="1" lang="ja-JP" altLang="en-US" sz="1600" dirty="0"/>
          </a:p>
        </p:txBody>
      </p:sp>
      <p:sp>
        <p:nvSpPr>
          <p:cNvPr id="39" name="右矢印 38"/>
          <p:cNvSpPr/>
          <p:nvPr/>
        </p:nvSpPr>
        <p:spPr>
          <a:xfrm>
            <a:off x="5898779" y="3365701"/>
            <a:ext cx="678426" cy="45023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075" y="491429"/>
            <a:ext cx="3967347" cy="6195703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069" y="492273"/>
            <a:ext cx="3966851" cy="6194929"/>
          </a:xfrm>
          <a:prstGeom prst="rect">
            <a:avLst/>
          </a:prstGeom>
        </p:spPr>
      </p:pic>
      <p:sp>
        <p:nvSpPr>
          <p:cNvPr id="26" name="角丸四角形 25"/>
          <p:cNvSpPr/>
          <p:nvPr/>
        </p:nvSpPr>
        <p:spPr>
          <a:xfrm>
            <a:off x="3378609" y="1537856"/>
            <a:ext cx="1625654" cy="32419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角丸四角形 44"/>
          <p:cNvSpPr/>
          <p:nvPr/>
        </p:nvSpPr>
        <p:spPr>
          <a:xfrm>
            <a:off x="3378609" y="2202083"/>
            <a:ext cx="1625654" cy="32419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角丸四角形 45"/>
          <p:cNvSpPr/>
          <p:nvPr/>
        </p:nvSpPr>
        <p:spPr>
          <a:xfrm>
            <a:off x="3378609" y="2866310"/>
            <a:ext cx="1625654" cy="32419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角丸四角形 46"/>
          <p:cNvSpPr/>
          <p:nvPr/>
        </p:nvSpPr>
        <p:spPr>
          <a:xfrm>
            <a:off x="3378609" y="3530537"/>
            <a:ext cx="1625654" cy="32419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角丸四角形 47"/>
          <p:cNvSpPr/>
          <p:nvPr/>
        </p:nvSpPr>
        <p:spPr>
          <a:xfrm>
            <a:off x="3378609" y="4194764"/>
            <a:ext cx="1625654" cy="32419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角丸四角形 48"/>
          <p:cNvSpPr/>
          <p:nvPr/>
        </p:nvSpPr>
        <p:spPr>
          <a:xfrm>
            <a:off x="3378609" y="4858991"/>
            <a:ext cx="1625654" cy="32419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角丸四角形 49"/>
          <p:cNvSpPr/>
          <p:nvPr/>
        </p:nvSpPr>
        <p:spPr>
          <a:xfrm>
            <a:off x="3378609" y="5523218"/>
            <a:ext cx="1625654" cy="32419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角丸四角形 50"/>
          <p:cNvSpPr/>
          <p:nvPr/>
        </p:nvSpPr>
        <p:spPr>
          <a:xfrm>
            <a:off x="3378609" y="6187442"/>
            <a:ext cx="1625654" cy="32419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角丸四角形 51"/>
          <p:cNvSpPr/>
          <p:nvPr/>
        </p:nvSpPr>
        <p:spPr>
          <a:xfrm>
            <a:off x="8593459" y="1537856"/>
            <a:ext cx="1625654" cy="32419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角丸四角形 52"/>
          <p:cNvSpPr/>
          <p:nvPr/>
        </p:nvSpPr>
        <p:spPr>
          <a:xfrm>
            <a:off x="8593459" y="2202083"/>
            <a:ext cx="1625654" cy="32419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角丸四角形 68"/>
          <p:cNvSpPr/>
          <p:nvPr/>
        </p:nvSpPr>
        <p:spPr>
          <a:xfrm>
            <a:off x="8593459" y="2866310"/>
            <a:ext cx="1625654" cy="32419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角丸四角形 69"/>
          <p:cNvSpPr/>
          <p:nvPr/>
        </p:nvSpPr>
        <p:spPr>
          <a:xfrm>
            <a:off x="8593459" y="3530537"/>
            <a:ext cx="1625654" cy="32419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角丸四角形 70"/>
          <p:cNvSpPr/>
          <p:nvPr/>
        </p:nvSpPr>
        <p:spPr>
          <a:xfrm>
            <a:off x="8593459" y="4194764"/>
            <a:ext cx="1625654" cy="32419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角丸四角形 71"/>
          <p:cNvSpPr/>
          <p:nvPr/>
        </p:nvSpPr>
        <p:spPr>
          <a:xfrm>
            <a:off x="8593459" y="4858991"/>
            <a:ext cx="1625654" cy="32419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角丸四角形 72"/>
          <p:cNvSpPr/>
          <p:nvPr/>
        </p:nvSpPr>
        <p:spPr>
          <a:xfrm>
            <a:off x="8593459" y="5523218"/>
            <a:ext cx="1625654" cy="32419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角丸四角形 73"/>
          <p:cNvSpPr/>
          <p:nvPr/>
        </p:nvSpPr>
        <p:spPr>
          <a:xfrm>
            <a:off x="8593459" y="6187442"/>
            <a:ext cx="1625654" cy="32419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6986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069" y="488491"/>
            <a:ext cx="3200847" cy="480127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625" y="488491"/>
            <a:ext cx="3210373" cy="4744112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6823069" y="93790"/>
            <a:ext cx="1428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</a:t>
            </a:r>
            <a:r>
              <a:rPr lang="ja-JP" altLang="en-US" sz="1600" dirty="0" smtClean="0"/>
              <a:t>出力</a:t>
            </a:r>
            <a:r>
              <a:rPr lang="ja-JP" altLang="en-US" sz="1600" dirty="0"/>
              <a:t>ファイル</a:t>
            </a:r>
            <a:endParaRPr kumimoji="1" lang="ja-JP" altLang="en-US" sz="16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004625" y="99348"/>
            <a:ext cx="1428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</a:t>
            </a:r>
            <a:r>
              <a:rPr lang="ja-JP" altLang="en-US" sz="1600" dirty="0" smtClean="0"/>
              <a:t>入力</a:t>
            </a:r>
            <a:r>
              <a:rPr lang="ja-JP" altLang="en-US" sz="1600" dirty="0"/>
              <a:t>ファイル</a:t>
            </a:r>
            <a:endParaRPr kumimoji="1" lang="ja-JP" altLang="en-US" sz="1600" dirty="0"/>
          </a:p>
        </p:txBody>
      </p:sp>
      <p:sp>
        <p:nvSpPr>
          <p:cNvPr id="39" name="右矢印 38"/>
          <p:cNvSpPr/>
          <p:nvPr/>
        </p:nvSpPr>
        <p:spPr>
          <a:xfrm>
            <a:off x="5679821" y="1616326"/>
            <a:ext cx="678426" cy="45023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角丸四角形 39"/>
          <p:cNvSpPr/>
          <p:nvPr/>
        </p:nvSpPr>
        <p:spPr>
          <a:xfrm>
            <a:off x="2141622" y="785776"/>
            <a:ext cx="1612231" cy="289047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2141623" y="1363289"/>
            <a:ext cx="1612231" cy="297071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2141621" y="1925561"/>
            <a:ext cx="1612231" cy="289047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 16"/>
          <p:cNvSpPr/>
          <p:nvPr/>
        </p:nvSpPr>
        <p:spPr>
          <a:xfrm>
            <a:off x="2141622" y="2503074"/>
            <a:ext cx="1612231" cy="297071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角丸四角形 17"/>
          <p:cNvSpPr/>
          <p:nvPr/>
        </p:nvSpPr>
        <p:spPr>
          <a:xfrm>
            <a:off x="2141621" y="3074165"/>
            <a:ext cx="1612231" cy="289047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角丸四角形 20"/>
          <p:cNvSpPr/>
          <p:nvPr/>
        </p:nvSpPr>
        <p:spPr>
          <a:xfrm>
            <a:off x="2141622" y="3651678"/>
            <a:ext cx="1612231" cy="297071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角丸四角形 21"/>
          <p:cNvSpPr/>
          <p:nvPr/>
        </p:nvSpPr>
        <p:spPr>
          <a:xfrm>
            <a:off x="2141620" y="4222769"/>
            <a:ext cx="1612231" cy="289047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2141621" y="4800282"/>
            <a:ext cx="1612231" cy="297071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6954254" y="785776"/>
            <a:ext cx="1612231" cy="289047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 24"/>
          <p:cNvSpPr/>
          <p:nvPr/>
        </p:nvSpPr>
        <p:spPr>
          <a:xfrm>
            <a:off x="6954255" y="1363289"/>
            <a:ext cx="1612231" cy="297071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角丸四角形 25"/>
          <p:cNvSpPr/>
          <p:nvPr/>
        </p:nvSpPr>
        <p:spPr>
          <a:xfrm>
            <a:off x="6954253" y="1925561"/>
            <a:ext cx="1612231" cy="289047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 26"/>
          <p:cNvSpPr/>
          <p:nvPr/>
        </p:nvSpPr>
        <p:spPr>
          <a:xfrm>
            <a:off x="6954254" y="2503074"/>
            <a:ext cx="1612231" cy="297071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角丸四角形 27"/>
          <p:cNvSpPr/>
          <p:nvPr/>
        </p:nvSpPr>
        <p:spPr>
          <a:xfrm>
            <a:off x="6954253" y="3074165"/>
            <a:ext cx="1612231" cy="289047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角丸四角形 28"/>
          <p:cNvSpPr/>
          <p:nvPr/>
        </p:nvSpPr>
        <p:spPr>
          <a:xfrm>
            <a:off x="6954254" y="3651678"/>
            <a:ext cx="1612231" cy="297071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6954252" y="4222769"/>
            <a:ext cx="1612231" cy="289047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角丸四角形 30"/>
          <p:cNvSpPr/>
          <p:nvPr/>
        </p:nvSpPr>
        <p:spPr>
          <a:xfrm>
            <a:off x="6954253" y="4800282"/>
            <a:ext cx="1612231" cy="297071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4282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187" y="2305050"/>
            <a:ext cx="7667625" cy="2247900"/>
          </a:xfrm>
          <a:prstGeom prst="rect">
            <a:avLst/>
          </a:prstGeom>
        </p:spPr>
      </p:pic>
      <p:sp>
        <p:nvSpPr>
          <p:cNvPr id="8" name="角丸四角形 7"/>
          <p:cNvSpPr/>
          <p:nvPr/>
        </p:nvSpPr>
        <p:spPr>
          <a:xfrm>
            <a:off x="3272590" y="2621531"/>
            <a:ext cx="2155621" cy="28209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4821528" y="3180161"/>
            <a:ext cx="4189468" cy="28209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7969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" y="1533525"/>
            <a:ext cx="10572750" cy="3790950"/>
          </a:xfrm>
          <a:prstGeom prst="rect">
            <a:avLst/>
          </a:prstGeom>
        </p:spPr>
      </p:pic>
      <p:sp>
        <p:nvSpPr>
          <p:cNvPr id="3" name="角丸四角形 2"/>
          <p:cNvSpPr/>
          <p:nvPr/>
        </p:nvSpPr>
        <p:spPr>
          <a:xfrm>
            <a:off x="1398935" y="1784647"/>
            <a:ext cx="6984000" cy="3240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5085110" y="3689647"/>
            <a:ext cx="1080000" cy="1800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3178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ワイド画面</PresentationFormat>
  <Paragraphs>4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2022-03-17T10:29:17Z</dcterms:created>
  <dcterms:modified xsi:type="dcterms:W3CDTF">2022-03-17T10:29:17Z</dcterms:modified>
</cp:coreProperties>
</file>