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1"/>
            <a:ext cx="12192000" cy="512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87901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862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814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862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47901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3763532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3998138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4958192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8383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838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886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8865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9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14766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13913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7383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3937523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81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8838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814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75" y="606828"/>
            <a:ext cx="4323809" cy="6043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606828"/>
            <a:ext cx="4323809" cy="604335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552908" y="162098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3552908" y="226977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3552908" y="2918558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3552908" y="3567346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552908" y="4216134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3552908" y="486492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52908" y="551371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552908" y="6162501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749700" y="162098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8749700" y="226977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8749700" y="2918558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8749700" y="3567346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8749700" y="4216134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749700" y="486492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8749700" y="551371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749700" y="6162501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90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2022-03-17T10:29:18Z</dcterms:created>
  <dcterms:modified xsi:type="dcterms:W3CDTF">2022-03-17T10:29:18Z</dcterms:modified>
</cp:coreProperties>
</file>