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6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92000" cy="6268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: 処理 51"/>
          <p:cNvSpPr/>
          <p:nvPr/>
        </p:nvSpPr>
        <p:spPr>
          <a:xfrm>
            <a:off x="5187966" y="5527151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95739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324811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438763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608115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52" idx="0"/>
          </p:cNvCxnSpPr>
          <p:nvPr/>
        </p:nvCxnSpPr>
        <p:spPr>
          <a:xfrm flipH="1">
            <a:off x="6087966" y="5317392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4333023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4567629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6088111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817874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417787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9" idx="2"/>
            <a:endCxn id="36" idx="0"/>
          </p:cNvCxnSpPr>
          <p:nvPr/>
        </p:nvCxnSpPr>
        <p:spPr>
          <a:xfrm>
            <a:off x="6087966" y="2468597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3038356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8"/>
            <a:ext cx="1" cy="227903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2278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683404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324333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4507014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438762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sp>
        <p:nvSpPr>
          <p:cNvPr id="29" name="フローチャート: 判断 28"/>
          <p:cNvSpPr/>
          <p:nvPr/>
        </p:nvSpPr>
        <p:spPr>
          <a:xfrm>
            <a:off x="5187966" y="2108597"/>
            <a:ext cx="18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31" idx="1"/>
            <a:endCxn id="29" idx="0"/>
          </p:cNvCxnSpPr>
          <p:nvPr/>
        </p:nvCxnSpPr>
        <p:spPr>
          <a:xfrm>
            <a:off x="6087966" y="189883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74763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994484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94332" y="211530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入力チェックする</a:t>
            </a:r>
            <a:endParaRPr lang="ja-JP" altLang="en-US" sz="11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44048" y="2103545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 smtClean="0"/>
              <a:t>エラーあり</a:t>
            </a:r>
            <a:endParaRPr lang="ja-JP" alt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97958" y="245185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エラーな</a:t>
            </a:r>
            <a:r>
              <a:rPr lang="ja-JP" altLang="en-US" sz="1100" b="1" dirty="0"/>
              <a:t>し</a:t>
            </a:r>
            <a:endParaRPr lang="en-US" altLang="ja-JP" sz="1100" b="1" dirty="0" smtClean="0"/>
          </a:p>
        </p:txBody>
      </p:sp>
      <p:cxnSp>
        <p:nvCxnSpPr>
          <p:cNvPr id="12" name="カギ線コネクタ 11"/>
          <p:cNvCxnSpPr>
            <a:stCxn id="47" idx="3"/>
            <a:endCxn id="60" idx="0"/>
          </p:cNvCxnSpPr>
          <p:nvPr/>
        </p:nvCxnSpPr>
        <p:spPr>
          <a:xfrm>
            <a:off x="6994332" y="2295302"/>
            <a:ext cx="1065986" cy="3830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2" idx="2"/>
            <a:endCxn id="28" idx="0"/>
          </p:cNvCxnSpPr>
          <p:nvPr/>
        </p:nvCxnSpPr>
        <p:spPr>
          <a:xfrm>
            <a:off x="6087966" y="5887151"/>
            <a:ext cx="0" cy="20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5182722" y="553125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入力チェックエラーの場合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終了コードを変更する</a:t>
            </a:r>
            <a:endParaRPr lang="ja-JP" altLang="en-US" sz="1100" b="1" dirty="0"/>
          </a:p>
        </p:txBody>
      </p:sp>
      <p:sp>
        <p:nvSpPr>
          <p:cNvPr id="60" name="フローチャート: 処理 59"/>
          <p:cNvSpPr/>
          <p:nvPr/>
        </p:nvSpPr>
        <p:spPr>
          <a:xfrm>
            <a:off x="7160318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1" name="カギ線コネクタ 60"/>
          <p:cNvCxnSpPr>
            <a:stCxn id="60" idx="2"/>
            <a:endCxn id="32" idx="2"/>
          </p:cNvCxnSpPr>
          <p:nvPr/>
        </p:nvCxnSpPr>
        <p:spPr>
          <a:xfrm rot="5400000">
            <a:off x="7044384" y="2981940"/>
            <a:ext cx="959518" cy="10723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151298" y="2675217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WARN</a:t>
            </a:r>
            <a:r>
              <a:rPr lang="ja-JP" altLang="en-US" sz="1100" b="1" dirty="0" smtClean="0"/>
              <a:t>ログを出力する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012117" y="3429001"/>
            <a:ext cx="792000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3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2012117" y="3429001"/>
            <a:ext cx="792000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792"/>
            <a:ext cx="4324350" cy="40386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6" y="488792"/>
            <a:ext cx="4324350" cy="40386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60236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5864" y="2216570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289509" y="3821881"/>
            <a:ext cx="1764630" cy="126000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289509" y="1986744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3289509" y="27210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3289509" y="342588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3289509" y="39783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8753049" y="3821881"/>
            <a:ext cx="1764630" cy="126000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8753049" y="1986744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8753049" y="27210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8753049" y="342588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8753049" y="39783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9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502540"/>
            <a:ext cx="3219899" cy="249589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502540"/>
            <a:ext cx="3210373" cy="263879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652045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141624" y="2530986"/>
            <a:ext cx="1612231" cy="108000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6954253" y="108447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54252" y="1661984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6948948" y="221961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6948948" y="251860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141624" y="2237582"/>
            <a:ext cx="1612231" cy="255600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141624" y="2668770"/>
            <a:ext cx="1612231" cy="252000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5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  <a:prstDash val="dash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2022-03-17T10:29:21Z</dcterms:created>
  <dcterms:modified xsi:type="dcterms:W3CDTF">2022-03-17T10:29:21Z</dcterms:modified>
</cp:coreProperties>
</file>