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0" y="9561"/>
            <a:ext cx="12192000" cy="5347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16078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5" idx="2"/>
            <a:endCxn id="48" idx="0"/>
          </p:cNvCxnSpPr>
          <p:nvPr/>
        </p:nvCxnSpPr>
        <p:spPr>
          <a:xfrm>
            <a:off x="6087966" y="520784"/>
            <a:ext cx="0" cy="198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8" idx="2"/>
            <a:endCxn id="57" idx="0"/>
          </p:cNvCxnSpPr>
          <p:nvPr/>
        </p:nvCxnSpPr>
        <p:spPr>
          <a:xfrm>
            <a:off x="6087966" y="1079213"/>
            <a:ext cx="0" cy="211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7966" y="15824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1. </a:t>
            </a:r>
            <a:r>
              <a:rPr lang="ja-JP" altLang="en-US" sz="1100" b="1" dirty="0" smtClean="0"/>
              <a:t>はじめに</a:t>
            </a:r>
            <a:endParaRPr lang="ja-JP" altLang="en-US" sz="1100" b="1" dirty="0"/>
          </a:p>
        </p:txBody>
      </p:sp>
      <p:sp>
        <p:nvSpPr>
          <p:cNvPr id="48" name="フローチャート: 処理 47"/>
          <p:cNvSpPr/>
          <p:nvPr/>
        </p:nvSpPr>
        <p:spPr>
          <a:xfrm>
            <a:off x="5187966" y="71921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187966" y="72230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/>
              <a:t>2</a:t>
            </a:r>
            <a:r>
              <a:rPr lang="en-US" altLang="ja-JP" sz="1100" b="1" dirty="0" smtClean="0"/>
              <a:t>. </a:t>
            </a:r>
            <a:r>
              <a:rPr lang="ja-JP" altLang="en-US" sz="1100" b="1" dirty="0" smtClean="0"/>
              <a:t>作成するアプリケーション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の説明</a:t>
            </a:r>
            <a:endParaRPr lang="ja-JP" altLang="en-US" sz="1100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5187966" y="1290892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187966" y="1287800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3. </a:t>
            </a:r>
            <a:r>
              <a:rPr lang="ja-JP" altLang="en-US" sz="1100" b="1" dirty="0" smtClean="0"/>
              <a:t>環境構築</a:t>
            </a:r>
            <a:endParaRPr lang="ja-JP" altLang="en-US" sz="1100" b="1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3927966" y="2078775"/>
            <a:ext cx="4320000" cy="30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27966" y="2074691"/>
            <a:ext cx="432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/>
              <a:t>4</a:t>
            </a:r>
            <a:r>
              <a:rPr lang="en-US" altLang="ja-JP" sz="1100" b="1" dirty="0" smtClean="0"/>
              <a:t>. </a:t>
            </a:r>
            <a:r>
              <a:rPr lang="ja-JP" altLang="en-US" sz="1100" b="1" dirty="0" smtClean="0"/>
              <a:t>バッチジョブの実装方法</a:t>
            </a:r>
            <a:endParaRPr lang="ja-JP" altLang="en-US" sz="1100" b="1" dirty="0"/>
          </a:p>
        </p:txBody>
      </p:sp>
      <p:sp>
        <p:nvSpPr>
          <p:cNvPr id="64" name="フローチャート: 処理 63"/>
          <p:cNvSpPr/>
          <p:nvPr/>
        </p:nvSpPr>
        <p:spPr>
          <a:xfrm>
            <a:off x="4107914" y="2445400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107914" y="2445230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データベースアクセスで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データ入出力を行うジョブ</a:t>
            </a:r>
            <a:endParaRPr lang="ja-JP" altLang="en-US" sz="1100" dirty="0"/>
          </a:p>
        </p:txBody>
      </p:sp>
      <p:sp>
        <p:nvSpPr>
          <p:cNvPr id="66" name="フローチャート: 処理 65"/>
          <p:cNvSpPr/>
          <p:nvPr/>
        </p:nvSpPr>
        <p:spPr>
          <a:xfrm>
            <a:off x="6258079" y="244594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58079" y="2448628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ファイルアクセスで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データ入出力を行うジョブ</a:t>
            </a:r>
            <a:endParaRPr lang="ja-JP" altLang="en-US" sz="1100" dirty="0"/>
          </a:p>
        </p:txBody>
      </p:sp>
      <p:sp>
        <p:nvSpPr>
          <p:cNvPr id="69" name="フローチャート: 処理 68"/>
          <p:cNvSpPr/>
          <p:nvPr/>
        </p:nvSpPr>
        <p:spPr>
          <a:xfrm>
            <a:off x="5187966" y="315673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187965" y="3158420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入力データの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妥当性検証を行うジョブ</a:t>
            </a:r>
            <a:endParaRPr lang="ja-JP" altLang="en-US" sz="1100" dirty="0"/>
          </a:p>
        </p:txBody>
      </p:sp>
      <p:sp>
        <p:nvSpPr>
          <p:cNvPr id="71" name="フローチャート: 処理 70"/>
          <p:cNvSpPr/>
          <p:nvPr/>
        </p:nvSpPr>
        <p:spPr>
          <a:xfrm>
            <a:off x="4107914" y="386752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2" name="フローチャート: 処理 71"/>
          <p:cNvSpPr/>
          <p:nvPr/>
        </p:nvSpPr>
        <p:spPr>
          <a:xfrm>
            <a:off x="6258079" y="386752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フローチャート: 処理 75"/>
          <p:cNvSpPr/>
          <p:nvPr/>
        </p:nvSpPr>
        <p:spPr>
          <a:xfrm>
            <a:off x="5187966" y="457831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5" name="カギ線コネクタ 74"/>
          <p:cNvCxnSpPr>
            <a:stCxn id="64" idx="2"/>
            <a:endCxn id="69" idx="0"/>
          </p:cNvCxnSpPr>
          <p:nvPr/>
        </p:nvCxnSpPr>
        <p:spPr>
          <a:xfrm rot="16200000" flipH="1">
            <a:off x="5372274" y="2441040"/>
            <a:ext cx="351333" cy="108005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66" idx="2"/>
            <a:endCxn id="69" idx="0"/>
          </p:cNvCxnSpPr>
          <p:nvPr/>
        </p:nvCxnSpPr>
        <p:spPr>
          <a:xfrm rot="5400000">
            <a:off x="6447628" y="2446282"/>
            <a:ext cx="350790" cy="107011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69" idx="2"/>
            <a:endCxn id="71" idx="0"/>
          </p:cNvCxnSpPr>
          <p:nvPr/>
        </p:nvCxnSpPr>
        <p:spPr>
          <a:xfrm rot="5400000">
            <a:off x="5372545" y="3152102"/>
            <a:ext cx="350790" cy="108005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69" idx="2"/>
            <a:endCxn id="72" idx="0"/>
          </p:cNvCxnSpPr>
          <p:nvPr/>
        </p:nvCxnSpPr>
        <p:spPr>
          <a:xfrm rot="16200000" flipH="1">
            <a:off x="6447627" y="3157071"/>
            <a:ext cx="350790" cy="107011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71" idx="2"/>
            <a:endCxn id="76" idx="0"/>
          </p:cNvCxnSpPr>
          <p:nvPr/>
        </p:nvCxnSpPr>
        <p:spPr>
          <a:xfrm rot="16200000" flipH="1">
            <a:off x="5372545" y="3862892"/>
            <a:ext cx="350790" cy="1080052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2" idx="2"/>
            <a:endCxn id="76" idx="0"/>
          </p:cNvCxnSpPr>
          <p:nvPr/>
        </p:nvCxnSpPr>
        <p:spPr>
          <a:xfrm rot="5400000">
            <a:off x="6447628" y="3867862"/>
            <a:ext cx="350790" cy="107011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107914" y="3870021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dirty="0" err="1" smtClean="0"/>
              <a:t>ChunkListener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例外ハンドリングを行うジョブ</a:t>
            </a:r>
            <a:endParaRPr lang="ja-JP" altLang="en-US" sz="11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258078" y="3865499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dirty="0" smtClean="0"/>
              <a:t>try-catch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例外ハンドリングを行うジョブ</a:t>
            </a:r>
            <a:endParaRPr lang="ja-JP" altLang="en-US" sz="11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187965" y="4584459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非同期実行方式</a:t>
            </a:r>
            <a:r>
              <a:rPr lang="ja-JP" altLang="en-US" sz="1100" dirty="0"/>
              <a:t>の</a:t>
            </a:r>
            <a:r>
              <a:rPr lang="ja-JP" altLang="en-US" sz="1100" dirty="0" smtClean="0"/>
              <a:t>ジョブ</a:t>
            </a:r>
            <a:endParaRPr lang="ja-JP" altLang="en-US" sz="1100" dirty="0"/>
          </a:p>
        </p:txBody>
      </p:sp>
      <p:cxnSp>
        <p:nvCxnSpPr>
          <p:cNvPr id="49" name="直線矢印コネクタ 48"/>
          <p:cNvCxnSpPr>
            <a:stCxn id="57" idx="2"/>
            <a:endCxn id="65" idx="0"/>
          </p:cNvCxnSpPr>
          <p:nvPr/>
        </p:nvCxnSpPr>
        <p:spPr>
          <a:xfrm rot="5400000">
            <a:off x="5150771" y="1508035"/>
            <a:ext cx="794338" cy="1080052"/>
          </a:xfrm>
          <a:prstGeom prst="bentConnector3">
            <a:avLst>
              <a:gd name="adj1" fmla="val 2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48"/>
          <p:cNvCxnSpPr>
            <a:stCxn id="58" idx="2"/>
            <a:endCxn id="67" idx="0"/>
          </p:cNvCxnSpPr>
          <p:nvPr/>
        </p:nvCxnSpPr>
        <p:spPr>
          <a:xfrm rot="16200000" flipH="1">
            <a:off x="6226693" y="1517242"/>
            <a:ext cx="792658" cy="1070113"/>
          </a:xfrm>
          <a:prstGeom prst="bentConnector3">
            <a:avLst>
              <a:gd name="adj1" fmla="val 293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2022-03-17T10:29:24Z</dcterms:created>
  <dcterms:modified xsi:type="dcterms:W3CDTF">2022-03-17T10:29:24Z</dcterms:modified>
</cp:coreProperties>
</file>