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5" r:id="rId9"/>
    <p:sldId id="296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0D6C479-3D78-4E00-970A-88F7D4B46CCD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4C7"/>
    <a:srgbClr val="A5C2DF"/>
    <a:srgbClr val="7AA6D0"/>
    <a:srgbClr val="BDD292"/>
    <a:srgbClr val="81A042"/>
    <a:srgbClr val="6D8838"/>
    <a:srgbClr val="9CBC5C"/>
    <a:srgbClr val="FF9999"/>
    <a:srgbClr val="CC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69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93" y="351062"/>
            <a:ext cx="6964816" cy="636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837542" y="4978400"/>
            <a:ext cx="3526972" cy="515257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679370" y="5551715"/>
            <a:ext cx="1719944" cy="48622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2 (枠付き) 9"/>
          <p:cNvSpPr/>
          <p:nvPr/>
        </p:nvSpPr>
        <p:spPr>
          <a:xfrm>
            <a:off x="5747655" y="5794829"/>
            <a:ext cx="1509487" cy="885372"/>
          </a:xfrm>
          <a:prstGeom prst="borderCallout2">
            <a:avLst>
              <a:gd name="adj1" fmla="val 50717"/>
              <a:gd name="adj2" fmla="val -5448"/>
              <a:gd name="adj3" fmla="val 50717"/>
              <a:gd name="adj4" fmla="val -24141"/>
              <a:gd name="adj5" fmla="val 14046"/>
              <a:gd name="adj6" fmla="val -4199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(3)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 </a:t>
            </a:r>
            <a:r>
              <a:rPr lang="en-US" altLang="ja-JP" dirty="0">
                <a:solidFill>
                  <a:schemeClr val="tx1"/>
                </a:solidFill>
              </a:rPr>
              <a:t>Information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463039" y="2236993"/>
            <a:ext cx="6260951" cy="2634734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6640286" y="4753427"/>
            <a:ext cx="1429655" cy="9071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4622"/>
              <a:gd name="adj5" fmla="val 37224"/>
              <a:gd name="adj6" fmla="val -3582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Links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1270001" y="5181983"/>
            <a:ext cx="1429655" cy="907144"/>
          </a:xfrm>
          <a:prstGeom prst="borderCallout2">
            <a:avLst>
              <a:gd name="adj1" fmla="val -6153"/>
              <a:gd name="adj2" fmla="val 12736"/>
              <a:gd name="adj3" fmla="val -42916"/>
              <a:gd name="adj4" fmla="val 13001"/>
              <a:gd name="adj5" fmla="val -58832"/>
              <a:gd name="adj6" fmla="val 3942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(1)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Fetched data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5286" y="-497044"/>
            <a:ext cx="2542025" cy="2633339"/>
          </a:xfrm>
          <a:prstGeom prst="rect">
            <a:avLst/>
          </a:prstGeom>
          <a:noFill/>
        </p:spPr>
      </p:pic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3020201" y="154951"/>
            <a:ext cx="5554017" cy="64242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Server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3461" y="1614468"/>
            <a:ext cx="2762845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?page=0&amp;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カギ線コネクタ 17"/>
          <p:cNvCxnSpPr>
            <a:endCxn id="24" idx="1"/>
          </p:cNvCxnSpPr>
          <p:nvPr/>
        </p:nvCxnSpPr>
        <p:spPr>
          <a:xfrm>
            <a:off x="1712933" y="805110"/>
            <a:ext cx="1503325" cy="677108"/>
          </a:xfrm>
          <a:prstGeom prst="bentConnector3">
            <a:avLst>
              <a:gd name="adj1" fmla="val 76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66"/>
          <p:cNvSpPr>
            <a:spLocks noChangeArrowheads="1"/>
          </p:cNvSpPr>
          <p:nvPr/>
        </p:nvSpPr>
        <p:spPr bwMode="auto">
          <a:xfrm>
            <a:off x="3216258" y="878527"/>
            <a:ext cx="1990123" cy="1207381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&lt;Spring Data&gt;</a:t>
            </a:r>
          </a:p>
          <a:p>
            <a:pPr algn="ctr"/>
            <a:r>
              <a:rPr lang="en-US" altLang="ja-JP" b="1" dirty="0" err="1" smtClean="0"/>
              <a:t>Pageable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HandlerMethod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ArgumentResolver</a:t>
            </a:r>
            <a:endParaRPr lang="ja-JP" altLang="en-US" b="1" dirty="0"/>
          </a:p>
        </p:txBody>
      </p:sp>
      <p:sp>
        <p:nvSpPr>
          <p:cNvPr id="44" name="正方形/長方形 43"/>
          <p:cNvSpPr/>
          <p:nvPr/>
        </p:nvSpPr>
        <p:spPr>
          <a:xfrm>
            <a:off x="2198231" y="104174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9" y="497936"/>
            <a:ext cx="1678181" cy="31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6972748" y="1888562"/>
            <a:ext cx="1118838" cy="583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/>
              <a:t>Aricle</a:t>
            </a:r>
            <a:endParaRPr lang="en-US" altLang="ja-JP" sz="1200" b="1" dirty="0" smtClean="0"/>
          </a:p>
          <a:p>
            <a:pPr algn="ctr"/>
            <a:r>
              <a:rPr lang="en-US" altLang="ja-JP" sz="1200" b="1" dirty="0" smtClean="0"/>
              <a:t>Controller</a:t>
            </a:r>
            <a:endParaRPr lang="ja-JP" altLang="en-US" sz="1200" b="1" dirty="0"/>
          </a:p>
        </p:txBody>
      </p:sp>
      <p:cxnSp>
        <p:nvCxnSpPr>
          <p:cNvPr id="35" name="カギ線コネクタ 34"/>
          <p:cNvCxnSpPr>
            <a:stCxn id="24" idx="3"/>
            <a:endCxn id="2" idx="0"/>
          </p:cNvCxnSpPr>
          <p:nvPr/>
        </p:nvCxnSpPr>
        <p:spPr>
          <a:xfrm>
            <a:off x="5206381" y="1482218"/>
            <a:ext cx="2325786" cy="40634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34"/>
          <p:cNvCxnSpPr/>
          <p:nvPr/>
        </p:nvCxnSpPr>
        <p:spPr>
          <a:xfrm>
            <a:off x="8108234" y="2217301"/>
            <a:ext cx="12700" cy="1149575"/>
          </a:xfrm>
          <a:prstGeom prst="curvedConnector3">
            <a:avLst>
              <a:gd name="adj1" fmla="val 3087803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4" name="フローチャート : 書類 2063"/>
          <p:cNvSpPr/>
          <p:nvPr/>
        </p:nvSpPr>
        <p:spPr>
          <a:xfrm>
            <a:off x="3583252" y="3138474"/>
            <a:ext cx="1184951" cy="83479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Article List</a:t>
            </a:r>
          </a:p>
          <a:p>
            <a:pPr algn="ctr"/>
            <a:r>
              <a:rPr lang="en-US" altLang="ja-JP" sz="1400" dirty="0" smtClean="0"/>
              <a:t>Template </a:t>
            </a:r>
            <a:r>
              <a:rPr lang="en-US" altLang="ja-JP" sz="1400" dirty="0"/>
              <a:t>HTML</a:t>
            </a:r>
            <a:endParaRPr kumimoji="1" lang="ja-JP" altLang="en-US" dirty="0"/>
          </a:p>
        </p:txBody>
      </p:sp>
      <p:sp>
        <p:nvSpPr>
          <p:cNvPr id="95" name="Rectangle 66"/>
          <p:cNvSpPr>
            <a:spLocks noChangeArrowheads="1"/>
          </p:cNvSpPr>
          <p:nvPr/>
        </p:nvSpPr>
        <p:spPr bwMode="auto">
          <a:xfrm>
            <a:off x="5741226" y="497936"/>
            <a:ext cx="1292245" cy="907737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/>
              <a:t>&lt;Spring Data&gt;</a:t>
            </a:r>
          </a:p>
          <a:p>
            <a:pPr algn="ctr"/>
            <a:r>
              <a:rPr lang="en-US" altLang="ja-JP" sz="1400" b="1" dirty="0" err="1" smtClean="0"/>
              <a:t>Pageable</a:t>
            </a:r>
            <a:endParaRPr lang="en-US" altLang="ja-JP" sz="1400" b="1" dirty="0" smtClean="0"/>
          </a:p>
          <a:p>
            <a:pPr algn="ctr"/>
            <a:endParaRPr lang="en-US" altLang="ja-JP" sz="800" b="1" dirty="0" smtClean="0"/>
          </a:p>
          <a:p>
            <a:pPr algn="ctr"/>
            <a:r>
              <a:rPr lang="en-US" altLang="ja-JP" sz="1200" b="1" dirty="0" smtClean="0"/>
              <a:t>page = 0</a:t>
            </a:r>
          </a:p>
          <a:p>
            <a:pPr algn="ctr"/>
            <a:r>
              <a:rPr lang="en-US" altLang="ja-JP" sz="1200" b="1" dirty="0" smtClean="0"/>
              <a:t>Size = 3</a:t>
            </a:r>
            <a:endParaRPr lang="en-US" altLang="ja-JP" sz="1200" b="1" dirty="0"/>
          </a:p>
        </p:txBody>
      </p:sp>
      <p:sp>
        <p:nvSpPr>
          <p:cNvPr id="96" name="角丸四角形 95"/>
          <p:cNvSpPr/>
          <p:nvPr/>
        </p:nvSpPr>
        <p:spPr>
          <a:xfrm>
            <a:off x="6972748" y="3280229"/>
            <a:ext cx="1118838" cy="5301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smtClean="0"/>
              <a:t>Service</a:t>
            </a:r>
            <a:endParaRPr lang="ja-JP" altLang="en-US" sz="1200" b="1" dirty="0"/>
          </a:p>
        </p:txBody>
      </p:sp>
      <p:cxnSp>
        <p:nvCxnSpPr>
          <p:cNvPr id="100" name="カギ線コネクタ 99"/>
          <p:cNvCxnSpPr/>
          <p:nvPr/>
        </p:nvCxnSpPr>
        <p:spPr>
          <a:xfrm>
            <a:off x="7524733" y="2471699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endCxn id="2064" idx="0"/>
          </p:cNvCxnSpPr>
          <p:nvPr/>
        </p:nvCxnSpPr>
        <p:spPr>
          <a:xfrm rot="10800000" flipV="1">
            <a:off x="4175728" y="1984244"/>
            <a:ext cx="2808524" cy="1154230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04212" y="2058086"/>
            <a:ext cx="3620470" cy="3982702"/>
          </a:xfrm>
          <a:prstGeom prst="rect">
            <a:avLst/>
          </a:prstGeom>
          <a:noFill/>
        </p:spPr>
      </p:pic>
      <p:sp>
        <p:nvSpPr>
          <p:cNvPr id="126" name="正方形/長方形 125"/>
          <p:cNvSpPr/>
          <p:nvPr/>
        </p:nvSpPr>
        <p:spPr>
          <a:xfrm>
            <a:off x="6088215" y="143613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(2)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6997135" y="255106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(3)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6130703" y="4329347"/>
            <a:ext cx="6239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(6)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6995746" y="4618884"/>
            <a:ext cx="1118838" cy="5301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err="1" smtClean="0"/>
              <a:t>Repositry</a:t>
            </a:r>
            <a:endParaRPr lang="ja-JP" altLang="en-US" sz="1200" b="1" dirty="0"/>
          </a:p>
        </p:txBody>
      </p:sp>
      <p:cxnSp>
        <p:nvCxnSpPr>
          <p:cNvPr id="133" name="カギ線コネクタ 34"/>
          <p:cNvCxnSpPr/>
          <p:nvPr/>
        </p:nvCxnSpPr>
        <p:spPr>
          <a:xfrm>
            <a:off x="8141458" y="3598655"/>
            <a:ext cx="12700" cy="1149575"/>
          </a:xfrm>
          <a:prstGeom prst="curvedConnector3">
            <a:avLst>
              <a:gd name="adj1" fmla="val 302926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99"/>
          <p:cNvCxnSpPr/>
          <p:nvPr/>
        </p:nvCxnSpPr>
        <p:spPr>
          <a:xfrm>
            <a:off x="7532167" y="3810354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カギ線コネクタ 99"/>
          <p:cNvCxnSpPr>
            <a:stCxn id="132" idx="1"/>
            <a:endCxn id="2" idx="1"/>
          </p:cNvCxnSpPr>
          <p:nvPr/>
        </p:nvCxnSpPr>
        <p:spPr>
          <a:xfrm rot="10800000">
            <a:off x="6972748" y="2180131"/>
            <a:ext cx="22998" cy="2703816"/>
          </a:xfrm>
          <a:prstGeom prst="bentConnector3">
            <a:avLst>
              <a:gd name="adj1" fmla="val 406791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24847"/>
              </p:ext>
            </p:extLst>
          </p:nvPr>
        </p:nvGraphicFramePr>
        <p:xfrm>
          <a:off x="6964283" y="6668430"/>
          <a:ext cx="1234065" cy="118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13"/>
                <a:gridCol w="246813"/>
                <a:gridCol w="246813"/>
                <a:gridCol w="246813"/>
                <a:gridCol w="246813"/>
              </a:tblGrid>
              <a:tr h="122738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9" y="3444643"/>
            <a:ext cx="2022903" cy="37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" name="表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76589"/>
              </p:ext>
            </p:extLst>
          </p:nvPr>
        </p:nvGraphicFramePr>
        <p:xfrm>
          <a:off x="460098" y="3881895"/>
          <a:ext cx="1948105" cy="68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1"/>
                <a:gridCol w="389621"/>
                <a:gridCol w="389621"/>
                <a:gridCol w="389621"/>
                <a:gridCol w="389621"/>
              </a:tblGrid>
              <a:tr h="164195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191927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23" y="4637396"/>
            <a:ext cx="2255055" cy="30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1" name="カギ線コネクタ 99"/>
          <p:cNvCxnSpPr>
            <a:stCxn id="2064" idx="1"/>
          </p:cNvCxnSpPr>
          <p:nvPr/>
        </p:nvCxnSpPr>
        <p:spPr>
          <a:xfrm flipH="1">
            <a:off x="2817536" y="3555870"/>
            <a:ext cx="7657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カギ線コネクタ 99"/>
          <p:cNvCxnSpPr>
            <a:stCxn id="132" idx="2"/>
          </p:cNvCxnSpPr>
          <p:nvPr/>
        </p:nvCxnSpPr>
        <p:spPr>
          <a:xfrm>
            <a:off x="7555165" y="5149009"/>
            <a:ext cx="13966" cy="16540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tangle 66"/>
          <p:cNvSpPr>
            <a:spLocks noChangeArrowheads="1"/>
          </p:cNvSpPr>
          <p:nvPr/>
        </p:nvSpPr>
        <p:spPr bwMode="auto">
          <a:xfrm>
            <a:off x="7827340" y="3966252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4" name="Rectangle 66"/>
          <p:cNvSpPr>
            <a:spLocks noChangeArrowheads="1"/>
          </p:cNvSpPr>
          <p:nvPr/>
        </p:nvSpPr>
        <p:spPr bwMode="auto">
          <a:xfrm>
            <a:off x="7827340" y="2599766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6" name="正方形/長方形 195"/>
          <p:cNvSpPr/>
          <p:nvPr/>
        </p:nvSpPr>
        <p:spPr>
          <a:xfrm>
            <a:off x="7019437" y="391532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(4)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7" name="正方形/長方形 196"/>
          <p:cNvSpPr/>
          <p:nvPr/>
        </p:nvSpPr>
        <p:spPr>
          <a:xfrm>
            <a:off x="7956216" y="513548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(5)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5062516" y="225599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(7)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2974240" y="303951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(8)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10" name="Rectangle 66"/>
          <p:cNvSpPr>
            <a:spLocks noChangeArrowheads="1"/>
          </p:cNvSpPr>
          <p:nvPr/>
        </p:nvSpPr>
        <p:spPr bwMode="auto">
          <a:xfrm>
            <a:off x="5122619" y="2792088"/>
            <a:ext cx="1650689" cy="1380230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</a:t>
            </a:r>
            <a:r>
              <a:rPr lang="en-US" altLang="ja-JP" sz="1000" b="1" dirty="0"/>
              <a:t>Spring Data&gt;</a:t>
            </a:r>
          </a:p>
          <a:p>
            <a:pPr algn="ctr"/>
            <a:r>
              <a:rPr lang="en-US" altLang="ja-JP" sz="1400" b="1" dirty="0" smtClean="0"/>
              <a:t>Page</a:t>
            </a:r>
          </a:p>
          <a:p>
            <a:pPr algn="ctr"/>
            <a:endParaRPr lang="en-US" altLang="ja-JP" sz="800" b="1" dirty="0"/>
          </a:p>
          <a:p>
            <a:pPr algn="ctr"/>
            <a:r>
              <a:rPr lang="en-US" altLang="ja-JP" sz="1200" b="1" dirty="0" err="1" smtClean="0"/>
              <a:t>totalElements</a:t>
            </a:r>
            <a:r>
              <a:rPr lang="en-US" altLang="ja-JP" sz="1200" b="1" dirty="0" smtClean="0"/>
              <a:t> = 18</a:t>
            </a:r>
          </a:p>
        </p:txBody>
      </p:sp>
      <p:sp>
        <p:nvSpPr>
          <p:cNvPr id="211" name="Rectangle 66"/>
          <p:cNvSpPr>
            <a:spLocks noChangeArrowheads="1"/>
          </p:cNvSpPr>
          <p:nvPr/>
        </p:nvSpPr>
        <p:spPr bwMode="auto">
          <a:xfrm>
            <a:off x="5206381" y="3616330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213" name="フリーフォーム 212"/>
          <p:cNvSpPr/>
          <p:nvPr/>
        </p:nvSpPr>
        <p:spPr>
          <a:xfrm rot="2760000">
            <a:off x="4701119" y="3275433"/>
            <a:ext cx="502772" cy="485750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角丸四角形 214"/>
          <p:cNvSpPr/>
          <p:nvPr/>
        </p:nvSpPr>
        <p:spPr>
          <a:xfrm>
            <a:off x="6069349" y="361112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6" name="角丸四角形 215"/>
          <p:cNvSpPr/>
          <p:nvPr/>
        </p:nvSpPr>
        <p:spPr>
          <a:xfrm>
            <a:off x="6130703" y="369356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7" name="角丸四角形 216"/>
          <p:cNvSpPr/>
          <p:nvPr/>
        </p:nvSpPr>
        <p:spPr>
          <a:xfrm>
            <a:off x="6198916" y="3768418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6" name="角丸四角形 225"/>
          <p:cNvSpPr/>
          <p:nvPr/>
        </p:nvSpPr>
        <p:spPr>
          <a:xfrm>
            <a:off x="7026055" y="579212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7" name="角丸四角形 226"/>
          <p:cNvSpPr/>
          <p:nvPr/>
        </p:nvSpPr>
        <p:spPr>
          <a:xfrm>
            <a:off x="7087409" y="587456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8" name="角丸四角形 227"/>
          <p:cNvSpPr/>
          <p:nvPr/>
        </p:nvSpPr>
        <p:spPr>
          <a:xfrm>
            <a:off x="7155622" y="5949409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Article</a:t>
            </a:r>
          </a:p>
        </p:txBody>
      </p:sp>
      <p:cxnSp>
        <p:nvCxnSpPr>
          <p:cNvPr id="232" name="カギ線コネクタ 231"/>
          <p:cNvCxnSpPr/>
          <p:nvPr/>
        </p:nvCxnSpPr>
        <p:spPr>
          <a:xfrm rot="16200000" flipH="1">
            <a:off x="1945222" y="4304509"/>
            <a:ext cx="1206524" cy="243592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正方形/長方形 237"/>
          <p:cNvSpPr/>
          <p:nvPr/>
        </p:nvSpPr>
        <p:spPr>
          <a:xfrm>
            <a:off x="957804" y="6200103"/>
            <a:ext cx="26254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?page=2&amp;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2631269" y="556556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(9)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83" name="円/楕円 182"/>
          <p:cNvSpPr/>
          <p:nvPr/>
        </p:nvSpPr>
        <p:spPr>
          <a:xfrm>
            <a:off x="6956193" y="5403529"/>
            <a:ext cx="1158391" cy="42880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Total</a:t>
            </a:r>
          </a:p>
          <a:p>
            <a:pPr algn="ctr"/>
            <a:r>
              <a:rPr kumimoji="1" lang="en-US" altLang="ja-JP" sz="1200" b="1" dirty="0" smtClean="0"/>
              <a:t>Elements</a:t>
            </a:r>
            <a:endParaRPr kumimoji="1" lang="ja-JP" altLang="en-US" sz="1200" b="1" dirty="0"/>
          </a:p>
        </p:txBody>
      </p:sp>
      <p:sp>
        <p:nvSpPr>
          <p:cNvPr id="266" name="AutoShape 59"/>
          <p:cNvSpPr>
            <a:spLocks noChangeArrowheads="1"/>
          </p:cNvSpPr>
          <p:nvPr/>
        </p:nvSpPr>
        <p:spPr bwMode="auto">
          <a:xfrm>
            <a:off x="5320648" y="6668430"/>
            <a:ext cx="1590373" cy="1082357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Database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25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上矢印 14"/>
          <p:cNvSpPr/>
          <p:nvPr/>
        </p:nvSpPr>
        <p:spPr>
          <a:xfrm rot="10800000">
            <a:off x="6193968" y="28883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/>
          <p:cNvSpPr/>
          <p:nvPr/>
        </p:nvSpPr>
        <p:spPr>
          <a:xfrm rot="5400000">
            <a:off x="4396012" y="2157187"/>
            <a:ext cx="348344" cy="3247568"/>
          </a:xfrm>
          <a:prstGeom prst="rightBrac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上矢印 17"/>
          <p:cNvSpPr/>
          <p:nvPr/>
        </p:nvSpPr>
        <p:spPr>
          <a:xfrm>
            <a:off x="6549570" y="3490687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上矢印 20"/>
          <p:cNvSpPr/>
          <p:nvPr/>
        </p:nvSpPr>
        <p:spPr>
          <a:xfrm rot="10800000">
            <a:off x="2681506" y="2859314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上矢印 22"/>
          <p:cNvSpPr/>
          <p:nvPr/>
        </p:nvSpPr>
        <p:spPr>
          <a:xfrm>
            <a:off x="2290985" y="34979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67581" y="39268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58102" y="24899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61669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70564" y="25052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26166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15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/楕円 4"/>
          <p:cNvSpPr/>
          <p:nvPr/>
        </p:nvSpPr>
        <p:spPr>
          <a:xfrm>
            <a:off x="2931885" y="3171373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上矢印 14"/>
          <p:cNvSpPr/>
          <p:nvPr/>
        </p:nvSpPr>
        <p:spPr>
          <a:xfrm rot="10800000">
            <a:off x="2979959" y="27867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134952" y="3193142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上矢印 27"/>
          <p:cNvSpPr/>
          <p:nvPr/>
        </p:nvSpPr>
        <p:spPr>
          <a:xfrm>
            <a:off x="2437256" y="3534226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50" y="3764641"/>
            <a:ext cx="1895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円/楕円 11"/>
          <p:cNvSpPr/>
          <p:nvPr/>
        </p:nvSpPr>
        <p:spPr>
          <a:xfrm>
            <a:off x="5791201" y="3882568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097360" y="3904340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0" idx="2"/>
            <a:endCxn id="13" idx="4"/>
          </p:cNvCxnSpPr>
          <p:nvPr/>
        </p:nvCxnSpPr>
        <p:spPr>
          <a:xfrm rot="16200000" flipH="1">
            <a:off x="4519155" y="2312296"/>
            <a:ext cx="12700" cy="3967857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5"/>
          <p:cNvCxnSpPr>
            <a:stCxn id="21" idx="3"/>
            <a:endCxn id="12" idx="0"/>
          </p:cNvCxnSpPr>
          <p:nvPr/>
        </p:nvCxnSpPr>
        <p:spPr>
          <a:xfrm>
            <a:off x="3306339" y="2602075"/>
            <a:ext cx="2637942" cy="128049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313852" y="392689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63589" y="241740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49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59541" y="35240"/>
            <a:ext cx="4615546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sz="1300" dirty="0" err="1"/>
              <a:t>ul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active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(0)"&gt;1&lt;/a&gt;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="?page=1&amp;size=6"&gt;2&lt;/a&gt;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ja-JP" altLang="en-US" sz="1300" dirty="0"/>
          </a:p>
          <a:p>
            <a:r>
              <a:rPr lang="ja-JP" altLang="en-US" sz="1300" dirty="0"/>
              <a:t>     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     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="?page=9&amp;size=6"&gt;10&lt;/a&gt;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6" name="角丸四角形 5"/>
          <p:cNvSpPr/>
          <p:nvPr/>
        </p:nvSpPr>
        <p:spPr>
          <a:xfrm>
            <a:off x="1415142" y="2184399"/>
            <a:ext cx="2881087" cy="63137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335314" y="42817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335314" y="1284514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335316" y="2126328"/>
            <a:ext cx="3127825" cy="267790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335314" y="495662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335313" y="5733136"/>
            <a:ext cx="3127829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415141" y="493486"/>
            <a:ext cx="2881088" cy="143691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75065" y="6059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7843" y="14373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62413" y="31790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10800000">
            <a:off x="4479391" y="666875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10800000">
            <a:off x="4484912" y="150948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10800000">
            <a:off x="4463141" y="3265704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10800000">
            <a:off x="4477783" y="5181593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73329" y="51166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895292" y="59004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5" name="右矢印 24"/>
          <p:cNvSpPr/>
          <p:nvPr/>
        </p:nvSpPr>
        <p:spPr>
          <a:xfrm rot="10800000">
            <a:off x="4484912" y="595810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89283" y="10272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99160" y="23158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47" name="右矢印 46"/>
          <p:cNvSpPr/>
          <p:nvPr/>
        </p:nvSpPr>
        <p:spPr>
          <a:xfrm rot="10800000">
            <a:off x="4304467" y="1099457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 rot="10800000">
            <a:off x="4303481" y="2387598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8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03424" y="907746"/>
            <a:ext cx="4181147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b="1" dirty="0" err="1" smtClean="0"/>
              <a:t>ul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endParaRPr lang="en-US" altLang="ja-JP" sz="1300" dirty="0"/>
          </a:p>
          <a:p>
            <a:r>
              <a:rPr lang="en-US" altLang="ja-JP" sz="1300" dirty="0" smtClean="0"/>
              <a:t>         &lt;</a:t>
            </a:r>
            <a:r>
              <a:rPr lang="en-US" altLang="ja-JP" b="1" dirty="0" smtClean="0"/>
              <a:t>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 </a:t>
            </a:r>
            <a:r>
              <a:rPr lang="en-US" altLang="ja-JP" sz="1100" dirty="0" err="1" smtClean="0"/>
              <a:t>href</a:t>
            </a:r>
            <a:r>
              <a:rPr lang="en-US" altLang="ja-JP" sz="1100" dirty="0" smtClean="0"/>
              <a:t>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{Page Link URL}</a:t>
            </a:r>
            <a:r>
              <a:rPr lang="en-US" altLang="ja-JP" sz="1300" dirty="0" smtClean="0"/>
              <a:t>"&gt;</a:t>
            </a:r>
          </a:p>
          <a:p>
            <a:r>
              <a:rPr lang="ja-JP" altLang="en-US" sz="1300" dirty="0" smtClean="0"/>
              <a:t> </a:t>
            </a:r>
            <a:endParaRPr lang="en-US" altLang="ja-JP" sz="1300" dirty="0" smtClean="0"/>
          </a:p>
          <a:p>
            <a:r>
              <a:rPr lang="ja-JP" altLang="en-US" sz="1300" dirty="0" smtClean="0"/>
              <a:t>                        </a:t>
            </a:r>
            <a:r>
              <a:rPr lang="en-US" altLang="ja-JP" b="1" dirty="0" smtClean="0"/>
              <a:t>{</a:t>
            </a:r>
            <a:r>
              <a:rPr lang="en-US" altLang="ja-JP" b="1" dirty="0"/>
              <a:t>Page Link</a:t>
            </a:r>
            <a:r>
              <a:rPr lang="en-US" altLang="ja-JP" b="1" dirty="0" smtClean="0"/>
              <a:t> Text}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&lt;/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&lt;/</a:t>
            </a:r>
            <a:r>
              <a:rPr lang="en-US" altLang="ja-JP" b="1" dirty="0" smtClean="0"/>
              <a:t>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&lt;!-- … --&gt;       </a:t>
            </a:r>
          </a:p>
          <a:p>
            <a:endParaRPr lang="en-US" altLang="ja-JP" sz="1300" dirty="0"/>
          </a:p>
          <a:p>
            <a:r>
              <a:rPr lang="en-US" altLang="ja-JP" sz="1300" dirty="0"/>
              <a:t> </a:t>
            </a:r>
            <a:r>
              <a:rPr lang="en-US" altLang="ja-JP" sz="1300" dirty="0" smtClean="0"/>
              <a:t>&lt;/</a:t>
            </a:r>
            <a:r>
              <a:rPr lang="en-US" altLang="ja-JP" b="1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20587" y="90774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457411" y="155896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077735" y="712858"/>
            <a:ext cx="5057521" cy="45050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397405" y="1378030"/>
            <a:ext cx="4418538" cy="263517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390709" y="222361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112689" y="269612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3046457" y="919437"/>
            <a:ext cx="458978" cy="360113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3368538" y="1575374"/>
            <a:ext cx="386140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301286" y="2220968"/>
            <a:ext cx="1591514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3933488" y="2730852"/>
            <a:ext cx="1673007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3669914" y="2235482"/>
            <a:ext cx="324084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3696754" y="2068286"/>
            <a:ext cx="3857932" cy="15022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682525" y="223971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10800000" flipH="1">
            <a:off x="2563337" y="98700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rot="10800000" flipH="1">
            <a:off x="2900161" y="1645913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 rot="10800000" flipH="1">
            <a:off x="3175975" y="2321635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 rot="10800000">
            <a:off x="5987722" y="2311051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10800000">
            <a:off x="5709758" y="2802853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3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02098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4350625" y="31448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973261" y="2426137"/>
            <a:ext cx="5105400" cy="781050"/>
            <a:chOff x="1612446" y="2426137"/>
            <a:chExt cx="5105400" cy="781050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2446" y="2426137"/>
              <a:ext cx="5105400" cy="78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正方形/長方形 63"/>
            <p:cNvSpPr/>
            <p:nvPr/>
          </p:nvSpPr>
          <p:spPr>
            <a:xfrm>
              <a:off x="4091296" y="2619001"/>
              <a:ext cx="312057" cy="298057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6" name="正方形/長方形 65"/>
          <p:cNvSpPr/>
          <p:nvPr/>
        </p:nvSpPr>
        <p:spPr>
          <a:xfrm>
            <a:off x="2231573" y="1182914"/>
            <a:ext cx="4588776" cy="34834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3694793" y="3687527"/>
            <a:ext cx="1826692" cy="1370019"/>
            <a:chOff x="3473408" y="3687527"/>
            <a:chExt cx="1826692" cy="1370019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3408" y="3687527"/>
              <a:ext cx="1826692" cy="1370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正方形/長方形 67"/>
            <p:cNvSpPr/>
            <p:nvPr/>
          </p:nvSpPr>
          <p:spPr>
            <a:xfrm>
              <a:off x="4024449" y="4089839"/>
              <a:ext cx="576726" cy="580998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テキスト ボックス 38"/>
          <p:cNvSpPr txBox="1"/>
          <p:nvPr/>
        </p:nvSpPr>
        <p:spPr>
          <a:xfrm>
            <a:off x="4386764" y="179681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lang="en-US" altLang="ja-JP" dirty="0"/>
              <a:t>2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046502" y="313143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(3)(4)(5)</a:t>
            </a:r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 rot="16200000" flipH="1">
            <a:off x="4370535" y="791554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 rot="16200000" flipH="1">
            <a:off x="4409078" y="2246529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 rot="16200000" flipH="1">
            <a:off x="4332731" y="365199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9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53" y="2311853"/>
            <a:ext cx="3859876" cy="238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 8"/>
          <p:cNvSpPr/>
          <p:nvPr/>
        </p:nvSpPr>
        <p:spPr>
          <a:xfrm>
            <a:off x="4506682" y="37528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6065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79138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85307" y="3397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1043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0558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27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10" y="1724528"/>
            <a:ext cx="3558947" cy="215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4176711" y="3106991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700139" y="30924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15323" y="27680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67127" y="275655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1275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23487</TotalTime>
  <Words>390</Words>
  <PresentationFormat>画面に合わせる (4:3)</PresentationFormat>
  <Paragraphs>132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2018-01-30T04:37:45Z</dcterms:modified>
</cp:coreProperties>
</file>