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73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4" r:id="rId12"/>
    <p:sldId id="286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C7D14FC5-3D2F-4804-8F5A-62B441C3CEE9}">
          <p14:sldIdLst>
            <p14:sldId id="272"/>
            <p14:sldId id="273"/>
            <p14:sldId id="258"/>
            <p14:sldId id="288"/>
            <p14:sldId id="289"/>
            <p14:sldId id="290"/>
            <p14:sldId id="291"/>
            <p14:sldId id="292"/>
            <p14:sldId id="293"/>
            <p14:sldId id="294"/>
            <p14:sldId id="264"/>
            <p14:sldId id="286"/>
            <p14:sldId id="301"/>
            <p14:sldId id="302"/>
            <p14:sldId id="303"/>
          </p14:sldIdLst>
        </p14:section>
        <p14:section name="How to Use" id="{18D09639-BDCC-42AE-B42B-025E7AA9C19C}">
          <p14:sldIdLst/>
        </p14:section>
        <p14:section name="How to Extend" id="{26D12C5C-39A1-4EE1-A6D1-BDC8A15DC492}">
          <p14:sldIdLst/>
        </p14:section>
        <p14:section name="Appendix" id="{082A9C9C-DA9A-4752-A7DE-699D2A27A3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82"/>
    <a:srgbClr val="F7D6D3"/>
    <a:srgbClr val="C55A11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C4AB-FECB-4A61-B71C-A45CCAC46987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F1F-FDAA-480C-AB59-C4CE09E78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2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4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99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3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29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49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3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1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7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9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2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2BF3-AD3C-41E2-AD5A-4FFB42BC5A7D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4206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4076630" y="1319306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Third-party applications 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793940" y="1319306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/>
              <a:t>HTTP Service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/>
              <a:t>あああ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8914652" y="2056190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Restricted resources</a:t>
            </a:r>
          </a:p>
        </p:txBody>
      </p:sp>
      <p:cxnSp>
        <p:nvCxnSpPr>
          <p:cNvPr id="9" name="直線矢印コネクタ 8"/>
          <p:cNvCxnSpPr>
            <a:stCxn id="4" idx="1"/>
            <a:endCxn id="5" idx="1"/>
          </p:cNvCxnSpPr>
          <p:nvPr/>
        </p:nvCxnSpPr>
        <p:spPr>
          <a:xfrm>
            <a:off x="2711494" y="1870690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428804" y="1576168"/>
            <a:ext cx="1365136" cy="452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 rot="18983385">
            <a:off x="3005899" y="1716236"/>
            <a:ext cx="863272" cy="330850"/>
            <a:chOff x="2042159" y="1239289"/>
            <a:chExt cx="3420984" cy="1311097"/>
          </a:xfrm>
        </p:grpSpPr>
        <p:sp>
          <p:nvSpPr>
            <p:cNvPr id="26" name="円/楕円 25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台形 2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台形 2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台形 28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 rot="18983385">
            <a:off x="6655858" y="1420222"/>
            <a:ext cx="863272" cy="330850"/>
            <a:chOff x="2042159" y="1239289"/>
            <a:chExt cx="3420984" cy="1311097"/>
          </a:xfrm>
        </p:grpSpPr>
        <p:sp>
          <p:nvSpPr>
            <p:cNvPr id="34" name="円/楕円 33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台形 34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台形 35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台形 36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台形 37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800291" y="2297838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6428804" y="2196285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複数書類 73"/>
          <p:cNvSpPr/>
          <p:nvPr/>
        </p:nvSpPr>
        <p:spPr>
          <a:xfrm>
            <a:off x="6818266" y="2034641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線吹き出し 2 (枠付き) 117"/>
          <p:cNvSpPr/>
          <p:nvPr/>
        </p:nvSpPr>
        <p:spPr>
          <a:xfrm>
            <a:off x="3055627" y="2543446"/>
            <a:ext cx="3029862" cy="553092"/>
          </a:xfrm>
          <a:prstGeom prst="borderCallout2">
            <a:avLst>
              <a:gd name="adj1" fmla="val 18750"/>
              <a:gd name="adj2" fmla="val -4005"/>
              <a:gd name="adj3" fmla="val 18750"/>
              <a:gd name="adj4" fmla="val -11859"/>
              <a:gd name="adj5" fmla="val -80651"/>
              <a:gd name="adj6" fmla="val 486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Third-party applications holds credentials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線吹き出し 2 (枠付き) 118"/>
          <p:cNvSpPr/>
          <p:nvPr/>
        </p:nvSpPr>
        <p:spPr>
          <a:xfrm>
            <a:off x="6926399" y="2559212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698"/>
              <a:gd name="adj6" fmla="val 14226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Overly broad access 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55750" y="542669"/>
            <a:ext cx="374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client-server authentication model</a:t>
            </a:r>
            <a:endParaRPr kumimoji="1" lang="ja-JP" altLang="en-US" dirty="0"/>
          </a:p>
        </p:txBody>
      </p:sp>
      <p:pic>
        <p:nvPicPr>
          <p:cNvPr id="51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08" y="45251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稲妻 2"/>
          <p:cNvSpPr/>
          <p:nvPr/>
        </p:nvSpPr>
        <p:spPr>
          <a:xfrm flipH="1">
            <a:off x="7472562" y="858078"/>
            <a:ext cx="729206" cy="429122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線吹き出し 2 (枠付き) 52"/>
          <p:cNvSpPr/>
          <p:nvPr/>
        </p:nvSpPr>
        <p:spPr>
          <a:xfrm>
            <a:off x="5596605" y="581738"/>
            <a:ext cx="1679128" cy="553092"/>
          </a:xfrm>
          <a:prstGeom prst="borderCallout2">
            <a:avLst>
              <a:gd name="adj1" fmla="val 19294"/>
              <a:gd name="adj2" fmla="val 106418"/>
              <a:gd name="adj3" fmla="val 18979"/>
              <a:gd name="adj4" fmla="val 115317"/>
              <a:gd name="adj5" fmla="val 70081"/>
              <a:gd name="adj6" fmla="val 136505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Illegal access</a:t>
            </a:r>
          </a:p>
        </p:txBody>
      </p:sp>
      <p:sp>
        <p:nvSpPr>
          <p:cNvPr id="10" name="月 9"/>
          <p:cNvSpPr/>
          <p:nvPr/>
        </p:nvSpPr>
        <p:spPr>
          <a:xfrm rot="16397212">
            <a:off x="8601170" y="701999"/>
            <a:ext cx="65671" cy="147784"/>
          </a:xfrm>
          <a:prstGeom prst="moon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server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(A)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47987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29758" y="2576827"/>
            <a:ext cx="6907552" cy="8845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64" idx="2"/>
          </p:cNvCxnSpPr>
          <p:nvPr/>
        </p:nvCxnSpPr>
        <p:spPr>
          <a:xfrm>
            <a:off x="2654551" y="3674281"/>
            <a:ext cx="3323343" cy="2895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654551" y="4106145"/>
            <a:ext cx="3306460" cy="5078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653592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1926351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(A) (Expired)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324502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73681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59614" y="418433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57" name="直線矢印コネクタ 56"/>
          <p:cNvCxnSpPr>
            <a:endCxn id="56" idx="2"/>
          </p:cNvCxnSpPr>
          <p:nvPr/>
        </p:nvCxnSpPr>
        <p:spPr>
          <a:xfrm>
            <a:off x="2666181" y="4984079"/>
            <a:ext cx="3302534" cy="3438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461848"/>
            <a:ext cx="3384294" cy="5453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5417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(B)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4762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43776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(B)</a:t>
            </a: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7267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50925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66" name="爆発 1 65"/>
          <p:cNvSpPr/>
          <p:nvPr/>
        </p:nvSpPr>
        <p:spPr>
          <a:xfrm>
            <a:off x="9645954" y="2087984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書類 66"/>
          <p:cNvSpPr/>
          <p:nvPr/>
        </p:nvSpPr>
        <p:spPr>
          <a:xfrm>
            <a:off x="3775451" y="3564995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(A) (Expired)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 rot="21074030">
            <a:off x="2948233" y="4349140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 rot="358317">
            <a:off x="2989611" y="4856808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55" name="フローチャート: 書類 54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(A)</a:t>
            </a:r>
          </a:p>
        </p:txBody>
      </p:sp>
      <p:sp>
        <p:nvSpPr>
          <p:cNvPr id="64" name="角丸四角形 63"/>
          <p:cNvSpPr/>
          <p:nvPr/>
        </p:nvSpPr>
        <p:spPr>
          <a:xfrm rot="5400000">
            <a:off x="5845090" y="3837010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爆発 1 45"/>
          <p:cNvSpPr/>
          <p:nvPr/>
        </p:nvSpPr>
        <p:spPr>
          <a:xfrm>
            <a:off x="6016644" y="3603445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201084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7513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角丸四角形 61"/>
          <p:cNvSpPr/>
          <p:nvPr/>
        </p:nvSpPr>
        <p:spPr>
          <a:xfrm>
            <a:off x="7103717" y="2900756"/>
            <a:ext cx="4538553" cy="30231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511889" y="1419226"/>
            <a:ext cx="4235912" cy="46435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pic>
        <p:nvPicPr>
          <p:cNvPr id="4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0487" y="28862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4751544" y="435360"/>
            <a:ext cx="2352174" cy="8951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4810" y="-199744"/>
            <a:ext cx="1238567" cy="998362"/>
          </a:xfrm>
          <a:prstGeom prst="rect">
            <a:avLst/>
          </a:prstGeom>
          <a:noFill/>
        </p:spPr>
      </p:pic>
      <p:sp>
        <p:nvSpPr>
          <p:cNvPr id="53" name="角丸四角形 52"/>
          <p:cNvSpPr/>
          <p:nvPr/>
        </p:nvSpPr>
        <p:spPr>
          <a:xfrm>
            <a:off x="7103717" y="1419226"/>
            <a:ext cx="4538553" cy="1313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6" name="正方形/長方形 55"/>
          <p:cNvSpPr/>
          <p:nvPr/>
        </p:nvSpPr>
        <p:spPr>
          <a:xfrm>
            <a:off x="966141" y="1858775"/>
            <a:ext cx="3301298" cy="360954"/>
          </a:xfrm>
          <a:prstGeom prst="rect">
            <a:avLst/>
          </a:prstGeom>
          <a:solidFill>
            <a:srgbClr val="FFD58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Security Filter</a:t>
            </a:r>
            <a:endParaRPr lang="ja-JP" altLang="en-US" sz="1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7344898" y="1481329"/>
            <a:ext cx="1948320" cy="520966"/>
          </a:xfrm>
          <a:prstGeom prst="rect">
            <a:avLst/>
          </a:prstGeom>
          <a:solidFill>
            <a:srgbClr val="F7D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Authorization Endpoint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7480669" y="5058101"/>
            <a:ext cx="3316642" cy="368818"/>
          </a:xfrm>
          <a:prstGeom prst="rect">
            <a:avLst/>
          </a:prstGeom>
          <a:solidFill>
            <a:srgbClr val="FFD582"/>
          </a:solidFill>
          <a:ln>
            <a:solidFill>
              <a:srgbClr val="FFD5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Security Filter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7286524" y="3210431"/>
            <a:ext cx="2028513" cy="44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Resource</a:t>
            </a:r>
            <a:endParaRPr lang="ja-JP" altLang="en-US" sz="1400" dirty="0"/>
          </a:p>
        </p:txBody>
      </p:sp>
      <p:sp>
        <p:nvSpPr>
          <p:cNvPr id="71" name="正方形/長方形 70"/>
          <p:cNvSpPr/>
          <p:nvPr/>
        </p:nvSpPr>
        <p:spPr>
          <a:xfrm>
            <a:off x="676862" y="2720313"/>
            <a:ext cx="1939928" cy="490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</a:t>
            </a:r>
            <a:endParaRPr lang="ja-JP" altLang="en-US" sz="1400" dirty="0"/>
          </a:p>
        </p:txBody>
      </p:sp>
      <p:cxnSp>
        <p:nvCxnSpPr>
          <p:cNvPr id="77" name="直線矢印コネクタ 76"/>
          <p:cNvCxnSpPr>
            <a:endCxn id="71" idx="0"/>
          </p:cNvCxnSpPr>
          <p:nvPr/>
        </p:nvCxnSpPr>
        <p:spPr>
          <a:xfrm>
            <a:off x="1646826" y="2219729"/>
            <a:ext cx="0" cy="5005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1" idx="2"/>
          </p:cNvCxnSpPr>
          <p:nvPr/>
        </p:nvCxnSpPr>
        <p:spPr>
          <a:xfrm>
            <a:off x="1646826" y="3210431"/>
            <a:ext cx="0" cy="6356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55" idx="3"/>
            <a:endCxn id="68" idx="1"/>
          </p:cNvCxnSpPr>
          <p:nvPr/>
        </p:nvCxnSpPr>
        <p:spPr>
          <a:xfrm flipV="1">
            <a:off x="3759494" y="5242510"/>
            <a:ext cx="3721175" cy="3331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7061399" y="644565"/>
            <a:ext cx="1600001" cy="82728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9810174" y="5554548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438655" y="1475030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server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592013" y="5609098"/>
            <a:ext cx="98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Client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95" name="直線矢印コネクタ 94"/>
          <p:cNvCxnSpPr>
            <a:stCxn id="47" idx="1"/>
          </p:cNvCxnSpPr>
          <p:nvPr/>
        </p:nvCxnSpPr>
        <p:spPr>
          <a:xfrm flipV="1">
            <a:off x="3687737" y="699411"/>
            <a:ext cx="1063807" cy="1783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5521759" y="6460742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Spring</a:t>
            </a:r>
            <a:r>
              <a:rPr lang="ja-JP" altLang="en-US" dirty="0"/>
              <a:t> </a:t>
            </a:r>
            <a:r>
              <a:rPr lang="en-US" altLang="ja-JP" dirty="0"/>
              <a:t>/ Spring Security</a:t>
            </a:r>
            <a:endParaRPr kumimoji="1" lang="ja-JP" altLang="en-US" dirty="0"/>
          </a:p>
        </p:txBody>
      </p:sp>
      <p:sp>
        <p:nvSpPr>
          <p:cNvPr id="99" name="正方形/長方形 98"/>
          <p:cNvSpPr/>
          <p:nvPr/>
        </p:nvSpPr>
        <p:spPr>
          <a:xfrm>
            <a:off x="8525206" y="6479733"/>
            <a:ext cx="2811288" cy="243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Implemented by Developer</a:t>
            </a:r>
            <a:endParaRPr lang="ja-JP" altLang="en-US" dirty="0"/>
          </a:p>
        </p:txBody>
      </p:sp>
      <p:sp>
        <p:nvSpPr>
          <p:cNvPr id="100" name="角丸四角形 99"/>
          <p:cNvSpPr/>
          <p:nvPr/>
        </p:nvSpPr>
        <p:spPr>
          <a:xfrm>
            <a:off x="1554480" y="6075134"/>
            <a:ext cx="10123373" cy="7645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956421" y="6040468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  <p:sp>
        <p:nvSpPr>
          <p:cNvPr id="102" name="線吹き出し 2 (枠付き) 101"/>
          <p:cNvSpPr/>
          <p:nvPr/>
        </p:nvSpPr>
        <p:spPr>
          <a:xfrm>
            <a:off x="5118972" y="4119534"/>
            <a:ext cx="1927664" cy="553092"/>
          </a:xfrm>
          <a:prstGeom prst="borderCallout2">
            <a:avLst>
              <a:gd name="adj1" fmla="val 18750"/>
              <a:gd name="adj2" fmla="val -4793"/>
              <a:gd name="adj3" fmla="val 18750"/>
              <a:gd name="adj4" fmla="val -16667"/>
              <a:gd name="adj5" fmla="val 202105"/>
              <a:gd name="adj6" fmla="val 66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Resource access</a:t>
            </a:r>
            <a:r>
              <a:rPr lang="ja-JP" altLang="en-US" sz="1400" dirty="0"/>
              <a:t>　</a:t>
            </a:r>
            <a:r>
              <a:rPr lang="en-US" altLang="ja-JP" sz="1400" dirty="0"/>
              <a:t> request</a:t>
            </a:r>
          </a:p>
        </p:txBody>
      </p:sp>
      <p:sp>
        <p:nvSpPr>
          <p:cNvPr id="103" name="線吹き出し 2 (枠付き) 102"/>
          <p:cNvSpPr/>
          <p:nvPr/>
        </p:nvSpPr>
        <p:spPr>
          <a:xfrm>
            <a:off x="9045699" y="256898"/>
            <a:ext cx="2218256" cy="778308"/>
          </a:xfrm>
          <a:prstGeom prst="borderCallout2">
            <a:avLst>
              <a:gd name="adj1" fmla="val 58111"/>
              <a:gd name="adj2" fmla="val 961"/>
              <a:gd name="adj3" fmla="val 73593"/>
              <a:gd name="adj4" fmla="val -20813"/>
              <a:gd name="adj5" fmla="val 110434"/>
              <a:gd name="adj6" fmla="val -4092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Resource owner authentication/</a:t>
            </a:r>
          </a:p>
          <a:p>
            <a:pPr algn="ctr"/>
            <a:r>
              <a:rPr lang="en-US" altLang="ja-JP" sz="1400" dirty="0"/>
              <a:t>Authorization request </a:t>
            </a:r>
          </a:p>
        </p:txBody>
      </p:sp>
      <p:sp>
        <p:nvSpPr>
          <p:cNvPr id="104" name="線吹き出し 2 (枠付き) 103"/>
          <p:cNvSpPr/>
          <p:nvPr/>
        </p:nvSpPr>
        <p:spPr>
          <a:xfrm>
            <a:off x="3349931" y="2632859"/>
            <a:ext cx="2100909" cy="778308"/>
          </a:xfrm>
          <a:prstGeom prst="borderCallout2">
            <a:avLst>
              <a:gd name="adj1" fmla="val 46332"/>
              <a:gd name="adj2" fmla="val 100320"/>
              <a:gd name="adj3" fmla="val 49433"/>
              <a:gd name="adj4" fmla="val 100317"/>
              <a:gd name="adj5" fmla="val 71601"/>
              <a:gd name="adj6" fmla="val 1182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 authentication/</a:t>
            </a:r>
          </a:p>
          <a:p>
            <a:pPr algn="ctr"/>
            <a:r>
              <a:rPr lang="en-US" altLang="ja-JP" sz="1400" dirty="0"/>
              <a:t>Access token request 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63691" y="101586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(1)(6)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378312" y="218566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131315" y="461602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(10)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1200150" y="3854071"/>
            <a:ext cx="3082632" cy="610702"/>
          </a:xfrm>
          <a:prstGeom prst="rect">
            <a:avLst/>
          </a:prstGeom>
          <a:solidFill>
            <a:srgbClr val="FFD582"/>
          </a:solidFill>
          <a:ln>
            <a:solidFill>
              <a:srgbClr val="FFD5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OAuth2AuthorizedClientManager</a:t>
            </a:r>
            <a:endParaRPr lang="ja-JP" altLang="en-US" sz="1400" dirty="0"/>
          </a:p>
        </p:txBody>
      </p:sp>
      <p:sp>
        <p:nvSpPr>
          <p:cNvPr id="89" name="正方形/長方形 88"/>
          <p:cNvSpPr/>
          <p:nvPr/>
        </p:nvSpPr>
        <p:spPr>
          <a:xfrm>
            <a:off x="7480669" y="4350002"/>
            <a:ext cx="3316642" cy="433312"/>
          </a:xfrm>
          <a:prstGeom prst="rect">
            <a:avLst/>
          </a:prstGeom>
          <a:ln>
            <a:solidFill>
              <a:srgbClr val="FFD5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AuthenticationManager</a:t>
            </a:r>
            <a:endParaRPr lang="ja-JP" altLang="en-US" sz="1400" dirty="0"/>
          </a:p>
        </p:txBody>
      </p:sp>
      <p:cxnSp>
        <p:nvCxnSpPr>
          <p:cNvPr id="90" name="直線矢印コネクタ 89"/>
          <p:cNvCxnSpPr>
            <a:stCxn id="68" idx="0"/>
            <a:endCxn id="89" idx="2"/>
          </p:cNvCxnSpPr>
          <p:nvPr/>
        </p:nvCxnSpPr>
        <p:spPr>
          <a:xfrm flipV="1">
            <a:off x="9138990" y="4783314"/>
            <a:ext cx="0" cy="2747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V="1">
            <a:off x="8148517" y="3655687"/>
            <a:ext cx="0" cy="6943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 flipV="1">
            <a:off x="10154827" y="2589359"/>
            <a:ext cx="14536" cy="17439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8123813" y="379698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(12)</a:t>
            </a:r>
          </a:p>
        </p:txBody>
      </p:sp>
      <p:sp>
        <p:nvSpPr>
          <p:cNvPr id="117" name="正方形/長方形 116"/>
          <p:cNvSpPr/>
          <p:nvPr/>
        </p:nvSpPr>
        <p:spPr>
          <a:xfrm>
            <a:off x="7344898" y="2088061"/>
            <a:ext cx="1948320" cy="520966"/>
          </a:xfrm>
          <a:prstGeom prst="rect">
            <a:avLst/>
          </a:prstGeom>
          <a:solidFill>
            <a:srgbClr val="F7D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Token </a:t>
            </a:r>
            <a:r>
              <a:rPr lang="en-US" altLang="ja-JP" sz="1400" dirty="0" err="1"/>
              <a:t>Enpoint</a:t>
            </a:r>
            <a:endParaRPr lang="ja-JP" altLang="en-US" sz="1400" dirty="0"/>
          </a:p>
        </p:txBody>
      </p:sp>
      <p:cxnSp>
        <p:nvCxnSpPr>
          <p:cNvPr id="87" name="直線矢印コネクタ 86"/>
          <p:cNvCxnSpPr>
            <a:cxnSpLocks/>
          </p:cNvCxnSpPr>
          <p:nvPr/>
        </p:nvCxnSpPr>
        <p:spPr>
          <a:xfrm flipV="1">
            <a:off x="3200400" y="2238507"/>
            <a:ext cx="5874" cy="16155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1858633" y="334562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(2)(8)</a:t>
            </a:r>
          </a:p>
        </p:txBody>
      </p:sp>
      <p:cxnSp>
        <p:nvCxnSpPr>
          <p:cNvPr id="96" name="直線矢印コネクタ 95"/>
          <p:cNvCxnSpPr>
            <a:cxnSpLocks/>
            <a:endCxn id="56" idx="0"/>
          </p:cNvCxnSpPr>
          <p:nvPr/>
        </p:nvCxnSpPr>
        <p:spPr>
          <a:xfrm flipH="1">
            <a:off x="2616790" y="1171324"/>
            <a:ext cx="2131011" cy="6874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V="1">
            <a:off x="3486032" y="1345294"/>
            <a:ext cx="1379519" cy="5078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1074233" y="3210431"/>
            <a:ext cx="0" cy="180744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57" idx="3"/>
            <a:endCxn id="117" idx="1"/>
          </p:cNvCxnSpPr>
          <p:nvPr/>
        </p:nvCxnSpPr>
        <p:spPr>
          <a:xfrm flipV="1">
            <a:off x="4282782" y="2348544"/>
            <a:ext cx="3062116" cy="18108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5302110" y="347671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(9)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9478598" y="2079550"/>
            <a:ext cx="1948320" cy="520966"/>
          </a:xfrm>
          <a:prstGeom prst="rect">
            <a:avLst/>
          </a:prstGeom>
          <a:solidFill>
            <a:srgbClr val="F7D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JWK Set </a:t>
            </a:r>
            <a:r>
              <a:rPr lang="en-US" altLang="ja-JP" sz="1400" dirty="0" err="1"/>
              <a:t>uri</a:t>
            </a:r>
            <a:r>
              <a:rPr lang="en-US" altLang="ja-JP" sz="1400" dirty="0"/>
              <a:t>/</a:t>
            </a:r>
          </a:p>
          <a:p>
            <a:pPr algn="ctr"/>
            <a:r>
              <a:rPr lang="en-US" altLang="ja-JP" sz="1400" dirty="0"/>
              <a:t>Introspection </a:t>
            </a:r>
            <a:r>
              <a:rPr lang="en-US" altLang="ja-JP" sz="1400" dirty="0" err="1"/>
              <a:t>uri</a:t>
            </a:r>
            <a:endParaRPr lang="ja-JP" altLang="en-US" sz="1400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0154827" y="360289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(11)</a:t>
            </a: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613957" y="55879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676862" y="5036650"/>
            <a:ext cx="3082632" cy="478353"/>
          </a:xfrm>
          <a:prstGeom prst="rect">
            <a:avLst/>
          </a:prstGeom>
          <a:ln>
            <a:solidFill>
              <a:srgbClr val="FFD5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RestTemplate</a:t>
            </a:r>
            <a:endParaRPr lang="ja-JP" altLang="en-US" sz="1400" dirty="0"/>
          </a:p>
        </p:txBody>
      </p:sp>
      <p:cxnSp>
        <p:nvCxnSpPr>
          <p:cNvPr id="58" name="直線矢印コネクタ 57"/>
          <p:cNvCxnSpPr/>
          <p:nvPr/>
        </p:nvCxnSpPr>
        <p:spPr>
          <a:xfrm flipH="1" flipV="1">
            <a:off x="7096920" y="928949"/>
            <a:ext cx="1005152" cy="5178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076013" y="100321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(5)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1896193" y="6430852"/>
            <a:ext cx="3388061" cy="273586"/>
          </a:xfrm>
          <a:prstGeom prst="rect">
            <a:avLst/>
          </a:prstGeom>
          <a:solidFill>
            <a:srgbClr val="F7D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Authorization</a:t>
            </a:r>
            <a:r>
              <a:rPr lang="ja-JP" altLang="en-US" dirty="0"/>
              <a:t> </a:t>
            </a:r>
            <a:r>
              <a:rPr lang="en-US" altLang="ja-JP" dirty="0"/>
              <a:t>server Endpoint</a:t>
            </a:r>
            <a:endParaRPr kumimoji="1" lang="ja-JP" altLang="en-US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68560D70-D564-BAF6-8ED0-B6C77CED29D8}"/>
              </a:ext>
            </a:extLst>
          </p:cNvPr>
          <p:cNvCxnSpPr>
            <a:cxnSpLocks/>
            <a:stCxn id="56" idx="3"/>
            <a:endCxn id="117" idx="1"/>
          </p:cNvCxnSpPr>
          <p:nvPr/>
        </p:nvCxnSpPr>
        <p:spPr>
          <a:xfrm>
            <a:off x="4267439" y="2039252"/>
            <a:ext cx="3077459" cy="30929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54406EA-5C55-AAF0-DBBE-AF3EA42D7DE1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5450840" y="2233343"/>
            <a:ext cx="505581" cy="788670"/>
          </a:xfrm>
          <a:prstGeom prst="line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2BCB79-948B-BDAB-5E71-87F62EA4353E}"/>
              </a:ext>
            </a:extLst>
          </p:cNvPr>
          <p:cNvSpPr txBox="1"/>
          <p:nvPr/>
        </p:nvSpPr>
        <p:spPr>
          <a:xfrm>
            <a:off x="4907869" y="171552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36805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091452" y="480348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568102" y="1149958"/>
            <a:ext cx="6128426" cy="3422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773849" y="4143700"/>
            <a:ext cx="20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056734" y="2037055"/>
            <a:ext cx="5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4364940" y="1737296"/>
            <a:ext cx="3316642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AuthorizationFilter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44912" y="2439009"/>
            <a:ext cx="6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</a:p>
        </p:txBody>
      </p:sp>
      <p:cxnSp>
        <p:nvCxnSpPr>
          <p:cNvPr id="47" name="直線矢印コネクタ 46"/>
          <p:cNvCxnSpPr>
            <a:stCxn id="51" idx="2"/>
            <a:endCxn id="38" idx="0"/>
          </p:cNvCxnSpPr>
          <p:nvPr/>
        </p:nvCxnSpPr>
        <p:spPr>
          <a:xfrm>
            <a:off x="6023261" y="2336815"/>
            <a:ext cx="0" cy="6481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7" idx="2"/>
            <a:endCxn id="51" idx="0"/>
          </p:cNvCxnSpPr>
          <p:nvPr/>
        </p:nvCxnSpPr>
        <p:spPr>
          <a:xfrm>
            <a:off x="6009230" y="994968"/>
            <a:ext cx="14031" cy="7423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144912" y="130339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4364940" y="2984930"/>
            <a:ext cx="3316642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ExceptionTranslationFilter</a:t>
            </a:r>
            <a:endParaRPr lang="en-US" altLang="ja-JP" dirty="0"/>
          </a:p>
        </p:txBody>
      </p:sp>
      <p:cxnSp>
        <p:nvCxnSpPr>
          <p:cNvPr id="10" name="カギ線コネクタ 9"/>
          <p:cNvCxnSpPr>
            <a:stCxn id="38" idx="1"/>
            <a:endCxn id="7" idx="1"/>
          </p:cNvCxnSpPr>
          <p:nvPr/>
        </p:nvCxnSpPr>
        <p:spPr>
          <a:xfrm rot="10800000" flipH="1">
            <a:off x="4364940" y="737658"/>
            <a:ext cx="726512" cy="2547032"/>
          </a:xfrm>
          <a:prstGeom prst="bentConnector3">
            <a:avLst>
              <a:gd name="adj1" fmla="val -9754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387649" y="4666590"/>
            <a:ext cx="3404438" cy="7645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17317" y="5052198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Spring Security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76305" y="4636286"/>
            <a:ext cx="9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698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935491" y="1271439"/>
            <a:ext cx="8132228" cy="387449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991075" y="480348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49480" y="4760494"/>
            <a:ext cx="20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</a:p>
        </p:txBody>
      </p:sp>
      <p:cxnSp>
        <p:nvCxnSpPr>
          <p:cNvPr id="92" name="直線矢印コネクタ 91"/>
          <p:cNvCxnSpPr>
            <a:stCxn id="7" idx="2"/>
            <a:endCxn id="51" idx="0"/>
          </p:cNvCxnSpPr>
          <p:nvPr/>
        </p:nvCxnSpPr>
        <p:spPr>
          <a:xfrm>
            <a:off x="3908853" y="994968"/>
            <a:ext cx="2601" cy="90501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971325" y="127531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71325" y="444357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2244091" y="3246325"/>
            <a:ext cx="3316642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AuthenticationManager</a:t>
            </a:r>
            <a:endParaRPr lang="en-US" altLang="ja-JP" dirty="0"/>
          </a:p>
        </p:txBody>
      </p:sp>
      <p:sp>
        <p:nvSpPr>
          <p:cNvPr id="23" name="正方形/長方形 22"/>
          <p:cNvSpPr/>
          <p:nvPr/>
        </p:nvSpPr>
        <p:spPr>
          <a:xfrm>
            <a:off x="7049480" y="1901746"/>
            <a:ext cx="1760141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673595" y="3016611"/>
            <a:ext cx="6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6277023" y="3242459"/>
            <a:ext cx="2532598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SecurityContextHolder</a:t>
            </a:r>
            <a:endParaRPr lang="en-US" altLang="ja-JP" dirty="0"/>
          </a:p>
        </p:txBody>
      </p:sp>
      <p:sp>
        <p:nvSpPr>
          <p:cNvPr id="35" name="角丸四角形 34"/>
          <p:cNvSpPr/>
          <p:nvPr/>
        </p:nvSpPr>
        <p:spPr>
          <a:xfrm>
            <a:off x="2464539" y="5377565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cxnSp>
        <p:nvCxnSpPr>
          <p:cNvPr id="36" name="直線矢印コネクタ 35"/>
          <p:cNvCxnSpPr>
            <a:stCxn id="38" idx="2"/>
            <a:endCxn id="35" idx="0"/>
          </p:cNvCxnSpPr>
          <p:nvPr/>
        </p:nvCxnSpPr>
        <p:spPr>
          <a:xfrm flipH="1">
            <a:off x="3886939" y="3845844"/>
            <a:ext cx="15473" cy="153172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38" idx="1"/>
            <a:endCxn id="7" idx="1"/>
          </p:cNvCxnSpPr>
          <p:nvPr/>
        </p:nvCxnSpPr>
        <p:spPr>
          <a:xfrm rot="10800000" flipH="1">
            <a:off x="2244091" y="737659"/>
            <a:ext cx="746984" cy="2808427"/>
          </a:xfrm>
          <a:prstGeom prst="bentConnector3">
            <a:avLst>
              <a:gd name="adj1" fmla="val -100925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935490" y="3114370"/>
            <a:ext cx="6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(4)’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253133" y="1899984"/>
            <a:ext cx="3316642" cy="59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BearerTokenAuthenticationFilter</a:t>
            </a:r>
            <a:r>
              <a:rPr lang="en-US" altLang="ja-JP" dirty="0"/>
              <a:t> </a:t>
            </a:r>
          </a:p>
        </p:txBody>
      </p:sp>
      <p:cxnSp>
        <p:nvCxnSpPr>
          <p:cNvPr id="47" name="直線矢印コネクタ 46"/>
          <p:cNvCxnSpPr>
            <a:stCxn id="51" idx="2"/>
            <a:endCxn id="38" idx="0"/>
          </p:cNvCxnSpPr>
          <p:nvPr/>
        </p:nvCxnSpPr>
        <p:spPr>
          <a:xfrm flipH="1">
            <a:off x="3902412" y="2499503"/>
            <a:ext cx="9042" cy="7468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51" idx="3"/>
            <a:endCxn id="23" idx="1"/>
          </p:cNvCxnSpPr>
          <p:nvPr/>
        </p:nvCxnSpPr>
        <p:spPr>
          <a:xfrm>
            <a:off x="5569775" y="2199744"/>
            <a:ext cx="1479705" cy="17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73595" y="1692177"/>
            <a:ext cx="6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(5)</a:t>
            </a:r>
          </a:p>
        </p:txBody>
      </p:sp>
      <p:sp>
        <p:nvSpPr>
          <p:cNvPr id="24" name="線吹き出し 2 (枠付き) 23"/>
          <p:cNvSpPr/>
          <p:nvPr/>
        </p:nvSpPr>
        <p:spPr>
          <a:xfrm>
            <a:off x="1399161" y="4695342"/>
            <a:ext cx="1592942" cy="499637"/>
          </a:xfrm>
          <a:prstGeom prst="borderCallout2">
            <a:avLst>
              <a:gd name="adj1" fmla="val 48910"/>
              <a:gd name="adj2" fmla="val 100416"/>
              <a:gd name="adj3" fmla="val 55670"/>
              <a:gd name="adj4" fmla="val 118770"/>
              <a:gd name="adj5" fmla="val 134281"/>
              <a:gd name="adj6" fmla="val 1512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JWK Set 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cxnSp>
        <p:nvCxnSpPr>
          <p:cNvPr id="28" name="直線矢印コネクタ 27"/>
          <p:cNvCxnSpPr>
            <a:stCxn id="38" idx="3"/>
            <a:endCxn id="31" idx="1"/>
          </p:cNvCxnSpPr>
          <p:nvPr/>
        </p:nvCxnSpPr>
        <p:spPr>
          <a:xfrm flipV="1">
            <a:off x="5560733" y="3542219"/>
            <a:ext cx="716290" cy="386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713918" y="5540303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Spring Security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713918" y="5895109"/>
            <a:ext cx="2811288" cy="243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Implemented by Developer</a:t>
            </a:r>
            <a:endParaRPr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5521760" y="5194225"/>
            <a:ext cx="3212666" cy="11303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624946" y="5194225"/>
            <a:ext cx="9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067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角丸四角形 19">
            <a:extLst>
              <a:ext uri="{FF2B5EF4-FFF2-40B4-BE49-F238E27FC236}">
                <a16:creationId xmlns:a16="http://schemas.microsoft.com/office/drawing/2014/main" id="{63F7CDCA-E946-CBC0-DB7A-0807977412FA}"/>
              </a:ext>
            </a:extLst>
          </p:cNvPr>
          <p:cNvSpPr/>
          <p:nvPr/>
        </p:nvSpPr>
        <p:spPr>
          <a:xfrm>
            <a:off x="0" y="726477"/>
            <a:ext cx="7663508" cy="588656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</p:txBody>
      </p:sp>
      <p:sp>
        <p:nvSpPr>
          <p:cNvPr id="65" name="角丸四角形 88">
            <a:extLst>
              <a:ext uri="{FF2B5EF4-FFF2-40B4-BE49-F238E27FC236}">
                <a16:creationId xmlns:a16="http://schemas.microsoft.com/office/drawing/2014/main" id="{FDC9E7D6-ACFC-51CB-0DD8-C0C826E6AB95}"/>
              </a:ext>
            </a:extLst>
          </p:cNvPr>
          <p:cNvSpPr/>
          <p:nvPr/>
        </p:nvSpPr>
        <p:spPr>
          <a:xfrm>
            <a:off x="311772" y="1164632"/>
            <a:ext cx="4051494" cy="1688145"/>
          </a:xfrm>
          <a:prstGeom prst="roundRect">
            <a:avLst/>
          </a:prstGeom>
          <a:solidFill>
            <a:srgbClr val="FFC000">
              <a:alpha val="50000"/>
            </a:srgb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Spring Security 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角丸四角形 4">
            <a:extLst>
              <a:ext uri="{FF2B5EF4-FFF2-40B4-BE49-F238E27FC236}">
                <a16:creationId xmlns:a16="http://schemas.microsoft.com/office/drawing/2014/main" id="{37764ECC-0E3E-7CDF-4DA0-085B0B2C56FE}"/>
              </a:ext>
            </a:extLst>
          </p:cNvPr>
          <p:cNvSpPr/>
          <p:nvPr/>
        </p:nvSpPr>
        <p:spPr>
          <a:xfrm>
            <a:off x="7818101" y="2105243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Authorization server</a:t>
            </a:r>
          </a:p>
        </p:txBody>
      </p:sp>
      <p:sp>
        <p:nvSpPr>
          <p:cNvPr id="67" name="角丸四角形 7">
            <a:extLst>
              <a:ext uri="{FF2B5EF4-FFF2-40B4-BE49-F238E27FC236}">
                <a16:creationId xmlns:a16="http://schemas.microsoft.com/office/drawing/2014/main" id="{3E2C8638-30BB-2ED7-CF0F-EB040EA14886}"/>
              </a:ext>
            </a:extLst>
          </p:cNvPr>
          <p:cNvSpPr/>
          <p:nvPr/>
        </p:nvSpPr>
        <p:spPr>
          <a:xfrm>
            <a:off x="7837326" y="4800303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EA3B50B-AC09-00CE-B65B-6CCBC769D7CE}"/>
              </a:ext>
            </a:extLst>
          </p:cNvPr>
          <p:cNvSpPr txBox="1"/>
          <p:nvPr/>
        </p:nvSpPr>
        <p:spPr>
          <a:xfrm>
            <a:off x="6187343" y="6314381"/>
            <a:ext cx="727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74EBEAA4-1DF3-04F5-D10F-895C0B806DF5}"/>
              </a:ext>
            </a:extLst>
          </p:cNvPr>
          <p:cNvCxnSpPr>
            <a:cxnSpLocks/>
            <a:stCxn id="75" idx="2"/>
            <a:endCxn id="65" idx="0"/>
          </p:cNvCxnSpPr>
          <p:nvPr/>
        </p:nvCxnSpPr>
        <p:spPr>
          <a:xfrm>
            <a:off x="2335699" y="536304"/>
            <a:ext cx="1820" cy="6283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EE04EF9-73A1-96D2-4C1A-EE22DAA995D9}"/>
              </a:ext>
            </a:extLst>
          </p:cNvPr>
          <p:cNvSpPr/>
          <p:nvPr/>
        </p:nvSpPr>
        <p:spPr>
          <a:xfrm>
            <a:off x="744710" y="5824341"/>
            <a:ext cx="3185619" cy="53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OAuth2AuthorizedClientProvider</a:t>
            </a:r>
            <a:endParaRPr lang="en-US" altLang="ja-JP" sz="1200" i="1" dirty="0"/>
          </a:p>
        </p:txBody>
      </p:sp>
      <p:cxnSp>
        <p:nvCxnSpPr>
          <p:cNvPr id="71" name="カギ線コネクタ 32">
            <a:extLst>
              <a:ext uri="{FF2B5EF4-FFF2-40B4-BE49-F238E27FC236}">
                <a16:creationId xmlns:a16="http://schemas.microsoft.com/office/drawing/2014/main" id="{4C1D1153-E96D-3357-EC29-F33AA35A7E56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V="1">
            <a:off x="5512306" y="-1622952"/>
            <a:ext cx="1682343" cy="5774048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40">
            <a:extLst>
              <a:ext uri="{FF2B5EF4-FFF2-40B4-BE49-F238E27FC236}">
                <a16:creationId xmlns:a16="http://schemas.microsoft.com/office/drawing/2014/main" id="{1154BC46-9AAE-CE17-5AD7-FD22B7A45AB4}"/>
              </a:ext>
            </a:extLst>
          </p:cNvPr>
          <p:cNvCxnSpPr>
            <a:cxnSpLocks/>
          </p:cNvCxnSpPr>
          <p:nvPr/>
        </p:nvCxnSpPr>
        <p:spPr>
          <a:xfrm>
            <a:off x="3466453" y="244961"/>
            <a:ext cx="4672041" cy="1868671"/>
          </a:xfrm>
          <a:prstGeom prst="bentConnector3">
            <a:avLst>
              <a:gd name="adj1" fmla="val 99948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1706E63-A709-21CF-0C03-DE7FA87173F2}"/>
              </a:ext>
            </a:extLst>
          </p:cNvPr>
          <p:cNvSpPr/>
          <p:nvPr/>
        </p:nvSpPr>
        <p:spPr>
          <a:xfrm>
            <a:off x="744710" y="4896415"/>
            <a:ext cx="3185619" cy="578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OAuth2AuthorizedClientManager</a:t>
            </a:r>
            <a:endParaRPr lang="en-US" altLang="ja-JP" sz="1200" i="1" dirty="0"/>
          </a:p>
        </p:txBody>
      </p:sp>
      <p:sp>
        <p:nvSpPr>
          <p:cNvPr id="75" name="角丸四角形 79">
            <a:extLst>
              <a:ext uri="{FF2B5EF4-FFF2-40B4-BE49-F238E27FC236}">
                <a16:creationId xmlns:a16="http://schemas.microsoft.com/office/drawing/2014/main" id="{E2D5B0A7-9DBC-0D1B-E420-5C73F2C6874F}"/>
              </a:ext>
            </a:extLst>
          </p:cNvPr>
          <p:cNvSpPr/>
          <p:nvPr/>
        </p:nvSpPr>
        <p:spPr>
          <a:xfrm>
            <a:off x="1203067" y="87457"/>
            <a:ext cx="2265264" cy="4488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User agent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7943AAAC-E317-4B5C-5F44-B98280BC6473}"/>
              </a:ext>
            </a:extLst>
          </p:cNvPr>
          <p:cNvCxnSpPr>
            <a:stCxn id="81" idx="2"/>
            <a:endCxn id="82" idx="0"/>
          </p:cNvCxnSpPr>
          <p:nvPr/>
        </p:nvCxnSpPr>
        <p:spPr>
          <a:xfrm>
            <a:off x="2337520" y="3644099"/>
            <a:ext cx="0" cy="33335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BC5A126-D310-A98B-3E0C-0263FB8CB5D5}"/>
              </a:ext>
            </a:extLst>
          </p:cNvPr>
          <p:cNvCxnSpPr>
            <a:stCxn id="82" idx="2"/>
            <a:endCxn id="74" idx="0"/>
          </p:cNvCxnSpPr>
          <p:nvPr/>
        </p:nvCxnSpPr>
        <p:spPr>
          <a:xfrm>
            <a:off x="2337520" y="4443824"/>
            <a:ext cx="0" cy="45259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C97D8D-DF5E-80F6-D8D8-F82A9F616201}"/>
              </a:ext>
            </a:extLst>
          </p:cNvPr>
          <p:cNvCxnSpPr>
            <a:cxnSpLocks/>
            <a:stCxn id="74" idx="2"/>
            <a:endCxn id="70" idx="0"/>
          </p:cNvCxnSpPr>
          <p:nvPr/>
        </p:nvCxnSpPr>
        <p:spPr>
          <a:xfrm>
            <a:off x="2337520" y="5475268"/>
            <a:ext cx="0" cy="3490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DFD25EA-52D4-2B16-150C-46D250D18250}"/>
              </a:ext>
            </a:extLst>
          </p:cNvPr>
          <p:cNvSpPr/>
          <p:nvPr/>
        </p:nvSpPr>
        <p:spPr>
          <a:xfrm>
            <a:off x="743042" y="3177726"/>
            <a:ext cx="3188955" cy="46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Controller</a:t>
            </a:r>
            <a:endParaRPr lang="ja-JP" altLang="en-US" sz="14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EDFAF88-A5A2-F8B1-EA14-B548CFF49EE3}"/>
              </a:ext>
            </a:extLst>
          </p:cNvPr>
          <p:cNvSpPr/>
          <p:nvPr/>
        </p:nvSpPr>
        <p:spPr>
          <a:xfrm>
            <a:off x="743042" y="3977451"/>
            <a:ext cx="3188955" cy="46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</a:t>
            </a:r>
            <a:endParaRPr lang="ja-JP" altLang="en-US" sz="1400" dirty="0"/>
          </a:p>
        </p:txBody>
      </p:sp>
      <p:sp>
        <p:nvSpPr>
          <p:cNvPr id="91" name="円柱 90">
            <a:extLst>
              <a:ext uri="{FF2B5EF4-FFF2-40B4-BE49-F238E27FC236}">
                <a16:creationId xmlns:a16="http://schemas.microsoft.com/office/drawing/2014/main" id="{92EE8E1E-8135-4CFB-801D-CE2B3A09B4E8}"/>
              </a:ext>
            </a:extLst>
          </p:cNvPr>
          <p:cNvSpPr/>
          <p:nvPr/>
        </p:nvSpPr>
        <p:spPr>
          <a:xfrm>
            <a:off x="4425658" y="4436000"/>
            <a:ext cx="1472969" cy="64237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OAuth2Authorized</a:t>
            </a:r>
          </a:p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ClientRepository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円柱 91">
            <a:extLst>
              <a:ext uri="{FF2B5EF4-FFF2-40B4-BE49-F238E27FC236}">
                <a16:creationId xmlns:a16="http://schemas.microsoft.com/office/drawing/2014/main" id="{57C8958A-669F-57B3-8BF1-4B4FA19BCE34}"/>
              </a:ext>
            </a:extLst>
          </p:cNvPr>
          <p:cNvSpPr/>
          <p:nvPr/>
        </p:nvSpPr>
        <p:spPr>
          <a:xfrm>
            <a:off x="4425658" y="5328615"/>
            <a:ext cx="1472969" cy="64237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ClientRegistration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0772B1D-C70F-4FED-9FF3-521F2C82CC17}"/>
              </a:ext>
            </a:extLst>
          </p:cNvPr>
          <p:cNvCxnSpPr>
            <a:stCxn id="74" idx="3"/>
            <a:endCxn id="92" idx="2"/>
          </p:cNvCxnSpPr>
          <p:nvPr/>
        </p:nvCxnSpPr>
        <p:spPr>
          <a:xfrm>
            <a:off x="3930329" y="5185842"/>
            <a:ext cx="495329" cy="4639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E339F55-598D-DF27-3685-558AE9A8007E}"/>
              </a:ext>
            </a:extLst>
          </p:cNvPr>
          <p:cNvCxnSpPr>
            <a:stCxn id="74" idx="3"/>
            <a:endCxn id="91" idx="2"/>
          </p:cNvCxnSpPr>
          <p:nvPr/>
        </p:nvCxnSpPr>
        <p:spPr>
          <a:xfrm flipV="1">
            <a:off x="3930329" y="4757189"/>
            <a:ext cx="495329" cy="42865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線吹き出し 2 (枠付き) 191">
            <a:extLst>
              <a:ext uri="{FF2B5EF4-FFF2-40B4-BE49-F238E27FC236}">
                <a16:creationId xmlns:a16="http://schemas.microsoft.com/office/drawing/2014/main" id="{5302BA52-6A2B-2571-1816-B389EC8B1E11}"/>
              </a:ext>
            </a:extLst>
          </p:cNvPr>
          <p:cNvSpPr/>
          <p:nvPr/>
        </p:nvSpPr>
        <p:spPr>
          <a:xfrm>
            <a:off x="5965468" y="3001876"/>
            <a:ext cx="1592942" cy="499637"/>
          </a:xfrm>
          <a:prstGeom prst="borderCallout2">
            <a:avLst>
              <a:gd name="adj1" fmla="val 51579"/>
              <a:gd name="adj2" fmla="val 99698"/>
              <a:gd name="adj3" fmla="val -34092"/>
              <a:gd name="adj4" fmla="val 109655"/>
              <a:gd name="adj5" fmla="val -124122"/>
              <a:gd name="adj6" fmla="val 11609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token-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sp>
        <p:nvSpPr>
          <p:cNvPr id="98" name="線吹き出し 2 (枠付き) 193">
            <a:extLst>
              <a:ext uri="{FF2B5EF4-FFF2-40B4-BE49-F238E27FC236}">
                <a16:creationId xmlns:a16="http://schemas.microsoft.com/office/drawing/2014/main" id="{D919590D-B63D-012D-15AE-D2E71FD2A020}"/>
              </a:ext>
            </a:extLst>
          </p:cNvPr>
          <p:cNvSpPr/>
          <p:nvPr/>
        </p:nvSpPr>
        <p:spPr>
          <a:xfrm>
            <a:off x="5889937" y="1620052"/>
            <a:ext cx="1592942" cy="499637"/>
          </a:xfrm>
          <a:prstGeom prst="borderCallout2">
            <a:avLst>
              <a:gd name="adj1" fmla="val 48910"/>
              <a:gd name="adj2" fmla="val 100416"/>
              <a:gd name="adj3" fmla="val 58751"/>
              <a:gd name="adj4" fmla="val 123734"/>
              <a:gd name="adj5" fmla="val 95811"/>
              <a:gd name="adj6" fmla="val 13972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authorization-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0C369E54-0815-2D1F-15AA-A3BB1712C549}"/>
              </a:ext>
            </a:extLst>
          </p:cNvPr>
          <p:cNvCxnSpPr>
            <a:cxnSpLocks/>
          </p:cNvCxnSpPr>
          <p:nvPr/>
        </p:nvCxnSpPr>
        <p:spPr>
          <a:xfrm>
            <a:off x="3039091" y="536304"/>
            <a:ext cx="0" cy="6327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カギ線コネクタ 200">
            <a:extLst>
              <a:ext uri="{FF2B5EF4-FFF2-40B4-BE49-F238E27FC236}">
                <a16:creationId xmlns:a16="http://schemas.microsoft.com/office/drawing/2014/main" id="{E4FD3F23-3018-6CAC-07F1-078B47C382A0}"/>
              </a:ext>
            </a:extLst>
          </p:cNvPr>
          <p:cNvCxnSpPr>
            <a:stCxn id="101" idx="3"/>
            <a:endCxn id="67" idx="0"/>
          </p:cNvCxnSpPr>
          <p:nvPr/>
        </p:nvCxnSpPr>
        <p:spPr>
          <a:xfrm>
            <a:off x="7562560" y="4210638"/>
            <a:ext cx="1697166" cy="58966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FE631BA-FD55-972E-D2D2-0C941E3B215E}"/>
              </a:ext>
            </a:extLst>
          </p:cNvPr>
          <p:cNvSpPr/>
          <p:nvPr/>
        </p:nvSpPr>
        <p:spPr>
          <a:xfrm>
            <a:off x="5891065" y="3978175"/>
            <a:ext cx="1671495" cy="464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RestTemplate</a:t>
            </a:r>
            <a:endParaRPr lang="en-US" altLang="ja-JP" sz="1200" i="1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8FDAA3C3-502C-91BF-A4CA-48CEF13155E8}"/>
              </a:ext>
            </a:extLst>
          </p:cNvPr>
          <p:cNvCxnSpPr>
            <a:cxnSpLocks/>
            <a:stCxn id="82" idx="3"/>
            <a:endCxn id="101" idx="1"/>
          </p:cNvCxnSpPr>
          <p:nvPr/>
        </p:nvCxnSpPr>
        <p:spPr>
          <a:xfrm>
            <a:off x="3931997" y="4210638"/>
            <a:ext cx="195906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C8CE8E6-2130-39B9-2566-E144BD14AA85}"/>
              </a:ext>
            </a:extLst>
          </p:cNvPr>
          <p:cNvSpPr/>
          <p:nvPr/>
        </p:nvSpPr>
        <p:spPr>
          <a:xfrm>
            <a:off x="740938" y="1663735"/>
            <a:ext cx="318952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OAuth2AuthorizationRequestRedirectFilter</a:t>
            </a:r>
            <a:endParaRPr lang="ja-JP" altLang="en-US" sz="1200" dirty="0"/>
          </a:p>
        </p:txBody>
      </p:sp>
      <p:sp>
        <p:nvSpPr>
          <p:cNvPr id="104" name="線吹き出し 2 (枠付き) 196">
            <a:extLst>
              <a:ext uri="{FF2B5EF4-FFF2-40B4-BE49-F238E27FC236}">
                <a16:creationId xmlns:a16="http://schemas.microsoft.com/office/drawing/2014/main" id="{0F81C073-6227-FBF2-E98D-7E9DEF09FD40}"/>
              </a:ext>
            </a:extLst>
          </p:cNvPr>
          <p:cNvSpPr/>
          <p:nvPr/>
        </p:nvSpPr>
        <p:spPr>
          <a:xfrm>
            <a:off x="4108493" y="611262"/>
            <a:ext cx="1592942" cy="499637"/>
          </a:xfrm>
          <a:prstGeom prst="borderCallout2">
            <a:avLst>
              <a:gd name="adj1" fmla="val 48910"/>
              <a:gd name="adj2" fmla="val 558"/>
              <a:gd name="adj3" fmla="val 19448"/>
              <a:gd name="adj4" fmla="val -26532"/>
              <a:gd name="adj5" fmla="val 8460"/>
              <a:gd name="adj6" fmla="val -6576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redirect-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cxnSp>
        <p:nvCxnSpPr>
          <p:cNvPr id="105" name="カギ線コネクタ 82">
            <a:extLst>
              <a:ext uri="{FF2B5EF4-FFF2-40B4-BE49-F238E27FC236}">
                <a16:creationId xmlns:a16="http://schemas.microsoft.com/office/drawing/2014/main" id="{B3012A8D-CA7F-9D9F-C8C8-B9EF9818B757}"/>
              </a:ext>
            </a:extLst>
          </p:cNvPr>
          <p:cNvCxnSpPr>
            <a:stCxn id="70" idx="1"/>
            <a:endCxn id="103" idx="1"/>
          </p:cNvCxnSpPr>
          <p:nvPr/>
        </p:nvCxnSpPr>
        <p:spPr>
          <a:xfrm rot="10800000">
            <a:off x="740938" y="1886742"/>
            <a:ext cx="3772" cy="4206932"/>
          </a:xfrm>
          <a:prstGeom prst="bentConnector3">
            <a:avLst>
              <a:gd name="adj1" fmla="val 14746076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5B0F3E67-C61C-84A1-F222-B6C70D67CEF5}"/>
              </a:ext>
            </a:extLst>
          </p:cNvPr>
          <p:cNvCxnSpPr>
            <a:cxnSpLocks/>
          </p:cNvCxnSpPr>
          <p:nvPr/>
        </p:nvCxnSpPr>
        <p:spPr>
          <a:xfrm flipV="1">
            <a:off x="1632246" y="536304"/>
            <a:ext cx="0" cy="1127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408A43F-EB3E-E97B-499D-1B2E5237C873}"/>
              </a:ext>
            </a:extLst>
          </p:cNvPr>
          <p:cNvSpPr txBox="1"/>
          <p:nvPr/>
        </p:nvSpPr>
        <p:spPr>
          <a:xfrm>
            <a:off x="2330939" y="771949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916E95D-2209-29C4-6737-BBE97BAB0BC3}"/>
              </a:ext>
            </a:extLst>
          </p:cNvPr>
          <p:cNvSpPr txBox="1"/>
          <p:nvPr/>
        </p:nvSpPr>
        <p:spPr>
          <a:xfrm>
            <a:off x="2428179" y="4482558"/>
            <a:ext cx="8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(2),(8)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44BC88C-0ECC-743C-383E-E3ADA008FA01}"/>
              </a:ext>
            </a:extLst>
          </p:cNvPr>
          <p:cNvSpPr txBox="1"/>
          <p:nvPr/>
        </p:nvSpPr>
        <p:spPr>
          <a:xfrm>
            <a:off x="210403" y="5717537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4144ACE-E4BA-4335-80F7-1C6FEF7257E8}"/>
              </a:ext>
            </a:extLst>
          </p:cNvPr>
          <p:cNvSpPr txBox="1"/>
          <p:nvPr/>
        </p:nvSpPr>
        <p:spPr>
          <a:xfrm>
            <a:off x="7650606" y="771949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EA997C1-9502-6D80-A882-12F05ACBF0CA}"/>
              </a:ext>
            </a:extLst>
          </p:cNvPr>
          <p:cNvSpPr txBox="1"/>
          <p:nvPr/>
        </p:nvSpPr>
        <p:spPr>
          <a:xfrm>
            <a:off x="9259726" y="774114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(5)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391A1AF-434A-9082-0679-7610840B0817}"/>
              </a:ext>
            </a:extLst>
          </p:cNvPr>
          <p:cNvSpPr txBox="1"/>
          <p:nvPr/>
        </p:nvSpPr>
        <p:spPr>
          <a:xfrm>
            <a:off x="3032834" y="763867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(6)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497D8CF-097E-326A-B55D-6CBA2457F87D}"/>
              </a:ext>
            </a:extLst>
          </p:cNvPr>
          <p:cNvSpPr txBox="1"/>
          <p:nvPr/>
        </p:nvSpPr>
        <p:spPr>
          <a:xfrm>
            <a:off x="4045363" y="3810616"/>
            <a:ext cx="70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(9)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396B8B2-3576-8EA8-B192-3F6903D02C91}"/>
              </a:ext>
            </a:extLst>
          </p:cNvPr>
          <p:cNvSpPr/>
          <p:nvPr/>
        </p:nvSpPr>
        <p:spPr>
          <a:xfrm>
            <a:off x="8010259" y="6004475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Spring Security</a:t>
            </a:r>
            <a:endParaRPr kumimoji="1" lang="ja-JP" altLang="en-US" dirty="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F6E2B137-B4B0-E92B-09E4-369BAAA32624}"/>
              </a:ext>
            </a:extLst>
          </p:cNvPr>
          <p:cNvSpPr/>
          <p:nvPr/>
        </p:nvSpPr>
        <p:spPr>
          <a:xfrm>
            <a:off x="8010259" y="6359281"/>
            <a:ext cx="2811288" cy="243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Implemented by Developer</a:t>
            </a:r>
            <a:endParaRPr lang="ja-JP" altLang="en-US" dirty="0"/>
          </a:p>
        </p:txBody>
      </p:sp>
      <p:sp>
        <p:nvSpPr>
          <p:cNvPr id="119" name="角丸四角形 88">
            <a:extLst>
              <a:ext uri="{FF2B5EF4-FFF2-40B4-BE49-F238E27FC236}">
                <a16:creationId xmlns:a16="http://schemas.microsoft.com/office/drawing/2014/main" id="{D07C4B8F-5482-57D5-0C6A-C1A19DA76C60}"/>
              </a:ext>
            </a:extLst>
          </p:cNvPr>
          <p:cNvSpPr/>
          <p:nvPr/>
        </p:nvSpPr>
        <p:spPr>
          <a:xfrm>
            <a:off x="7818101" y="5658397"/>
            <a:ext cx="3212666" cy="11303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FB8A03D-0046-998E-364A-82C484FB92E1}"/>
              </a:ext>
            </a:extLst>
          </p:cNvPr>
          <p:cNvSpPr txBox="1"/>
          <p:nvPr/>
        </p:nvSpPr>
        <p:spPr>
          <a:xfrm>
            <a:off x="8921287" y="5658397"/>
            <a:ext cx="9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F2FA3C9-EB40-7EEF-93D0-EDF8AA5846DB}"/>
              </a:ext>
            </a:extLst>
          </p:cNvPr>
          <p:cNvSpPr/>
          <p:nvPr/>
        </p:nvSpPr>
        <p:spPr>
          <a:xfrm>
            <a:off x="740938" y="2236314"/>
            <a:ext cx="318952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OAuth2AuthorizationCodeGrantFilter</a:t>
            </a:r>
            <a:endParaRPr lang="ja-JP" altLang="en-US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AAA0662D-7ED4-0225-81B5-2BE927731F80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>
            <a:off x="2337519" y="2852777"/>
            <a:ext cx="1" cy="32494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カギ線コネクタ 82">
            <a:extLst>
              <a:ext uri="{FF2B5EF4-FFF2-40B4-BE49-F238E27FC236}">
                <a16:creationId xmlns:a16="http://schemas.microsoft.com/office/drawing/2014/main" id="{72A75AF8-D9E9-54D4-F249-FB7A4CCA8C36}"/>
              </a:ext>
            </a:extLst>
          </p:cNvPr>
          <p:cNvCxnSpPr>
            <a:cxnSpLocks/>
            <a:endCxn id="91" idx="1"/>
          </p:cNvCxnSpPr>
          <p:nvPr/>
        </p:nvCxnSpPr>
        <p:spPr>
          <a:xfrm rot="16200000" flipH="1">
            <a:off x="3638328" y="2912184"/>
            <a:ext cx="1833905" cy="1213726"/>
          </a:xfrm>
          <a:prstGeom prst="bentConnector3">
            <a:avLst>
              <a:gd name="adj1" fmla="val 139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C12CCE0-B101-922F-5652-654CD79A80FF}"/>
              </a:ext>
            </a:extLst>
          </p:cNvPr>
          <p:cNvCxnSpPr>
            <a:cxnSpLocks/>
          </p:cNvCxnSpPr>
          <p:nvPr/>
        </p:nvCxnSpPr>
        <p:spPr>
          <a:xfrm>
            <a:off x="3948415" y="2366598"/>
            <a:ext cx="386968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6C8AA589-6EF3-67C6-FF04-92F651BF6673}"/>
              </a:ext>
            </a:extLst>
          </p:cNvPr>
          <p:cNvSpPr txBox="1"/>
          <p:nvPr/>
        </p:nvSpPr>
        <p:spPr>
          <a:xfrm>
            <a:off x="4593780" y="1925503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(7)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44339C6C-5A23-6BDA-AC1D-FDF2F3E61A2B}"/>
              </a:ext>
            </a:extLst>
          </p:cNvPr>
          <p:cNvSpPr txBox="1"/>
          <p:nvPr/>
        </p:nvSpPr>
        <p:spPr>
          <a:xfrm>
            <a:off x="4585147" y="2597931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19410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87551" y="965239"/>
            <a:ext cx="6406569" cy="51487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6749845" y="1632352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Authorization server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641726" y="4818801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25454" y="5836968"/>
            <a:ext cx="727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20" name="直線矢印コネクタ 219"/>
          <p:cNvCxnSpPr>
            <a:stCxn id="80" idx="2"/>
            <a:endCxn id="15" idx="0"/>
          </p:cNvCxnSpPr>
          <p:nvPr/>
        </p:nvCxnSpPr>
        <p:spPr>
          <a:xfrm>
            <a:off x="2335699" y="716413"/>
            <a:ext cx="0" cy="77400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740938" y="5206197"/>
            <a:ext cx="3185619" cy="53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OAuth2AuthorizedClientProvider</a:t>
            </a:r>
            <a:endParaRPr lang="en-US" altLang="ja-JP" sz="1200" i="1" dirty="0"/>
          </a:p>
        </p:txBody>
      </p:sp>
      <p:cxnSp>
        <p:nvCxnSpPr>
          <p:cNvPr id="53" name="カギ線コネクタ 52"/>
          <p:cNvCxnSpPr>
            <a:stCxn id="64" idx="3"/>
          </p:cNvCxnSpPr>
          <p:nvPr/>
        </p:nvCxnSpPr>
        <p:spPr>
          <a:xfrm flipV="1">
            <a:off x="3926557" y="2369740"/>
            <a:ext cx="3511047" cy="3105790"/>
          </a:xfrm>
          <a:prstGeom prst="bentConnector3">
            <a:avLst>
              <a:gd name="adj1" fmla="val 100012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740938" y="4194038"/>
            <a:ext cx="3185619" cy="578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OAuth2AuthorizedClientManager</a:t>
            </a:r>
            <a:endParaRPr lang="en-US" altLang="ja-JP" sz="1200" i="1" dirty="0"/>
          </a:p>
        </p:txBody>
      </p:sp>
      <p:sp>
        <p:nvSpPr>
          <p:cNvPr id="80" name="角丸四角形 79"/>
          <p:cNvSpPr/>
          <p:nvPr/>
        </p:nvSpPr>
        <p:spPr>
          <a:xfrm>
            <a:off x="1203067" y="267566"/>
            <a:ext cx="2265264" cy="4488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User agent</a:t>
            </a:r>
          </a:p>
        </p:txBody>
      </p:sp>
      <p:cxnSp>
        <p:nvCxnSpPr>
          <p:cNvPr id="92" name="直線矢印コネクタ 91"/>
          <p:cNvCxnSpPr>
            <a:stCxn id="15" idx="2"/>
            <a:endCxn id="87" idx="0"/>
          </p:cNvCxnSpPr>
          <p:nvPr/>
        </p:nvCxnSpPr>
        <p:spPr>
          <a:xfrm>
            <a:off x="2335699" y="1936434"/>
            <a:ext cx="1" cy="40189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87" idx="2"/>
            <a:endCxn id="88" idx="0"/>
          </p:cNvCxnSpPr>
          <p:nvPr/>
        </p:nvCxnSpPr>
        <p:spPr>
          <a:xfrm>
            <a:off x="2335700" y="2804697"/>
            <a:ext cx="0" cy="37762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88" idx="2"/>
            <a:endCxn id="30" idx="0"/>
          </p:cNvCxnSpPr>
          <p:nvPr/>
        </p:nvCxnSpPr>
        <p:spPr>
          <a:xfrm flipH="1">
            <a:off x="2333748" y="3648699"/>
            <a:ext cx="1952" cy="5453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64" idx="0"/>
          </p:cNvCxnSpPr>
          <p:nvPr/>
        </p:nvCxnSpPr>
        <p:spPr>
          <a:xfrm>
            <a:off x="2333748" y="4772891"/>
            <a:ext cx="0" cy="4333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741222" y="2338324"/>
            <a:ext cx="3188955" cy="46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Controller</a:t>
            </a:r>
            <a:endParaRPr lang="ja-JP" altLang="en-US" sz="1400" dirty="0"/>
          </a:p>
        </p:txBody>
      </p:sp>
      <p:sp>
        <p:nvSpPr>
          <p:cNvPr id="88" name="正方形/長方形 87"/>
          <p:cNvSpPr/>
          <p:nvPr/>
        </p:nvSpPr>
        <p:spPr>
          <a:xfrm>
            <a:off x="741222" y="3182326"/>
            <a:ext cx="3188955" cy="46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</a:t>
            </a:r>
            <a:endParaRPr lang="ja-JP" altLang="en-US" sz="1400" dirty="0"/>
          </a:p>
        </p:txBody>
      </p:sp>
      <p:sp>
        <p:nvSpPr>
          <p:cNvPr id="111" name="円柱 110"/>
          <p:cNvSpPr/>
          <p:nvPr/>
        </p:nvSpPr>
        <p:spPr>
          <a:xfrm>
            <a:off x="4468808" y="4637118"/>
            <a:ext cx="1472969" cy="64237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OAuth2Authorized</a:t>
            </a:r>
          </a:p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ClientRepository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円柱 153"/>
          <p:cNvSpPr/>
          <p:nvPr/>
        </p:nvSpPr>
        <p:spPr>
          <a:xfrm>
            <a:off x="4468808" y="3871944"/>
            <a:ext cx="1472969" cy="64237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ClientRegistration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直線矢印コネクタ 156"/>
          <p:cNvCxnSpPr>
            <a:stCxn id="30" idx="3"/>
            <a:endCxn id="154" idx="2"/>
          </p:cNvCxnSpPr>
          <p:nvPr/>
        </p:nvCxnSpPr>
        <p:spPr>
          <a:xfrm flipV="1">
            <a:off x="3926557" y="4193133"/>
            <a:ext cx="542251" cy="29033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30" idx="3"/>
            <a:endCxn id="111" idx="2"/>
          </p:cNvCxnSpPr>
          <p:nvPr/>
        </p:nvCxnSpPr>
        <p:spPr>
          <a:xfrm>
            <a:off x="3926557" y="4483465"/>
            <a:ext cx="542251" cy="47484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線吹き出し 2 (枠付き) 191"/>
          <p:cNvSpPr/>
          <p:nvPr/>
        </p:nvSpPr>
        <p:spPr>
          <a:xfrm>
            <a:off x="5112281" y="2468914"/>
            <a:ext cx="1592942" cy="499637"/>
          </a:xfrm>
          <a:prstGeom prst="borderCallout2">
            <a:avLst>
              <a:gd name="adj1" fmla="val 48910"/>
              <a:gd name="adj2" fmla="val 100416"/>
              <a:gd name="adj3" fmla="val 34699"/>
              <a:gd name="adj4" fmla="val 105615"/>
              <a:gd name="adj5" fmla="val -32335"/>
              <a:gd name="adj6" fmla="val 1450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token-</a:t>
            </a:r>
            <a:r>
              <a:rPr lang="en-US" altLang="ja-JP" sz="1200" dirty="0" err="1"/>
              <a:t>uri</a:t>
            </a:r>
            <a:endParaRPr lang="en-US" altLang="ja-JP" sz="1200" dirty="0"/>
          </a:p>
        </p:txBody>
      </p:sp>
      <p:cxnSp>
        <p:nvCxnSpPr>
          <p:cNvPr id="201" name="カギ線コネクタ 200"/>
          <p:cNvCxnSpPr>
            <a:stCxn id="211" idx="3"/>
            <a:endCxn id="8" idx="0"/>
          </p:cNvCxnSpPr>
          <p:nvPr/>
        </p:nvCxnSpPr>
        <p:spPr>
          <a:xfrm>
            <a:off x="6169754" y="3420248"/>
            <a:ext cx="2894372" cy="1398553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正方形/長方形 210"/>
          <p:cNvSpPr/>
          <p:nvPr/>
        </p:nvSpPr>
        <p:spPr>
          <a:xfrm>
            <a:off x="4498259" y="3187785"/>
            <a:ext cx="1671495" cy="464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RestTemplate</a:t>
            </a:r>
            <a:endParaRPr lang="en-US" altLang="ja-JP" sz="1200" i="1" dirty="0"/>
          </a:p>
        </p:txBody>
      </p:sp>
      <p:cxnSp>
        <p:nvCxnSpPr>
          <p:cNvPr id="213" name="直線矢印コネクタ 212"/>
          <p:cNvCxnSpPr>
            <a:stCxn id="88" idx="3"/>
            <a:endCxn id="211" idx="1"/>
          </p:cNvCxnSpPr>
          <p:nvPr/>
        </p:nvCxnSpPr>
        <p:spPr>
          <a:xfrm>
            <a:off x="3930177" y="3415513"/>
            <a:ext cx="568082" cy="473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40938" y="1490420"/>
            <a:ext cx="318952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OAuth2AuthorizationRequestRedirectFilter</a:t>
            </a:r>
            <a:endParaRPr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30939" y="876187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84499" y="3761989"/>
            <a:ext cx="8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551059" y="5078377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(3)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987292" y="2952096"/>
            <a:ext cx="5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(4)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686278" y="6004475"/>
            <a:ext cx="2811288" cy="243695"/>
          </a:xfrm>
          <a:prstGeom prst="rect">
            <a:avLst/>
          </a:prstGeom>
          <a:solidFill>
            <a:srgbClr val="FFD58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Spring Security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6686278" y="6359281"/>
            <a:ext cx="2811288" cy="243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Implemented by Developer</a:t>
            </a:r>
            <a:endParaRPr lang="ja-JP" altLang="en-US" dirty="0"/>
          </a:p>
        </p:txBody>
      </p:sp>
      <p:sp>
        <p:nvSpPr>
          <p:cNvPr id="89" name="角丸四角形 88"/>
          <p:cNvSpPr/>
          <p:nvPr/>
        </p:nvSpPr>
        <p:spPr>
          <a:xfrm>
            <a:off x="6494120" y="5658397"/>
            <a:ext cx="3212666" cy="11303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597306" y="5658397"/>
            <a:ext cx="9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Legend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9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/>
              <a:t>あああ</a:t>
            </a:r>
          </a:p>
        </p:txBody>
      </p:sp>
      <p:pic>
        <p:nvPicPr>
          <p:cNvPr id="4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2454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4076630" y="1301783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Third-party applications 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7793940" y="1301783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/>
              <a:t>HTTP Service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8914652" y="2038667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Restricted resources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00291" y="2280315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cxnSp>
        <p:nvCxnSpPr>
          <p:cNvPr id="68" name="カギ線コネクタ 67"/>
          <p:cNvCxnSpPr/>
          <p:nvPr/>
        </p:nvCxnSpPr>
        <p:spPr>
          <a:xfrm flipV="1">
            <a:off x="2765447" y="2400714"/>
            <a:ext cx="5144393" cy="227378"/>
          </a:xfrm>
          <a:prstGeom prst="bentConnector3">
            <a:avLst>
              <a:gd name="adj1" fmla="val 99992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6428804" y="1933431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複数書類 87"/>
          <p:cNvSpPr/>
          <p:nvPr/>
        </p:nvSpPr>
        <p:spPr>
          <a:xfrm>
            <a:off x="6818266" y="1771787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 rot="18983385">
            <a:off x="6735012" y="2476937"/>
            <a:ext cx="863272" cy="330850"/>
            <a:chOff x="2042159" y="1239289"/>
            <a:chExt cx="3420984" cy="1311097"/>
          </a:xfrm>
        </p:grpSpPr>
        <p:sp>
          <p:nvSpPr>
            <p:cNvPr id="58" name="円/楕円 5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台形 59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台形 60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/>
          <p:cNvCxnSpPr>
            <a:stCxn id="42" idx="1"/>
            <a:endCxn id="43" idx="1"/>
          </p:cNvCxnSpPr>
          <p:nvPr/>
        </p:nvCxnSpPr>
        <p:spPr>
          <a:xfrm>
            <a:off x="2711494" y="1853167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線吹き出し 2 (枠付き) 119"/>
          <p:cNvSpPr/>
          <p:nvPr/>
        </p:nvSpPr>
        <p:spPr>
          <a:xfrm>
            <a:off x="6549550" y="931401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66"/>
              <a:gd name="adj6" fmla="val 2145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Limited access 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55750" y="533473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 OAuth2.0 authentication model</a:t>
            </a:r>
            <a:endParaRPr kumimoji="1" lang="ja-JP" altLang="en-US" dirty="0"/>
          </a:p>
        </p:txBody>
      </p:sp>
      <p:sp>
        <p:nvSpPr>
          <p:cNvPr id="55" name="線吹き出し 2 (枠付き) 54"/>
          <p:cNvSpPr/>
          <p:nvPr/>
        </p:nvSpPr>
        <p:spPr>
          <a:xfrm>
            <a:off x="2839899" y="2716782"/>
            <a:ext cx="3755020" cy="553092"/>
          </a:xfrm>
          <a:prstGeom prst="borderCallout2">
            <a:avLst>
              <a:gd name="adj1" fmla="val 41553"/>
              <a:gd name="adj2" fmla="val 102928"/>
              <a:gd name="adj3" fmla="val 40405"/>
              <a:gd name="adj4" fmla="val 106851"/>
              <a:gd name="adj5" fmla="val 22993"/>
              <a:gd name="adj6" fmla="val 110009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Authenticate without going through the Third-party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2243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06709" y="1655873"/>
            <a:ext cx="9667374" cy="3386026"/>
            <a:chOff x="1406001" y="1655873"/>
            <a:chExt cx="9667374" cy="3386026"/>
          </a:xfrm>
        </p:grpSpPr>
        <p:sp>
          <p:nvSpPr>
            <p:cNvPr id="4" name="角丸四角形 3"/>
            <p:cNvSpPr/>
            <p:nvPr/>
          </p:nvSpPr>
          <p:spPr>
            <a:xfrm>
              <a:off x="1406001" y="1655873"/>
              <a:ext cx="2352174" cy="134858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Resource owner</a:t>
              </a: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063600" y="1655873"/>
              <a:ext cx="2352174" cy="338602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Client</a:t>
              </a: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721201" y="1680366"/>
              <a:ext cx="2352174" cy="13240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Authorization server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721201" y="3717810"/>
              <a:ext cx="2352174" cy="132408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Resource server</a:t>
              </a: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7415775" y="210899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H="1">
              <a:off x="7415776" y="255376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7415775" y="414734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7415776" y="459211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114230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(1)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3758174" y="2108992"/>
              <a:ext cx="1305426" cy="0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>
              <a:off x="3758175" y="2553765"/>
              <a:ext cx="1305425" cy="16691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114230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(2)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771831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(3)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771831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(4)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71831" y="3758417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(5)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771831" y="4225663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(6)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9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9884234" y="1163465"/>
            <a:ext cx="41482" cy="5325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1784994" y="747064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227768" y="747064"/>
            <a:ext cx="1785614" cy="4227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001910" y="747064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9728" y="10098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6538835" y="428370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603826" y="747063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9" name="カギ線コネクタ 8"/>
          <p:cNvCxnSpPr/>
          <p:nvPr/>
        </p:nvCxnSpPr>
        <p:spPr>
          <a:xfrm>
            <a:off x="7664649" y="4818459"/>
            <a:ext cx="2239709" cy="136313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86306" y="2954610"/>
            <a:ext cx="6981572" cy="1487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5207387" y="2366961"/>
            <a:ext cx="4656027" cy="2169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741410" y="2136566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309" y="138829"/>
            <a:ext cx="1127999" cy="909237"/>
          </a:xfrm>
          <a:prstGeom prst="rect">
            <a:avLst/>
          </a:prstGeom>
          <a:noFill/>
        </p:spPr>
      </p:pic>
      <p:sp>
        <p:nvSpPr>
          <p:cNvPr id="25" name="テキスト ボックス 24"/>
          <p:cNvSpPr txBox="1"/>
          <p:nvPr/>
        </p:nvSpPr>
        <p:spPr>
          <a:xfrm>
            <a:off x="6079759" y="317114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77718" y="467371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2644048" y="1169787"/>
            <a:ext cx="33753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5" idx="2"/>
          </p:cNvCxnSpPr>
          <p:nvPr/>
        </p:nvCxnSpPr>
        <p:spPr>
          <a:xfrm>
            <a:off x="5120575" y="1169787"/>
            <a:ext cx="2268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7496633" y="1168894"/>
            <a:ext cx="18842" cy="5320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6" idx="0"/>
          </p:cNvCxnSpPr>
          <p:nvPr/>
        </p:nvCxnSpPr>
        <p:spPr>
          <a:xfrm>
            <a:off x="2804639" y="1526466"/>
            <a:ext cx="4572540" cy="21446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5245223" y="2049650"/>
            <a:ext cx="2118309" cy="1234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314299" y="1211381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 rot="5400000">
            <a:off x="7211863" y="1775572"/>
            <a:ext cx="590806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 rot="5400000">
            <a:off x="4924062" y="21174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4" name="角丸四角形 43"/>
          <p:cNvSpPr/>
          <p:nvPr/>
        </p:nvSpPr>
        <p:spPr>
          <a:xfrm rot="5400000">
            <a:off x="9501703" y="2607522"/>
            <a:ext cx="78602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角丸四角形 45"/>
          <p:cNvSpPr/>
          <p:nvPr/>
        </p:nvSpPr>
        <p:spPr>
          <a:xfrm rot="5400000">
            <a:off x="2419535" y="139191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7" name="角丸四角形 46"/>
          <p:cNvSpPr/>
          <p:nvPr/>
        </p:nvSpPr>
        <p:spPr>
          <a:xfrm rot="5400000">
            <a:off x="9580319" y="3738011"/>
            <a:ext cx="647133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2805386" y="3410937"/>
            <a:ext cx="6962492" cy="277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 rot="5400000">
            <a:off x="2224843" y="3101023"/>
            <a:ext cx="877228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5245223" y="4051127"/>
            <a:ext cx="4533861" cy="26203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5224369" y="4497241"/>
            <a:ext cx="2152810" cy="16093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 rot="5400000">
            <a:off x="6604256" y="5203843"/>
            <a:ext cx="1813970" cy="2494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9295039" y="5269833"/>
            <a:ext cx="1221187" cy="2755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76" name="カギ線コネクタ 8"/>
          <p:cNvCxnSpPr/>
          <p:nvPr/>
        </p:nvCxnSpPr>
        <p:spPr>
          <a:xfrm flipH="1">
            <a:off x="7660340" y="5609501"/>
            <a:ext cx="2157625" cy="16404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フローチャート: 書類 79"/>
          <p:cNvSpPr/>
          <p:nvPr/>
        </p:nvSpPr>
        <p:spPr>
          <a:xfrm>
            <a:off x="8184394" y="4562902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Authorization Code</a:t>
            </a:r>
          </a:p>
        </p:txBody>
      </p:sp>
      <p:sp>
        <p:nvSpPr>
          <p:cNvPr id="83" name="フローチャート: 書類 82"/>
          <p:cNvSpPr/>
          <p:nvPr/>
        </p:nvSpPr>
        <p:spPr>
          <a:xfrm>
            <a:off x="8176303" y="543643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84" name="フローチャート: 書類 83"/>
          <p:cNvSpPr/>
          <p:nvPr/>
        </p:nvSpPr>
        <p:spPr>
          <a:xfrm>
            <a:off x="5839117" y="4117808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Authorization Code</a:t>
            </a: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7649769" y="444354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 rot="5400000">
            <a:off x="4922718" y="42632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6" name="角丸四角形 55"/>
          <p:cNvSpPr/>
          <p:nvPr/>
        </p:nvSpPr>
        <p:spPr>
          <a:xfrm rot="5400000">
            <a:off x="4920880" y="2884306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8" name="角丸四角形 57"/>
          <p:cNvSpPr/>
          <p:nvPr/>
        </p:nvSpPr>
        <p:spPr>
          <a:xfrm rot="5400000">
            <a:off x="4920880" y="3380063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58026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6801" y="1111985"/>
            <a:ext cx="1319764" cy="42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820738" y="1113163"/>
            <a:ext cx="1319764" cy="421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683553" y="1113635"/>
            <a:ext cx="1372226" cy="421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5905" y="4212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3057893" y="3002466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760407" y="1111985"/>
            <a:ext cx="1319764" cy="421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4624965" y="5519190"/>
            <a:ext cx="1942824" cy="10564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4630504" y="2380794"/>
            <a:ext cx="3629454" cy="10829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088927" y="139617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47020" y="208812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6" name="File"/>
          <p:cNvSpPr>
            <a:spLocks noEditPoints="1" noChangeArrowheads="1"/>
          </p:cNvSpPr>
          <p:nvPr/>
        </p:nvSpPr>
        <p:spPr bwMode="auto">
          <a:xfrm>
            <a:off x="9585406" y="936129"/>
            <a:ext cx="1519739" cy="59705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/>
              <a:t>Web</a:t>
            </a:r>
            <a:r>
              <a:rPr lang="ja-JP" altLang="en-US" sz="1400" dirty="0"/>
              <a:t> </a:t>
            </a:r>
            <a:r>
              <a:rPr lang="en-US" altLang="ja-JP" sz="1400" dirty="0"/>
              <a:t>hosted</a:t>
            </a:r>
          </a:p>
          <a:p>
            <a:pPr algn="ctr"/>
            <a:r>
              <a:rPr lang="en-US" altLang="ja-JP" sz="1400" dirty="0"/>
              <a:t>client resource</a:t>
            </a:r>
            <a:endParaRPr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01829" y="3882805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19795" y="513229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27018" y="5757617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450869" y="1705150"/>
            <a:ext cx="3861524" cy="11099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2"/>
          </p:cNvCxnSpPr>
          <p:nvPr/>
        </p:nvCxnSpPr>
        <p:spPr>
          <a:xfrm flipH="1">
            <a:off x="2300902" y="1533185"/>
            <a:ext cx="35781" cy="49337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5" idx="2"/>
          </p:cNvCxnSpPr>
          <p:nvPr/>
        </p:nvCxnSpPr>
        <p:spPr>
          <a:xfrm>
            <a:off x="4480620" y="1534363"/>
            <a:ext cx="12877" cy="4954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0" idx="2"/>
          </p:cNvCxnSpPr>
          <p:nvPr/>
        </p:nvCxnSpPr>
        <p:spPr>
          <a:xfrm>
            <a:off x="6420289" y="1533185"/>
            <a:ext cx="11096" cy="49555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6" idx="2"/>
          </p:cNvCxnSpPr>
          <p:nvPr/>
        </p:nvCxnSpPr>
        <p:spPr>
          <a:xfrm flipH="1">
            <a:off x="8368461" y="1534835"/>
            <a:ext cx="1205" cy="49756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0345275" y="1533185"/>
            <a:ext cx="57032" cy="4977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0800000">
            <a:off x="4379751" y="5021815"/>
            <a:ext cx="25410" cy="349829"/>
          </a:xfrm>
          <a:prstGeom prst="bentConnector3">
            <a:avLst>
              <a:gd name="adj1" fmla="val 1331094"/>
            </a:avLst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997" y="489233"/>
            <a:ext cx="1127999" cy="909237"/>
          </a:xfrm>
          <a:prstGeom prst="rect">
            <a:avLst/>
          </a:prstGeom>
          <a:noFill/>
        </p:spPr>
      </p:pic>
      <p:sp>
        <p:nvSpPr>
          <p:cNvPr id="54" name="角丸四角形 53"/>
          <p:cNvSpPr/>
          <p:nvPr/>
        </p:nvSpPr>
        <p:spPr>
          <a:xfrm rot="5400000">
            <a:off x="2066999" y="173042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5" name="角丸四角形 54"/>
          <p:cNvSpPr/>
          <p:nvPr/>
        </p:nvSpPr>
        <p:spPr>
          <a:xfrm rot="5400000">
            <a:off x="2038445" y="3067205"/>
            <a:ext cx="544952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9" name="角丸四角形 68"/>
          <p:cNvSpPr/>
          <p:nvPr/>
        </p:nvSpPr>
        <p:spPr>
          <a:xfrm rot="5400000">
            <a:off x="4235026" y="2129974"/>
            <a:ext cx="489768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3524262" y="4668010"/>
            <a:ext cx="1958703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角丸四角形 72"/>
          <p:cNvSpPr/>
          <p:nvPr/>
        </p:nvSpPr>
        <p:spPr>
          <a:xfrm rot="5400000">
            <a:off x="6211144" y="1814847"/>
            <a:ext cx="44048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4" name="角丸四角形 73"/>
          <p:cNvSpPr/>
          <p:nvPr/>
        </p:nvSpPr>
        <p:spPr>
          <a:xfrm rot="5400000">
            <a:off x="6104116" y="5592473"/>
            <a:ext cx="675366" cy="2393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5" name="角丸四角形 74"/>
          <p:cNvSpPr/>
          <p:nvPr/>
        </p:nvSpPr>
        <p:spPr>
          <a:xfrm rot="5400000">
            <a:off x="8108818" y="2518191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6" name="角丸四角形 75"/>
          <p:cNvSpPr/>
          <p:nvPr/>
        </p:nvSpPr>
        <p:spPr>
          <a:xfrm rot="5400000">
            <a:off x="8118058" y="3460881"/>
            <a:ext cx="519142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4592008" y="2088128"/>
            <a:ext cx="1720385" cy="7704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H="1">
            <a:off x="2443450" y="2786245"/>
            <a:ext cx="5816508" cy="286762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52103" y="3320386"/>
            <a:ext cx="5807855" cy="13791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4631420" y="3717360"/>
            <a:ext cx="3610202" cy="27315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4633586" y="4207190"/>
            <a:ext cx="5629746" cy="15497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4631419" y="4615429"/>
            <a:ext cx="5631913" cy="24727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5821450" y="3577047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107" name="角丸四角形 106"/>
          <p:cNvSpPr/>
          <p:nvPr/>
        </p:nvSpPr>
        <p:spPr>
          <a:xfrm rot="5400000">
            <a:off x="10114798" y="4379244"/>
            <a:ext cx="559638" cy="262569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21" name="フローチャート: 書類 120"/>
          <p:cNvSpPr/>
          <p:nvPr/>
        </p:nvSpPr>
        <p:spPr>
          <a:xfrm>
            <a:off x="4948041" y="5297025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159084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969834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299342" y="1490019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8087509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1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24076" y="84394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/>
          <p:cNvSpPr/>
          <p:nvPr/>
        </p:nvSpPr>
        <p:spPr>
          <a:xfrm>
            <a:off x="5191401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0" name="直線コネクタ 29"/>
          <p:cNvCxnSpPr>
            <a:stCxn id="14" idx="2"/>
          </p:cNvCxnSpPr>
          <p:nvPr/>
        </p:nvCxnSpPr>
        <p:spPr>
          <a:xfrm>
            <a:off x="3192149" y="1912742"/>
            <a:ext cx="16415" cy="27735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6084208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 rot="5400000">
            <a:off x="2942048" y="2134874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0" name="角丸四角形 19"/>
          <p:cNvSpPr/>
          <p:nvPr/>
        </p:nvSpPr>
        <p:spPr>
          <a:xfrm rot="5400000">
            <a:off x="5814131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18988" y="2308549"/>
            <a:ext cx="2635132" cy="3146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 rot="5400000">
            <a:off x="8680115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6220728" y="263426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5824113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6215137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6917535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19586" y="201776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505676" y="229223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31793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54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7443113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6560788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3664680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4557487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 rot="5400000">
            <a:off x="4287410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 rot="5400000">
            <a:off x="7153394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694007" y="259344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4297392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688416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5390814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06329" y="2234426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2016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53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1157143"/>
            <a:ext cx="26706" cy="47904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105828" y="73442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server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205523" y="74074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2325734" y="74074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>
            <a:off x="8998635" y="1157143"/>
            <a:ext cx="1608" cy="4861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 flipH="1">
            <a:off x="3203313" y="1162572"/>
            <a:ext cx="15228" cy="4785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80145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8863845" y="288772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967983" y="154318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353087" y="1658153"/>
            <a:ext cx="2626763" cy="163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960276" y="239050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353087" y="2052865"/>
            <a:ext cx="2607923" cy="34847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4033894" y="1981648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328324" y="2583761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986264" y="375299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3367014" y="3275904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367014" y="3993964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888852" y="4278698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3376291" y="4668705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987589" y="509014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520893" y="256785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4" name="フローチャート: 書類 43"/>
          <p:cNvSpPr/>
          <p:nvPr/>
        </p:nvSpPr>
        <p:spPr>
          <a:xfrm>
            <a:off x="6520893" y="4067424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(Expired)</a:t>
            </a:r>
          </a:p>
        </p:txBody>
      </p:sp>
      <p:sp>
        <p:nvSpPr>
          <p:cNvPr id="46" name="爆発 1 45"/>
          <p:cNvSpPr/>
          <p:nvPr/>
        </p:nvSpPr>
        <p:spPr>
          <a:xfrm>
            <a:off x="8944915" y="4153997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44726" y="497213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66437" y="131059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5226" y="208217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236821" y="263850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01248" y="3331489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03313" y="404576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241" y="473817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3533953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28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server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(A)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06123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19111" y="2576827"/>
            <a:ext cx="6918197" cy="4739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654551" y="3255638"/>
            <a:ext cx="6927608" cy="344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9588567" y="347561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2654551" y="3867884"/>
            <a:ext cx="6927608" cy="5596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42223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676040" y="192203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(A)</a:t>
            </a:r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3293969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(A) (Expired)</a:t>
            </a:r>
          </a:p>
        </p:txBody>
      </p:sp>
      <p:sp>
        <p:nvSpPr>
          <p:cNvPr id="46" name="爆発 1 45"/>
          <p:cNvSpPr/>
          <p:nvPr/>
        </p:nvSpPr>
        <p:spPr>
          <a:xfrm>
            <a:off x="9644630" y="3350916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419401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222" y="55682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9773" y="14380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449641" y="201035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937326" y="263130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31817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928984" y="388660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284219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36" name="フローチャート: 書類 35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(A)</a:t>
            </a:r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315107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2587445" y="4646090"/>
            <a:ext cx="3377923" cy="66504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529708"/>
            <a:ext cx="3352148" cy="41181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8721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Access Token (B)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8066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(8)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7682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(B)</a:t>
            </a: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0697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467387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(7)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4" name="フローチャート: 書類 63"/>
          <p:cNvSpPr/>
          <p:nvPr/>
        </p:nvSpPr>
        <p:spPr>
          <a:xfrm>
            <a:off x="3673521" y="470273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Refresh Token (A)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94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14297</TotalTime>
  <Words>576</Words>
  <Application>Microsoft Office PowerPoint</Application>
  <PresentationFormat>ワイド画面</PresentationFormat>
  <Paragraphs>240</Paragraphs>
  <Slides>15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HG創英角ｺﾞｼｯｸUB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SEH 片桐 雄一郎/Katagiri, Yuichiro (NTT DATA)</cp:lastModifiedBy>
  <cp:revision>1</cp:revision>
  <dcterms:created xsi:type="dcterms:W3CDTF">2016-10-28T02:05:37Z</dcterms:created>
  <dcterms:modified xsi:type="dcterms:W3CDTF">2023-02-21T23:35:17Z</dcterms:modified>
</cp:coreProperties>
</file>