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9" r:id="rId4"/>
  </p:sldIdLst>
  <p:sldSz cx="9215438" cy="6911975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1" autoAdjust="0"/>
    <p:restoredTop sz="94547" autoAdjust="0"/>
  </p:normalViewPr>
  <p:slideViewPr>
    <p:cSldViewPr snapToGrid="0" snapToObjects="1">
      <p:cViewPr>
        <p:scale>
          <a:sx n="70" d="100"/>
          <a:sy n="70" d="100"/>
        </p:scale>
        <p:origin x="942" y="900"/>
      </p:cViewPr>
      <p:guideLst>
        <p:guide orient="horz" pos="2177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158" y="2147197"/>
            <a:ext cx="7833122" cy="148159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317" y="3916786"/>
            <a:ext cx="6450807" cy="17663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1192" y="276804"/>
            <a:ext cx="2073474" cy="58975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60772" y="276804"/>
            <a:ext cx="6066830" cy="58975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7956" y="4441588"/>
            <a:ext cx="7833122" cy="137279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7956" y="2929590"/>
            <a:ext cx="7833122" cy="15119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0772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514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3" y="1547196"/>
            <a:ext cx="4071752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0773" y="2191992"/>
            <a:ext cx="4071752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1318" y="1547196"/>
            <a:ext cx="4073351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81318" y="2191992"/>
            <a:ext cx="4073351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772" y="275199"/>
            <a:ext cx="3031816" cy="11711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2981" y="275204"/>
            <a:ext cx="5151686" cy="5899179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60772" y="1446399"/>
            <a:ext cx="3031816" cy="4727983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291" y="4838383"/>
            <a:ext cx="5529263" cy="571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06291" y="617601"/>
            <a:ext cx="5529263" cy="4147185"/>
          </a:xfrm>
        </p:spPr>
        <p:txBody>
          <a:bodyPr/>
          <a:lstStyle>
            <a:lvl1pPr marL="0" indent="0">
              <a:buNone/>
              <a:defRPr sz="3200"/>
            </a:lvl1pPr>
            <a:lvl2pPr marL="457225" indent="0">
              <a:buNone/>
              <a:defRPr sz="2801"/>
            </a:lvl2pPr>
            <a:lvl3pPr marL="914451" indent="0">
              <a:buNone/>
              <a:defRPr sz="2400"/>
            </a:lvl3pPr>
            <a:lvl4pPr marL="1371676" indent="0">
              <a:buNone/>
              <a:defRPr sz="2000"/>
            </a:lvl4pPr>
            <a:lvl5pPr marL="1828902" indent="0">
              <a:buNone/>
              <a:defRPr sz="2000"/>
            </a:lvl5pPr>
            <a:lvl6pPr marL="2286127" indent="0">
              <a:buNone/>
              <a:defRPr sz="2000"/>
            </a:lvl6pPr>
            <a:lvl7pPr marL="2743353" indent="0">
              <a:buNone/>
              <a:defRPr sz="2000"/>
            </a:lvl7pPr>
            <a:lvl8pPr marL="3200578" indent="0">
              <a:buNone/>
              <a:defRPr sz="2000"/>
            </a:lvl8pPr>
            <a:lvl9pPr marL="3657804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06291" y="5409584"/>
            <a:ext cx="5529263" cy="811197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0772" y="276799"/>
            <a:ext cx="8293894" cy="115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2" y="1612796"/>
            <a:ext cx="8293894" cy="456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0773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48608" y="6406381"/>
            <a:ext cx="291822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604397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2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9" indent="-342919" algn="l" defTabSz="45722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2" indent="-285765" algn="l" defTabSz="457225" rtl="0" eaLnBrk="1" latinLnBrk="0" hangingPunct="1">
        <a:spcBef>
          <a:spcPct val="20000"/>
        </a:spcBef>
        <a:buFont typeface="Arial"/>
        <a:buChar char="–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4" indent="-228613" algn="l" defTabSz="4572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9" indent="-228613" algn="l" defTabSz="45722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5" indent="-228613" algn="l" defTabSz="45722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0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6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1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7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1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6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2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7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3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8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4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150" y="3022029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Spring MVC</a:t>
            </a:r>
            <a:endParaRPr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72623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5038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4925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12698" y="3022029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MyBatis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726235" y="4703766"/>
            <a:ext cx="7780505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Java EE Application Server</a:t>
            </a:r>
            <a:endParaRPr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933232" y="304535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92897" y="3380915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312946" y="3380375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44618" y="3907347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Spring Framework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92995" y="2368637"/>
            <a:ext cx="3577112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611018" y="2368638"/>
            <a:ext cx="3619497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800926" y="2654157"/>
            <a:ext cx="175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36421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312819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23473" y="3049458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10513" y="2639497"/>
            <a:ext cx="1939283" cy="6667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MVC</a:t>
            </a:r>
            <a:endParaRPr lang="ja-JP" altLang="en-US" sz="1801" dirty="0"/>
          </a:p>
        </p:txBody>
      </p:sp>
      <p:sp>
        <p:nvSpPr>
          <p:cNvPr id="5" name="角丸四角形 4"/>
          <p:cNvSpPr/>
          <p:nvPr/>
        </p:nvSpPr>
        <p:spPr>
          <a:xfrm>
            <a:off x="4119645" y="2772845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Spring(TX)</a:t>
            </a:r>
            <a:endParaRPr lang="ja-JP" altLang="en-US" sz="1801" dirty="0"/>
          </a:p>
        </p:txBody>
      </p:sp>
      <p:sp>
        <p:nvSpPr>
          <p:cNvPr id="7" name="角丸四角形 6"/>
          <p:cNvSpPr/>
          <p:nvPr/>
        </p:nvSpPr>
        <p:spPr>
          <a:xfrm>
            <a:off x="564313" y="1821179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83821" y="1821179"/>
            <a:ext cx="2133601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36519" y="1821182"/>
            <a:ext cx="2609851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97054" y="2707510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23160" y="3225505"/>
            <a:ext cx="1074687" cy="5047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JSP/Tiles</a:t>
            </a:r>
            <a:endParaRPr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113505" y="3225507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Bean </a:t>
            </a:r>
          </a:p>
          <a:p>
            <a:pPr algn="ctr"/>
            <a:r>
              <a:rPr lang="en-US" altLang="ja-JP" sz="1600" dirty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10513" y="73453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Security</a:t>
            </a:r>
            <a:endParaRPr lang="ja-JP" altLang="en-US" sz="1801" dirty="0"/>
          </a:p>
        </p:txBody>
      </p:sp>
      <p:sp>
        <p:nvSpPr>
          <p:cNvPr id="17" name="角丸四角形 16"/>
          <p:cNvSpPr/>
          <p:nvPr/>
        </p:nvSpPr>
        <p:spPr>
          <a:xfrm>
            <a:off x="564309" y="224233"/>
            <a:ext cx="2900413" cy="12118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</a:rPr>
              <a:t>Security Layer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188119" y="830144"/>
            <a:ext cx="3761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2014514" y="1436060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64308" y="5922555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(DI , AOP …)</a:t>
            </a:r>
            <a:endParaRPr lang="ja-JP" altLang="en-US" sz="2801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64723" y="2977856"/>
            <a:ext cx="4191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6017424" y="2977856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-1428249" y="496769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61832" y="48528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51201" y="610548"/>
            <a:ext cx="1000879" cy="142038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92887" y="4515535"/>
            <a:ext cx="8453485" cy="127725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611995" y="5046775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778412" y="5046775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75401" y="5046775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3363118" y="5046775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65609" y="4973860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83921" y="5046775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6292609" y="5050059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45009" y="5138959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014514" y="4122760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48214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41443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415158" y="444275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security-core-dependencies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427229" y="3768243"/>
            <a:ext cx="336392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5448495" y="6382212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recommended-dependencies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5458663" y="7055681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5425079" y="5089241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Mybatis3-dependencies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5438571" y="573572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413736" y="1182243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423662" y="2475272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13737" y="182978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2112366" y="2843516"/>
            <a:ext cx="0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0"/>
            <a:endCxn id="52" idx="2"/>
          </p:cNvCxnSpPr>
          <p:nvPr/>
        </p:nvCxnSpPr>
        <p:spPr>
          <a:xfrm flipH="1" flipV="1">
            <a:off x="2107408" y="1550488"/>
            <a:ext cx="1" cy="27930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20662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06628" y="282609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35692" y="34769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3813" y="510795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03813" y="446147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403813" y="575444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423662" y="3121757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94245" y="11728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1"/>
            <a:endCxn id="53" idx="1"/>
          </p:cNvCxnSpPr>
          <p:nvPr/>
        </p:nvCxnSpPr>
        <p:spPr>
          <a:xfrm rot="10800000">
            <a:off x="423663" y="2659395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998514" y="-783743"/>
            <a:ext cx="226422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Common-libraries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6000823" y="-783743"/>
            <a:ext cx="2264229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dependencies</a:t>
            </a:r>
          </a:p>
        </p:txBody>
      </p:sp>
      <p:sp>
        <p:nvSpPr>
          <p:cNvPr id="86" name="角丸四角形 85"/>
          <p:cNvSpPr/>
          <p:nvPr/>
        </p:nvSpPr>
        <p:spPr>
          <a:xfrm>
            <a:off x="3967909" y="-2365948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907407" y="-1857768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19659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角丸四角形 214"/>
          <p:cNvSpPr/>
          <p:nvPr/>
        </p:nvSpPr>
        <p:spPr>
          <a:xfrm>
            <a:off x="5413454" y="1182303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common-dependencies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5423623" y="2475329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web-dependencies</a:t>
            </a:r>
          </a:p>
        </p:txBody>
      </p:sp>
      <p:sp>
        <p:nvSpPr>
          <p:cNvPr id="218" name="角丸四角形 217"/>
          <p:cNvSpPr/>
          <p:nvPr/>
        </p:nvSpPr>
        <p:spPr>
          <a:xfrm>
            <a:off x="5403530" y="1828788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5427858" y="3126193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5427858" y="3771374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security-web-dependencies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42330" y="-1078512"/>
            <a:ext cx="9189467" cy="998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直線コネクタ 96"/>
          <p:cNvCxnSpPr>
            <a:stCxn id="86" idx="2"/>
            <a:endCxn id="72" idx="0"/>
          </p:cNvCxnSpPr>
          <p:nvPr/>
        </p:nvCxnSpPr>
        <p:spPr>
          <a:xfrm flipH="1">
            <a:off x="4637061" y="-1997706"/>
            <a:ext cx="686" cy="91919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42332" y="907601"/>
            <a:ext cx="417614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031168" y="907601"/>
            <a:ext cx="420063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直線コネクタ 111"/>
          <p:cNvCxnSpPr>
            <a:stCxn id="62" idx="2"/>
            <a:endCxn id="109" idx="0"/>
          </p:cNvCxnSpPr>
          <p:nvPr/>
        </p:nvCxnSpPr>
        <p:spPr>
          <a:xfrm flipH="1">
            <a:off x="2130403" y="-388514"/>
            <a:ext cx="229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2"/>
            <a:endCxn id="110" idx="0"/>
          </p:cNvCxnSpPr>
          <p:nvPr/>
        </p:nvCxnSpPr>
        <p:spPr>
          <a:xfrm flipH="1">
            <a:off x="7131483" y="-388514"/>
            <a:ext cx="1455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18332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218" idx="1"/>
            <a:endCxn id="55" idx="3"/>
          </p:cNvCxnSpPr>
          <p:nvPr/>
        </p:nvCxnSpPr>
        <p:spPr>
          <a:xfrm flipH="1">
            <a:off x="3801079" y="2012912"/>
            <a:ext cx="1602455" cy="999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25"/>
          <p:cNvCxnSpPr>
            <a:stCxn id="215" idx="1"/>
            <a:endCxn id="52" idx="3"/>
          </p:cNvCxnSpPr>
          <p:nvPr/>
        </p:nvCxnSpPr>
        <p:spPr>
          <a:xfrm flipH="1" flipV="1">
            <a:off x="3801074" y="1366367"/>
            <a:ext cx="1612378" cy="6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25"/>
          <p:cNvCxnSpPr>
            <a:stCxn id="216" idx="1"/>
            <a:endCxn id="53" idx="3"/>
          </p:cNvCxnSpPr>
          <p:nvPr/>
        </p:nvCxnSpPr>
        <p:spPr>
          <a:xfrm flipH="1" flipV="1">
            <a:off x="3801077" y="2659393"/>
            <a:ext cx="1622549" cy="5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25"/>
          <p:cNvCxnSpPr>
            <a:stCxn id="68" idx="1"/>
            <a:endCxn id="60" idx="3"/>
          </p:cNvCxnSpPr>
          <p:nvPr/>
        </p:nvCxnSpPr>
        <p:spPr>
          <a:xfrm flipH="1" flipV="1">
            <a:off x="3801073" y="3305879"/>
            <a:ext cx="1626784" cy="44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25"/>
          <p:cNvCxnSpPr>
            <a:stCxn id="71" idx="1"/>
            <a:endCxn id="47" idx="3"/>
          </p:cNvCxnSpPr>
          <p:nvPr/>
        </p:nvCxnSpPr>
        <p:spPr>
          <a:xfrm flipH="1" flipV="1">
            <a:off x="3791151" y="3952365"/>
            <a:ext cx="1636707" cy="313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4218474" y="19695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218474" y="132917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218474" y="2615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218474" y="329461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218474" y="396988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5" name="直線コネクタ 2"/>
          <p:cNvCxnSpPr>
            <a:stCxn id="218" idx="0"/>
            <a:endCxn id="215" idx="2"/>
          </p:cNvCxnSpPr>
          <p:nvPr/>
        </p:nvCxnSpPr>
        <p:spPr>
          <a:xfrm flipH="1" flipV="1">
            <a:off x="7095416" y="1550547"/>
            <a:ext cx="1783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/>
          <p:cNvSpPr txBox="1"/>
          <p:nvPr/>
        </p:nvSpPr>
        <p:spPr>
          <a:xfrm>
            <a:off x="719403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カギ線コネクタ 169"/>
          <p:cNvCxnSpPr/>
          <p:nvPr/>
        </p:nvCxnSpPr>
        <p:spPr>
          <a:xfrm flipH="1" flipV="1">
            <a:off x="8777380" y="1318802"/>
            <a:ext cx="4235" cy="1943891"/>
          </a:xfrm>
          <a:prstGeom prst="bentConnector3">
            <a:avLst>
              <a:gd name="adj1" fmla="val -6522432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8216041" y="286547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カギ線コネクタ 65"/>
          <p:cNvCxnSpPr/>
          <p:nvPr/>
        </p:nvCxnSpPr>
        <p:spPr>
          <a:xfrm rot="10800000">
            <a:off x="427232" y="1305253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35692" y="219803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カギ線コネクタ 76"/>
          <p:cNvCxnSpPr/>
          <p:nvPr/>
        </p:nvCxnSpPr>
        <p:spPr>
          <a:xfrm flipV="1">
            <a:off x="8778287" y="1419524"/>
            <a:ext cx="13491" cy="1292967"/>
          </a:xfrm>
          <a:prstGeom prst="bentConnector3">
            <a:avLst>
              <a:gd name="adj1" fmla="val 1370847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216041" y="221056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20409</TotalTime>
  <Words>111</Words>
  <Application>Microsoft Office PowerPoint</Application>
  <PresentationFormat>ユーザー設定</PresentationFormat>
  <Paragraphs>79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terafw0706</cp:lastModifiedBy>
  <cp:revision>268</cp:revision>
  <dcterms:created xsi:type="dcterms:W3CDTF">2012-07-17T19:23:13Z</dcterms:created>
  <dcterms:modified xsi:type="dcterms:W3CDTF">2017-05-18T07:52:09Z</dcterms:modified>
</cp:coreProperties>
</file>