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4" r:id="rId2"/>
    <p:sldId id="312" r:id="rId3"/>
    <p:sldId id="316" r:id="rId4"/>
    <p:sldId id="300" r:id="rId5"/>
    <p:sldId id="301" r:id="rId6"/>
    <p:sldId id="305" r:id="rId7"/>
    <p:sldId id="302" r:id="rId8"/>
    <p:sldId id="303" r:id="rId9"/>
    <p:sldId id="322" r:id="rId10"/>
    <p:sldId id="319" r:id="rId11"/>
    <p:sldId id="323" r:id="rId12"/>
    <p:sldId id="324" r:id="rId13"/>
    <p:sldId id="307" r:id="rId14"/>
  </p:sldIdLst>
  <p:sldSz cx="9144000" cy="6858000" type="screen4x3"/>
  <p:notesSz cx="6807200" cy="9939338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A4A"/>
    <a:srgbClr val="98B954"/>
    <a:srgbClr val="DCFFA0"/>
    <a:srgbClr val="CCC1DA"/>
    <a:srgbClr val="604A7B"/>
    <a:srgbClr val="D9EBFB"/>
    <a:srgbClr val="ABD2F5"/>
    <a:srgbClr val="C8B0ED"/>
    <a:srgbClr val="7F5BAB"/>
    <a:srgbClr val="FFA2A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3" autoAdjust="0"/>
    <p:restoredTop sz="95571" autoAdjust="0"/>
  </p:normalViewPr>
  <p:slideViewPr>
    <p:cSldViewPr snapToGrid="0" snapToObjects="1">
      <p:cViewPr varScale="1">
        <p:scale>
          <a:sx n="89" d="100"/>
          <a:sy n="89" d="100"/>
        </p:scale>
        <p:origin x="4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2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407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15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058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258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5160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56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34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38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2016/6/27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203201" y="166873"/>
            <a:ext cx="4495799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128" y="1488440"/>
            <a:ext cx="660372" cy="684094"/>
          </a:xfrm>
          <a:prstGeom prst="rect">
            <a:avLst/>
          </a:prstGeom>
          <a:noFill/>
        </p:spPr>
      </p:pic>
      <p:sp>
        <p:nvSpPr>
          <p:cNvPr id="5" name="AutoShape 2" descr="https://encrypted-tbn3.gstatic.com/images?q=tbn:ANd9GcQZqttP4a-xMCICtIH4tGWHZmPMfvlz6AklORT-DhfKWJilxi4v"/>
          <p:cNvSpPr>
            <a:spLocks noChangeAspect="1" noChangeArrowheads="1"/>
          </p:cNvSpPr>
          <p:nvPr/>
        </p:nvSpPr>
        <p:spPr bwMode="auto">
          <a:xfrm>
            <a:off x="358775" y="2317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3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5625" y="1924528"/>
            <a:ext cx="523924" cy="72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1196" y="1972266"/>
            <a:ext cx="269171" cy="29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7927566" y="2672855"/>
            <a:ext cx="1261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Server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82800" y="2903395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7435319" y="2283110"/>
            <a:ext cx="675877" cy="34312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JDBC</a:t>
            </a:r>
            <a:endParaRPr kumimoji="1" lang="ja-JP" altLang="en-US" sz="1200" dirty="0"/>
          </a:p>
        </p:txBody>
      </p:sp>
      <p:pic>
        <p:nvPicPr>
          <p:cNvPr id="60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172" y="664694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0790" y="870526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左右矢印 28"/>
          <p:cNvSpPr/>
          <p:nvPr/>
        </p:nvSpPr>
        <p:spPr>
          <a:xfrm>
            <a:off x="1074155" y="1577340"/>
            <a:ext cx="1011683" cy="417302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HTTP(S)</a:t>
            </a:r>
            <a:endParaRPr kumimoji="1" lang="ja-JP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84139" y="1239784"/>
            <a:ext cx="147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17147" y="17656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76275" y="176565"/>
            <a:ext cx="152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006405" y="-812692"/>
            <a:ext cx="615553" cy="743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・・・</a:t>
            </a:r>
            <a:endParaRPr kumimoji="1" lang="ja-JP" altLang="en-US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395744" y="166873"/>
            <a:ext cx="3519656" cy="33383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904466" y="189265"/>
            <a:ext cx="2535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 Server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649433" y="2626232"/>
            <a:ext cx="1089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左右矢印 64"/>
          <p:cNvSpPr/>
          <p:nvPr/>
        </p:nvSpPr>
        <p:spPr>
          <a:xfrm>
            <a:off x="4098875" y="1363856"/>
            <a:ext cx="1730192" cy="79525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</a:t>
            </a:r>
            <a:endParaRPr kumimoji="1"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48" name="Picture 24" descr="C:\Users\btshimizukza\AppData\Local\Microsoft\Windows\Temporary Internet Files\Content.IE5\L8LVGJ0L\MC90043259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4551" y="2176496"/>
            <a:ext cx="478649" cy="4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テキスト ボックス 65"/>
          <p:cNvSpPr txBox="1"/>
          <p:nvPr/>
        </p:nvSpPr>
        <p:spPr>
          <a:xfrm>
            <a:off x="5511026" y="176565"/>
            <a:ext cx="85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88588" y="8406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59677" y="2903590"/>
            <a:ext cx="300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Web/AP Server</a:t>
            </a:r>
            <a:endParaRPr kumimoji="1" lang="ja-JP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9" name="Picture 7" descr="C:\Users\btshimizukza\AppData\Local\Microsoft\Windows\Temporary Internet Files\Content.IE5\AYL3DS2N\MC900428969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49" y="664889"/>
            <a:ext cx="1565702" cy="220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3" descr="C:\Users\btshimizukza\AppData\Local\Microsoft\Windows\Temporary Internet Files\Content.IE5\FFDUDQFC\MC90043806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7667" y="870721"/>
            <a:ext cx="738939" cy="7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 </a:t>
            </a:r>
          </a:p>
          <a:p>
            <a:pPr algn="ctr"/>
            <a:r>
              <a:rPr lang="en-US" altLang="ja-JP" sz="1600" b="1" dirty="0" smtClean="0"/>
              <a:t>Proxy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618079" y="940539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80916" y="1217960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79729" y="247628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95936" y="273863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39271" y="3510212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445139" y="4285256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（６）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66377" y="4605497"/>
            <a:ext cx="65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（７）</a:t>
            </a:r>
            <a:endParaRPr kumimoji="1" lang="ja-JP" altLang="en-US" sz="1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 </a:t>
            </a:r>
          </a:p>
          <a:p>
            <a:pPr algn="ctr"/>
            <a:r>
              <a:rPr lang="en-US" altLang="ja-JP" sz="1600" b="1" dirty="0" smtClean="0"/>
              <a:t>Proxy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729113" y="2489200"/>
            <a:ext cx="2976488" cy="2400548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smtClean="0"/>
              <a:t>Dynamic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Proxy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57038" y="1391478"/>
            <a:ext cx="3584774" cy="3371022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7469771" y="6005995"/>
            <a:ext cx="1407530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Implemented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124" y="1350962"/>
            <a:ext cx="3343275" cy="2809875"/>
          </a:xfrm>
          <a:prstGeom prst="rect">
            <a:avLst/>
          </a:prstGeom>
          <a:noFill/>
          <a:ln w="1">
            <a:solidFill>
              <a:schemeClr val="tx1"/>
            </a:solidFill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24577" y="899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角丸四角形 29"/>
          <p:cNvSpPr/>
          <p:nvPr/>
        </p:nvSpPr>
        <p:spPr>
          <a:xfrm>
            <a:off x="624577" y="102650"/>
            <a:ext cx="3739045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24" name="角丸四角形 23"/>
          <p:cNvSpPr/>
          <p:nvPr/>
        </p:nvSpPr>
        <p:spPr>
          <a:xfrm>
            <a:off x="793602" y="2604082"/>
            <a:ext cx="1863851" cy="143451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973994" y="89950"/>
            <a:ext cx="3985010" cy="4428888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5076056" y="2636912"/>
            <a:ext cx="3727702" cy="123990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3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線吹き出し 2 (枠付き) 30"/>
          <p:cNvSpPr/>
          <p:nvPr/>
        </p:nvSpPr>
        <p:spPr>
          <a:xfrm>
            <a:off x="3920741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</a:p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Provided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356780" y="1104048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6988760" y="1107585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5" name="角丸四角形 34"/>
          <p:cNvSpPr/>
          <p:nvPr/>
        </p:nvSpPr>
        <p:spPr>
          <a:xfrm>
            <a:off x="5356780" y="175636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920922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web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657453" y="1107585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env</a:t>
            </a:r>
            <a:endParaRPr lang="en-US" altLang="ja-JP" sz="1600" b="1" dirty="0" smtClean="0"/>
          </a:p>
        </p:txBody>
      </p:sp>
      <p:sp>
        <p:nvSpPr>
          <p:cNvPr id="38" name="角丸四角形 37"/>
          <p:cNvSpPr/>
          <p:nvPr/>
        </p:nvSpPr>
        <p:spPr>
          <a:xfrm>
            <a:off x="920922" y="1746123"/>
            <a:ext cx="1440186" cy="3667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535678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988760" y="3045957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9" name="下矢印 28"/>
          <p:cNvSpPr/>
          <p:nvPr/>
        </p:nvSpPr>
        <p:spPr>
          <a:xfrm rot="5400000">
            <a:off x="3614530" y="2230004"/>
            <a:ext cx="1117600" cy="21103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3118145" y="279305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118145" y="2830494"/>
            <a:ext cx="1044690" cy="875763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920922" y="28677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model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920922" y="3528026"/>
            <a:ext cx="1440186" cy="3564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</p:txBody>
      </p:sp>
      <p:sp>
        <p:nvSpPr>
          <p:cNvPr id="23" name="線吹き出し 2 (枠付き) 22"/>
          <p:cNvSpPr/>
          <p:nvPr/>
        </p:nvSpPr>
        <p:spPr>
          <a:xfrm>
            <a:off x="2612966" y="4038599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0295"/>
              <a:gd name="adj4" fmla="val -49663"/>
              <a:gd name="adj5" fmla="val 1524"/>
              <a:gd name="adj6" fmla="val -74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</a:p>
          <a:p>
            <a:pPr algn="ctr"/>
            <a:r>
              <a:rPr kumimoji="1" lang="en-US" altLang="ja-JP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wsimport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4885079" y="307186"/>
            <a:ext cx="3923336" cy="407431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3200" b="1" dirty="0" smtClean="0"/>
              <a:t>Server</a:t>
            </a:r>
            <a:endParaRPr kumimoji="1" lang="ja-JP" altLang="en-US" sz="3200" b="1" dirty="0"/>
          </a:p>
        </p:txBody>
      </p:sp>
      <p:sp>
        <p:nvSpPr>
          <p:cNvPr id="5" name="角丸四角形 4"/>
          <p:cNvSpPr/>
          <p:nvPr/>
        </p:nvSpPr>
        <p:spPr>
          <a:xfrm>
            <a:off x="609601" y="254660"/>
            <a:ext cx="3886200" cy="41268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5352764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web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352764" y="1748966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domain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7011365" y="1096972"/>
            <a:ext cx="1492405" cy="536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env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9635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web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2553665" y="1046172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 smtClean="0"/>
              <a:t>env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96355" y="1719090"/>
            <a:ext cx="1492405" cy="5667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domain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4152769" y="2650188"/>
            <a:ext cx="4457700" cy="1270000"/>
          </a:xfrm>
          <a:prstGeom prst="roundRect">
            <a:avLst/>
          </a:prstGeom>
          <a:ln w="9525">
            <a:solidFill>
              <a:srgbClr val="CC33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3200" b="1" dirty="0" smtClean="0"/>
              <a:t>Public</a:t>
            </a:r>
            <a:endParaRPr kumimoji="1" lang="ja-JP" altLang="en-US" sz="3200" b="1" dirty="0"/>
          </a:p>
        </p:txBody>
      </p:sp>
      <p:sp>
        <p:nvSpPr>
          <p:cNvPr id="13" name="角丸四角形 12"/>
          <p:cNvSpPr/>
          <p:nvPr/>
        </p:nvSpPr>
        <p:spPr>
          <a:xfrm>
            <a:off x="4841328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model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649283" y="3230936"/>
            <a:ext cx="1492405" cy="5368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webservice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62944" y="4721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581364" y="51025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下矢印 28"/>
          <p:cNvSpPr/>
          <p:nvPr/>
        </p:nvSpPr>
        <p:spPr>
          <a:xfrm rot="5400000">
            <a:off x="3123377" y="2357265"/>
            <a:ext cx="1117600" cy="185584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線吹き出し 2 (枠付き) 30"/>
          <p:cNvSpPr/>
          <p:nvPr/>
        </p:nvSpPr>
        <p:spPr>
          <a:xfrm>
            <a:off x="3882104" y="1931060"/>
            <a:ext cx="1307775" cy="624840"/>
          </a:xfrm>
          <a:prstGeom prst="borderCallout2">
            <a:avLst>
              <a:gd name="adj1" fmla="val 43140"/>
              <a:gd name="adj2" fmla="val -5329"/>
              <a:gd name="adj3" fmla="val 44360"/>
              <a:gd name="adj4" fmla="val -20530"/>
              <a:gd name="adj5" fmla="val 151930"/>
              <a:gd name="adj6" fmla="val -4002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5752096" y="2116354"/>
            <a:ext cx="3112272" cy="14869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6"/>
            <a:ext cx="4303636" cy="19939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47411" y="33999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39789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3717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8015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8932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37772" y="115180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下矢印 51"/>
          <p:cNvSpPr/>
          <p:nvPr/>
        </p:nvSpPr>
        <p:spPr>
          <a:xfrm rot="16200000">
            <a:off x="5134653" y="5089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16968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15895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3494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21353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124698" y="3377935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944378" y="902588"/>
            <a:ext cx="1762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WebserviceImpl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6720368" y="28896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40"/>
          <p:cNvSpPr/>
          <p:nvPr/>
        </p:nvSpPr>
        <p:spPr>
          <a:xfrm>
            <a:off x="5752096" y="4072154"/>
            <a:ext cx="3112272" cy="14269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model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48313" y="325120"/>
            <a:ext cx="4279288" cy="12399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Project</a:t>
            </a:r>
            <a:endParaRPr kumimoji="1" lang="ja-JP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23965" y="2075035"/>
            <a:ext cx="4303636" cy="2492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smtClean="0">
                <a:solidFill>
                  <a:schemeClr val="accent3">
                    <a:lumMod val="75000"/>
                  </a:schemeClr>
                </a:solidFill>
              </a:rPr>
              <a:t>domain Project</a:t>
            </a:r>
            <a:endParaRPr kumimoji="1" lang="ja-JP" altLang="en-US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026787" y="259926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26763" y="5067805"/>
            <a:ext cx="4235814" cy="1334490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4">
                    <a:lumMod val="75000"/>
                  </a:schemeClr>
                </a:solidFill>
              </a:rPr>
              <a:t>Env</a:t>
            </a:r>
            <a:r>
              <a:rPr lang="en-US" altLang="ja-JP" sz="1600" b="1" dirty="0" smtClean="0">
                <a:solidFill>
                  <a:schemeClr val="accent4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8013" y="277969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68927" y="3387267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ServiceImpl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フローチャート : 結合子 21"/>
          <p:cNvSpPr/>
          <p:nvPr/>
        </p:nvSpPr>
        <p:spPr>
          <a:xfrm>
            <a:off x="884271" y="2613843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1305" y="2718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フローチャート : 結合子 23"/>
          <p:cNvSpPr/>
          <p:nvPr/>
        </p:nvSpPr>
        <p:spPr>
          <a:xfrm>
            <a:off x="3137398" y="3278007"/>
            <a:ext cx="1169606" cy="603135"/>
          </a:xfrm>
          <a:prstGeom prst="flowChartConnecto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8312" y="2116354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23964" y="5228545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52095" y="2289460"/>
            <a:ext cx="3115693" cy="119326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b="1" dirty="0" err="1" smtClean="0">
                <a:solidFill>
                  <a:schemeClr val="accent5">
                    <a:lumMod val="75000"/>
                  </a:schemeClr>
                </a:solidFill>
              </a:rPr>
              <a:t>webservice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</a:rPr>
              <a:t> Project</a:t>
            </a:r>
            <a:endParaRPr kumimoji="1" lang="ja-JP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フローチャート : 結合子 38"/>
          <p:cNvSpPr/>
          <p:nvPr/>
        </p:nvSpPr>
        <p:spPr>
          <a:xfrm>
            <a:off x="6444156" y="2719260"/>
            <a:ext cx="1687032" cy="603135"/>
          </a:xfrm>
          <a:prstGeom prst="flowChartConnector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9674" y="2810956"/>
            <a:ext cx="137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Webservice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300875" y="1692804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下矢印 47"/>
          <p:cNvSpPr/>
          <p:nvPr/>
        </p:nvSpPr>
        <p:spPr>
          <a:xfrm>
            <a:off x="1878089" y="158549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541120" y="3614543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下矢印 53"/>
          <p:cNvSpPr/>
          <p:nvPr/>
        </p:nvSpPr>
        <p:spPr>
          <a:xfrm>
            <a:off x="7118334" y="3507229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83542" y="4569500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689301" y="226715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（３）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89301" y="4053080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下矢印 58"/>
          <p:cNvSpPr/>
          <p:nvPr/>
        </p:nvSpPr>
        <p:spPr>
          <a:xfrm>
            <a:off x="1814605" y="4568550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887977" y="3125639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下矢印 63"/>
          <p:cNvSpPr/>
          <p:nvPr/>
        </p:nvSpPr>
        <p:spPr>
          <a:xfrm rot="16200000">
            <a:off x="5134653" y="246476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2053877" y="90258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kumimoji="1" lang="ja-JP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下矢印 34"/>
          <p:cNvSpPr/>
          <p:nvPr/>
        </p:nvSpPr>
        <p:spPr>
          <a:xfrm rot="18014877">
            <a:off x="5127730" y="4189457"/>
            <a:ext cx="431768" cy="80311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62577" y="4861312"/>
            <a:ext cx="1323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depends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23030" y="3399967"/>
            <a:ext cx="13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  <a:endParaRPr kumimoji="1" lang="ja-JP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720368" y="484543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endParaRPr kumimoji="1" lang="ja-JP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フローチャート : 書類 49"/>
          <p:cNvSpPr/>
          <p:nvPr/>
        </p:nvSpPr>
        <p:spPr>
          <a:xfrm>
            <a:off x="1993775" y="5620253"/>
            <a:ext cx="1582721" cy="528042"/>
          </a:xfrm>
          <a:prstGeom prst="flowChartDocument">
            <a:avLst/>
          </a:prstGeom>
          <a:gradFill>
            <a:gsLst>
              <a:gs pos="0">
                <a:srgbClr val="604A7B"/>
              </a:gs>
              <a:gs pos="100000">
                <a:srgbClr val="CCC1DA"/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effectLst>
                  <a:outerShdw blurRad="38100" dist="38100" dir="2700000" algn="ctr" rotWithShape="0">
                    <a:schemeClr val="tx1">
                      <a:alpha val="43000"/>
                    </a:schemeClr>
                  </a:outerShdw>
                </a:effectLst>
              </a:rPr>
              <a:t>Infra.properties</a:t>
            </a:r>
            <a:endParaRPr lang="en-US" altLang="ja-JP" sz="1600" b="1" dirty="0">
              <a:effectLst>
                <a:outerShdw blurRad="38100" dist="38100" dir="2700000" algn="ctr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  <p:sp>
        <p:nvSpPr>
          <p:cNvPr id="45" name="フローチャート : 書類 49"/>
          <p:cNvSpPr/>
          <p:nvPr/>
        </p:nvSpPr>
        <p:spPr>
          <a:xfrm>
            <a:off x="858871" y="3930256"/>
            <a:ext cx="1582721" cy="528042"/>
          </a:xfrm>
          <a:prstGeom prst="flowChartDocument">
            <a:avLst/>
          </a:prstGeom>
          <a:gradFill>
            <a:gsLst>
              <a:gs pos="0">
                <a:srgbClr val="A0CA4A"/>
              </a:gs>
              <a:gs pos="0">
                <a:srgbClr val="A0CA4A"/>
              </a:gs>
              <a:gs pos="100000">
                <a:srgbClr val="DCFFA0"/>
              </a:gs>
            </a:gsLst>
          </a:gradFill>
          <a:ln>
            <a:solidFill>
              <a:srgbClr val="98B954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effectLst>
                  <a:outerShdw blurRad="38100" dist="38100" dir="2700000" algn="ctr" rotWithShape="0">
                    <a:schemeClr val="tx1">
                      <a:alpha val="43000"/>
                    </a:schemeClr>
                  </a:outerShdw>
                </a:effectLst>
              </a:rPr>
              <a:t>domain.xml</a:t>
            </a:r>
            <a:endParaRPr lang="en-US" altLang="ja-JP" sz="1600" b="1" dirty="0">
              <a:effectLst>
                <a:outerShdw blurRad="38100" dist="38100" dir="2700000" algn="ctr" rotWithShape="0">
                  <a:schemeClr val="tx1">
                    <a:alpha val="43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4644009" y="1428438"/>
            <a:ext cx="4032448" cy="2848962"/>
            <a:chOff x="2483768" y="1444134"/>
            <a:chExt cx="4032448" cy="2848962"/>
          </a:xfrm>
        </p:grpSpPr>
        <p:sp>
          <p:nvSpPr>
            <p:cNvPr id="44" name="正方形/長方形 43"/>
            <p:cNvSpPr/>
            <p:nvPr/>
          </p:nvSpPr>
          <p:spPr>
            <a:xfrm>
              <a:off x="27718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kumimoji="1" lang="en-US" altLang="ja-JP" dirty="0" smtClean="0"/>
                <a:t>Interface</a:t>
              </a:r>
              <a:endParaRPr kumimoji="1" lang="ja-JP" altLang="en-US" dirty="0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3743908" y="3222251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/>
                <a:t>WebService</a:t>
              </a:r>
              <a:endParaRPr kumimoji="1" lang="en-US" altLang="ja-JP" dirty="0" smtClean="0"/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875143" y="2852919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implements</a:t>
              </a:r>
              <a:endParaRPr kumimoji="1" lang="ja-JP" altLang="en-US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4572000" y="1895855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/>
                <a:t>Webfault</a:t>
              </a:r>
              <a:endParaRPr lang="en-US" altLang="ja-JP" dirty="0" smtClean="0"/>
            </a:p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 smtClean="0"/>
                <a:t>lass</a:t>
              </a:r>
              <a:endParaRPr kumimoji="1" lang="ja-JP" altLang="en-US" dirty="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4640707" y="2870431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/>
                <a:t>throws</a:t>
              </a:r>
              <a:endParaRPr kumimoji="1" lang="ja-JP" altLang="en-US" dirty="0"/>
            </a:p>
          </p:txBody>
        </p:sp>
        <p:cxnSp>
          <p:nvCxnSpPr>
            <p:cNvPr id="49" name="直線矢印コネクタ 48"/>
            <p:cNvCxnSpPr>
              <a:endCxn id="44" idx="2"/>
            </p:cNvCxnSpPr>
            <p:nvPr/>
          </p:nvCxnSpPr>
          <p:spPr>
            <a:xfrm flipH="1" flipV="1">
              <a:off x="3599892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矢印コネクタ 49"/>
            <p:cNvCxnSpPr>
              <a:stCxn id="45" idx="0"/>
              <a:endCxn id="47" idx="2"/>
            </p:cNvCxnSpPr>
            <p:nvPr/>
          </p:nvCxnSpPr>
          <p:spPr>
            <a:xfrm flipV="1">
              <a:off x="4572000" y="2831959"/>
              <a:ext cx="828092" cy="390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正方形/長方形 50"/>
            <p:cNvSpPr/>
            <p:nvPr/>
          </p:nvSpPr>
          <p:spPr>
            <a:xfrm>
              <a:off x="2483768" y="1628800"/>
              <a:ext cx="4032448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71585" y="1444134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 smtClean="0"/>
                <a:t>WebService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2339752" y="1444134"/>
            <a:ext cx="6624736" cy="5337884"/>
            <a:chOff x="145440" y="1444134"/>
            <a:chExt cx="6658807" cy="5337884"/>
          </a:xfrm>
        </p:grpSpPr>
        <p:sp>
          <p:nvSpPr>
            <p:cNvPr id="54" name="正方形/長方形 53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2753798" y="6412686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Servlet</a:t>
              </a:r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2555777" y="1475492"/>
            <a:ext cx="1901760" cy="2817604"/>
            <a:chOff x="2555777" y="1475492"/>
            <a:chExt cx="1901760" cy="2817604"/>
          </a:xfrm>
        </p:grpSpPr>
        <p:sp>
          <p:nvSpPr>
            <p:cNvPr id="57" name="正方形/長方形 56"/>
            <p:cNvSpPr/>
            <p:nvPr/>
          </p:nvSpPr>
          <p:spPr>
            <a:xfrm>
              <a:off x="2555777" y="1643827"/>
              <a:ext cx="1901760" cy="264926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2771800" y="1475492"/>
              <a:ext cx="1518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Handler</a:t>
              </a:r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2699792" y="1916832"/>
              <a:ext cx="1656184" cy="93610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Handler</a:t>
              </a:r>
            </a:p>
            <a:p>
              <a:pPr algn="ctr"/>
              <a:r>
                <a:rPr lang="en-US" altLang="ja-JP" dirty="0"/>
                <a:t>Class</a:t>
              </a:r>
              <a:endParaRPr kumimoji="1" lang="ja-JP" altLang="en-US" dirty="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179512" y="1475492"/>
            <a:ext cx="2016224" cy="5337884"/>
            <a:chOff x="145440" y="1444134"/>
            <a:chExt cx="6658807" cy="5337884"/>
          </a:xfrm>
        </p:grpSpPr>
        <p:sp>
          <p:nvSpPr>
            <p:cNvPr id="61" name="正方形/長方形 60"/>
            <p:cNvSpPr/>
            <p:nvPr/>
          </p:nvSpPr>
          <p:spPr>
            <a:xfrm>
              <a:off x="145440" y="1444134"/>
              <a:ext cx="6658807" cy="515321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858884" y="6412686"/>
              <a:ext cx="475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/>
                <a:t>Client</a:t>
              </a:r>
              <a:endParaRPr kumimoji="1" lang="ja-JP" altLang="en-US" dirty="0"/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9553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Client</a:t>
            </a:r>
          </a:p>
          <a:p>
            <a:pPr algn="ctr"/>
            <a:r>
              <a:rPr lang="en-US" altLang="ja-JP" dirty="0"/>
              <a:t>Class</a:t>
            </a:r>
            <a:endParaRPr kumimoji="1" lang="ja-JP" altLang="en-US" dirty="0"/>
          </a:p>
        </p:txBody>
      </p:sp>
      <p:sp>
        <p:nvSpPr>
          <p:cNvPr id="64" name="フローチャート : 書類 63"/>
          <p:cNvSpPr/>
          <p:nvPr/>
        </p:nvSpPr>
        <p:spPr>
          <a:xfrm>
            <a:off x="4616656" y="5373216"/>
            <a:ext cx="1685737" cy="1111478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WSDL</a:t>
            </a:r>
            <a:endParaRPr kumimoji="1" lang="ja-JP" altLang="en-US" dirty="0"/>
          </a:p>
        </p:txBody>
      </p:sp>
      <p:cxnSp>
        <p:nvCxnSpPr>
          <p:cNvPr id="65" name="カギ線コネクタ 37"/>
          <p:cNvCxnSpPr>
            <a:stCxn id="45" idx="2"/>
            <a:endCxn id="64" idx="3"/>
          </p:cNvCxnSpPr>
          <p:nvPr/>
        </p:nvCxnSpPr>
        <p:spPr>
          <a:xfrm rot="5400000">
            <a:off x="5624169" y="4820883"/>
            <a:ext cx="1786296" cy="429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6588224" y="450912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publish</a:t>
            </a:r>
            <a:endParaRPr kumimoji="1" lang="ja-JP" altLang="en-US" dirty="0"/>
          </a:p>
        </p:txBody>
      </p:sp>
      <p:cxnSp>
        <p:nvCxnSpPr>
          <p:cNvPr id="67" name="カギ線コネクタ 39"/>
          <p:cNvCxnSpPr>
            <a:stCxn id="64" idx="1"/>
            <a:endCxn id="63" idx="2"/>
          </p:cNvCxnSpPr>
          <p:nvPr/>
        </p:nvCxnSpPr>
        <p:spPr>
          <a:xfrm rot="10800000">
            <a:off x="1223628" y="5301209"/>
            <a:ext cx="3393028" cy="6277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1108480" y="5589240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generate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>
            <a:stCxn id="63" idx="3"/>
            <a:endCxn id="73" idx="1"/>
          </p:cNvCxnSpPr>
          <p:nvPr/>
        </p:nvCxnSpPr>
        <p:spPr>
          <a:xfrm>
            <a:off x="2051720" y="4833156"/>
            <a:ext cx="2564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>
          <a:xfrm>
            <a:off x="2051720" y="5003884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71800" y="4437112"/>
            <a:ext cx="151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intercept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>
            <a:stCxn id="59" idx="2"/>
            <a:endCxn id="71" idx="0"/>
          </p:cNvCxnSpPr>
          <p:nvPr/>
        </p:nvCxnSpPr>
        <p:spPr>
          <a:xfrm>
            <a:off x="3527884" y="2852936"/>
            <a:ext cx="330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4616656" y="4365104"/>
            <a:ext cx="1656184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WebService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Endpoint</a:t>
            </a:r>
            <a:endParaRPr kumimoji="1" lang="ja-JP" altLang="en-US" dirty="0"/>
          </a:p>
        </p:txBody>
      </p:sp>
      <p:cxnSp>
        <p:nvCxnSpPr>
          <p:cNvPr id="74" name="カギ線コネクタ 45"/>
          <p:cNvCxnSpPr>
            <a:stCxn id="45" idx="2"/>
            <a:endCxn id="73" idx="3"/>
          </p:cNvCxnSpPr>
          <p:nvPr/>
        </p:nvCxnSpPr>
        <p:spPr>
          <a:xfrm rot="5400000">
            <a:off x="6157293" y="4258207"/>
            <a:ext cx="690497" cy="4594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45" idx="1"/>
            <a:endCxn id="59" idx="2"/>
          </p:cNvCxnSpPr>
          <p:nvPr/>
        </p:nvCxnSpPr>
        <p:spPr>
          <a:xfrm flipH="1" flipV="1">
            <a:off x="3527884" y="2852936"/>
            <a:ext cx="2376265" cy="821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355976" y="3286725"/>
            <a:ext cx="151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h</a:t>
            </a:r>
            <a:r>
              <a:rPr kumimoji="1" lang="en-US" altLang="ja-JP" dirty="0" smtClean="0"/>
              <a:t>andler</a:t>
            </a:r>
          </a:p>
          <a:p>
            <a:pPr algn="ctr"/>
            <a:r>
              <a:rPr lang="en-US" altLang="ja-JP" dirty="0" smtClean="0"/>
              <a:t>chain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616656" y="1643827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（１）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958709" y="4284536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79512" y="3690303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（４）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17552" y="1642522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（５）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969542" y="5301208"/>
            <a:ext cx="972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  <a:r>
              <a:rPr kumimoji="1"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3568" y="2057400"/>
            <a:ext cx="7175500" cy="1143000"/>
          </a:xfr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ja-JP" dirty="0" smtClean="0"/>
              <a:t>http://example.com/todo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683568" y="3284984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660400" y="3897910"/>
            <a:ext cx="7175500" cy="1143000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ja-JP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com.example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r>
              <a:rPr lang="en-US" altLang="ja-JP" sz="4400" dirty="0" err="1" smtClean="0"/>
              <a:t>todo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92401" y="2348880"/>
            <a:ext cx="3111500" cy="5975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7380312" y="3356992"/>
            <a:ext cx="431768" cy="51001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 rot="9418977">
            <a:off x="2918062" y="3290105"/>
            <a:ext cx="2561633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 rot="3280209">
            <a:off x="3248662" y="3438156"/>
            <a:ext cx="1695240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7231708">
            <a:off x="5515792" y="3383064"/>
            <a:ext cx="1510391" cy="40049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角丸四角形 98"/>
          <p:cNvSpPr/>
          <p:nvPr/>
        </p:nvSpPr>
        <p:spPr>
          <a:xfrm>
            <a:off x="4848447" y="114300"/>
            <a:ext cx="4028854" cy="5689599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smtClean="0"/>
              <a:t>SOAP Server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144338" y="89949"/>
            <a:ext cx="3739045" cy="5713950"/>
          </a:xfrm>
          <a:prstGeom prst="roundRect">
            <a:avLst/>
          </a:prstGeom>
          <a:gradFill>
            <a:gsLst>
              <a:gs pos="0">
                <a:schemeClr val="accent3">
                  <a:tint val="50000"/>
                  <a:satMod val="300000"/>
                  <a:alpha val="20000"/>
                </a:schemeClr>
              </a:gs>
              <a:gs pos="35000">
                <a:schemeClr val="accent3">
                  <a:tint val="37000"/>
                  <a:satMod val="300000"/>
                  <a:alpha val="20000"/>
                </a:schemeClr>
              </a:gs>
              <a:gs pos="100000">
                <a:schemeClr val="accent3">
                  <a:tint val="15000"/>
                  <a:satMod val="350000"/>
                  <a:alpha val="20000"/>
                </a:schemeClr>
              </a:gs>
            </a:gsLst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48" name="角丸四角形 47"/>
          <p:cNvSpPr/>
          <p:nvPr/>
        </p:nvSpPr>
        <p:spPr>
          <a:xfrm>
            <a:off x="7469771" y="6005995"/>
            <a:ext cx="1396838" cy="8349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by Developer</a:t>
            </a:r>
          </a:p>
          <a:p>
            <a:pPr algn="ctr"/>
            <a:r>
              <a:rPr lang="en-US" altLang="ja-JP" sz="1600" b="1" dirty="0" smtClean="0"/>
              <a:t>(Client)</a:t>
            </a:r>
          </a:p>
        </p:txBody>
      </p:sp>
      <p:sp>
        <p:nvSpPr>
          <p:cNvPr id="213" name="角丸四角形 212"/>
          <p:cNvSpPr/>
          <p:nvPr/>
        </p:nvSpPr>
        <p:spPr>
          <a:xfrm>
            <a:off x="4012699" y="6005995"/>
            <a:ext cx="1604439" cy="7999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Provided</a:t>
            </a:r>
          </a:p>
          <a:p>
            <a:pPr algn="ctr"/>
            <a:r>
              <a:rPr lang="en-US" altLang="ja-JP" sz="1600" b="1" dirty="0" smtClean="0"/>
              <a:t>by Spring</a:t>
            </a:r>
          </a:p>
        </p:txBody>
      </p:sp>
      <p:sp>
        <p:nvSpPr>
          <p:cNvPr id="49" name="角丸四角形 48"/>
          <p:cNvSpPr/>
          <p:nvPr/>
        </p:nvSpPr>
        <p:spPr>
          <a:xfrm>
            <a:off x="305091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Controller</a:t>
            </a:r>
          </a:p>
        </p:txBody>
      </p:sp>
      <p:sp>
        <p:nvSpPr>
          <p:cNvPr id="50" name="角丸四角形 49"/>
          <p:cNvSpPr/>
          <p:nvPr/>
        </p:nvSpPr>
        <p:spPr>
          <a:xfrm>
            <a:off x="2283788" y="649193"/>
            <a:ext cx="1396838" cy="5826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cxnSp>
        <p:nvCxnSpPr>
          <p:cNvPr id="51" name="直線矢印コネクタ 13"/>
          <p:cNvCxnSpPr>
            <a:stCxn id="49" idx="3"/>
            <a:endCxn id="50" idx="1"/>
          </p:cNvCxnSpPr>
          <p:nvPr/>
        </p:nvCxnSpPr>
        <p:spPr>
          <a:xfrm>
            <a:off x="1701929" y="940539"/>
            <a:ext cx="5818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13"/>
          <p:cNvCxnSpPr>
            <a:stCxn id="50" idx="2"/>
            <a:endCxn id="109" idx="0"/>
          </p:cNvCxnSpPr>
          <p:nvPr/>
        </p:nvCxnSpPr>
        <p:spPr>
          <a:xfrm>
            <a:off x="2982207" y="1231884"/>
            <a:ext cx="1830" cy="2930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/>
          <p:cNvSpPr/>
          <p:nvPr/>
        </p:nvSpPr>
        <p:spPr>
          <a:xfrm>
            <a:off x="305091" y="3791214"/>
            <a:ext cx="171834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JaxWsPortProxy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FactoryBean</a:t>
            </a:r>
            <a:endParaRPr lang="en-US" altLang="ja-JP" sz="1600" b="1" dirty="0" smtClean="0"/>
          </a:p>
        </p:txBody>
      </p:sp>
      <p:sp>
        <p:nvSpPr>
          <p:cNvPr id="71" name="角丸四角形 70"/>
          <p:cNvSpPr/>
          <p:nvPr/>
        </p:nvSpPr>
        <p:spPr>
          <a:xfrm>
            <a:off x="2289235" y="2669058"/>
            <a:ext cx="1374574" cy="814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Dynamic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Proxy </a:t>
            </a:r>
          </a:p>
        </p:txBody>
      </p:sp>
      <p:cxnSp>
        <p:nvCxnSpPr>
          <p:cNvPr id="91" name="直線矢印コネクタ 13"/>
          <p:cNvCxnSpPr>
            <a:stCxn id="71" idx="3"/>
            <a:endCxn id="285" idx="1"/>
          </p:cNvCxnSpPr>
          <p:nvPr/>
        </p:nvCxnSpPr>
        <p:spPr>
          <a:xfrm>
            <a:off x="3663809" y="3076200"/>
            <a:ext cx="1400851" cy="71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5779399" y="6005995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Implements </a:t>
            </a:r>
          </a:p>
          <a:p>
            <a:pPr algn="ctr"/>
            <a:r>
              <a:rPr lang="en-US" altLang="ja-JP" sz="1600" b="1" dirty="0" smtClean="0"/>
              <a:t>by Developer</a:t>
            </a:r>
          </a:p>
          <a:p>
            <a:pPr algn="ctr"/>
            <a:r>
              <a:rPr lang="en-US" altLang="ja-JP" sz="1600" b="1" dirty="0" smtClean="0"/>
              <a:t>(Sever)</a:t>
            </a:r>
          </a:p>
        </p:txBody>
      </p:sp>
      <p:sp>
        <p:nvSpPr>
          <p:cNvPr id="104" name="角丸四角形 103"/>
          <p:cNvSpPr/>
          <p:nvPr/>
        </p:nvSpPr>
        <p:spPr>
          <a:xfrm>
            <a:off x="5064660" y="3818242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err="1" smtClean="0"/>
              <a:t>Impl</a:t>
            </a:r>
            <a:endParaRPr lang="en-US" altLang="ja-JP" sz="1600" b="1" dirty="0" smtClean="0"/>
          </a:p>
        </p:txBody>
      </p:sp>
      <p:sp>
        <p:nvSpPr>
          <p:cNvPr id="109" name="角丸四角形 108"/>
          <p:cNvSpPr/>
          <p:nvPr/>
        </p:nvSpPr>
        <p:spPr>
          <a:xfrm>
            <a:off x="2274747" y="1524944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sp>
        <p:nvSpPr>
          <p:cNvPr id="248" name="角丸四角形 247"/>
          <p:cNvSpPr/>
          <p:nvPr/>
        </p:nvSpPr>
        <p:spPr>
          <a:xfrm>
            <a:off x="6953008" y="3818242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Service</a:t>
            </a:r>
          </a:p>
        </p:txBody>
      </p:sp>
      <p:sp>
        <p:nvSpPr>
          <p:cNvPr id="249" name="角丸四角形 248"/>
          <p:cNvSpPr/>
          <p:nvPr/>
        </p:nvSpPr>
        <p:spPr>
          <a:xfrm>
            <a:off x="6953008" y="4896694"/>
            <a:ext cx="1571637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Repository</a:t>
            </a:r>
          </a:p>
        </p:txBody>
      </p:sp>
      <p:cxnSp>
        <p:nvCxnSpPr>
          <p:cNvPr id="256" name="直線矢印コネクタ 13"/>
          <p:cNvCxnSpPr>
            <a:stCxn id="104" idx="3"/>
            <a:endCxn id="248" idx="1"/>
          </p:cNvCxnSpPr>
          <p:nvPr/>
        </p:nvCxnSpPr>
        <p:spPr>
          <a:xfrm>
            <a:off x="6483239" y="4218220"/>
            <a:ext cx="4697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13"/>
          <p:cNvCxnSpPr>
            <a:stCxn id="248" idx="2"/>
            <a:endCxn id="249" idx="0"/>
          </p:cNvCxnSpPr>
          <p:nvPr/>
        </p:nvCxnSpPr>
        <p:spPr>
          <a:xfrm>
            <a:off x="7738827" y="4618197"/>
            <a:ext cx="0" cy="2784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5064660" y="2683386"/>
            <a:ext cx="1418579" cy="7999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/>
              <a:t>WebService</a:t>
            </a:r>
            <a:endParaRPr lang="en-US" altLang="ja-JP" sz="1600" b="1" dirty="0" smtClean="0"/>
          </a:p>
          <a:p>
            <a:pPr algn="ctr"/>
            <a:r>
              <a:rPr lang="en-US" altLang="ja-JP" sz="1600" b="1" dirty="0" smtClean="0"/>
              <a:t>Interface</a:t>
            </a:r>
          </a:p>
        </p:txBody>
      </p:sp>
      <p:cxnSp>
        <p:nvCxnSpPr>
          <p:cNvPr id="289" name="直線矢印コネクタ 13"/>
          <p:cNvCxnSpPr>
            <a:stCxn id="285" idx="2"/>
            <a:endCxn id="104" idx="0"/>
          </p:cNvCxnSpPr>
          <p:nvPr/>
        </p:nvCxnSpPr>
        <p:spPr>
          <a:xfrm>
            <a:off x="5773950" y="3483341"/>
            <a:ext cx="0" cy="3349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13"/>
          <p:cNvCxnSpPr/>
          <p:nvPr/>
        </p:nvCxnSpPr>
        <p:spPr>
          <a:xfrm>
            <a:off x="1951906" y="6005995"/>
            <a:ext cx="648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583084" y="5791200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implement</a:t>
            </a:r>
            <a:endParaRPr kumimoji="1" lang="ja-JP" altLang="en-US" dirty="0"/>
          </a:p>
        </p:txBody>
      </p:sp>
      <p:cxnSp>
        <p:nvCxnSpPr>
          <p:cNvPr id="42" name="直線矢印コネクタ 13"/>
          <p:cNvCxnSpPr/>
          <p:nvPr/>
        </p:nvCxnSpPr>
        <p:spPr>
          <a:xfrm flipH="1">
            <a:off x="1951906" y="66548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2583084" y="6451600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call</a:t>
            </a:r>
            <a:endParaRPr kumimoji="1" lang="ja-JP" altLang="en-US" dirty="0"/>
          </a:p>
        </p:txBody>
      </p:sp>
      <p:sp>
        <p:nvSpPr>
          <p:cNvPr id="39" name="角丸四角形 38"/>
          <p:cNvSpPr/>
          <p:nvPr/>
        </p:nvSpPr>
        <p:spPr>
          <a:xfrm>
            <a:off x="3798319" y="3221058"/>
            <a:ext cx="1101233" cy="597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Domain</a:t>
            </a:r>
          </a:p>
          <a:p>
            <a:pPr algn="ctr"/>
            <a:r>
              <a:rPr lang="en-US" altLang="ja-JP" sz="1600" b="1" dirty="0" smtClean="0"/>
              <a:t>Object</a:t>
            </a:r>
          </a:p>
        </p:txBody>
      </p:sp>
      <p:cxnSp>
        <p:nvCxnSpPr>
          <p:cNvPr id="56" name="直線矢印コネクタ 13"/>
          <p:cNvCxnSpPr>
            <a:stCxn id="109" idx="2"/>
            <a:endCxn id="71" idx="0"/>
          </p:cNvCxnSpPr>
          <p:nvPr/>
        </p:nvCxnSpPr>
        <p:spPr>
          <a:xfrm flipH="1">
            <a:off x="2976522" y="2324899"/>
            <a:ext cx="7515" cy="3441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13"/>
          <p:cNvCxnSpPr>
            <a:stCxn id="62" idx="0"/>
            <a:endCxn id="71" idx="1"/>
          </p:cNvCxnSpPr>
          <p:nvPr/>
        </p:nvCxnSpPr>
        <p:spPr>
          <a:xfrm rot="5400000" flipH="1" flipV="1">
            <a:off x="1369242" y="2871221"/>
            <a:ext cx="715014" cy="1124972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13"/>
          <p:cNvCxnSpPr/>
          <p:nvPr/>
        </p:nvCxnSpPr>
        <p:spPr>
          <a:xfrm flipH="1">
            <a:off x="1951906" y="6324600"/>
            <a:ext cx="6482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2583084" y="6134100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49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35834</TotalTime>
  <Words>377</Words>
  <PresentationFormat>画面に合わせる (4:3)</PresentationFormat>
  <Paragraphs>260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http://example.com/todo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2016-06-21T09:27:40Z</cp:lastPrinted>
  <dcterms:created xsi:type="dcterms:W3CDTF">2012-07-17T19:23:13Z</dcterms:created>
  <dcterms:modified xsi:type="dcterms:W3CDTF">2016-06-27T08:04:44Z</dcterms:modified>
</cp:coreProperties>
</file>