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3" r:id="rId2"/>
    <p:sldId id="304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281" r:id="rId11"/>
    <p:sldId id="28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78102" y="3783678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775793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08556" y="23445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16729" y="40590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05959" y="356234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381560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260820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55512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88451" y="4059031"/>
            <a:ext cx="98036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buy=5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80124" y="466456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-5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131773" y="5652707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610048" y="5857511"/>
            <a:ext cx="2610027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No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Can’t be delivered to User 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567989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4183547"/>
            <a:ext cx="637790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06542" y="16305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333874" y="43012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152116" y="51734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4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0000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1991160"/>
            <a:ext cx="693977" cy="550555"/>
          </a:xfrm>
          <a:prstGeom prst="rect">
            <a:avLst/>
          </a:prstGeom>
          <a:noFill/>
        </p:spPr>
      </p:pic>
      <p:pic>
        <p:nvPicPr>
          <p:cNvPr id="4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3621828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786172" y="1590220"/>
            <a:ext cx="1202690" cy="57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26" name="AutoShape 59"/>
          <p:cNvSpPr>
            <a:spLocks noChangeArrowheads="1"/>
          </p:cNvSpPr>
          <p:nvPr/>
        </p:nvSpPr>
        <p:spPr bwMode="auto">
          <a:xfrm>
            <a:off x="4103446" y="527962"/>
            <a:ext cx="4405868" cy="3096231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11165" y="1601780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48634" y="303456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29584" y="2228007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45565" y="2656563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86172" y="2613531"/>
            <a:ext cx="1202690" cy="5443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33" name="右矢印 32"/>
          <p:cNvSpPr/>
          <p:nvPr/>
        </p:nvSpPr>
        <p:spPr>
          <a:xfrm>
            <a:off x="2128711" y="1816966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942422">
            <a:off x="2106267" y="2293481"/>
            <a:ext cx="2374610" cy="222062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2107196" y="2922145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20587052">
            <a:off x="2071638" y="2330355"/>
            <a:ext cx="2402905" cy="24862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443128" y="15902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471703" y="3024426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48009" y="19794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457414" y="25441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4501465" y="1633252"/>
            <a:ext cx="3574815" cy="75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4501464" y="2383801"/>
            <a:ext cx="3574815" cy="8189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896540" y="913382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星 24 20"/>
          <p:cNvSpPr/>
          <p:nvPr/>
        </p:nvSpPr>
        <p:spPr>
          <a:xfrm>
            <a:off x="5366095" y="4293954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901521" y="4447363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901521" y="3759199"/>
            <a:ext cx="849902" cy="5347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110993" y="3861477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星 24 23"/>
          <p:cNvSpPr/>
          <p:nvPr/>
        </p:nvSpPr>
        <p:spPr>
          <a:xfrm>
            <a:off x="6777034" y="2089120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86172" y="1170658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4501465" y="994701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35120" y="1172402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35120" y="315783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35120" y="1706634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29366" y="2384931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4501465" y="2688837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807683" y="2921102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128711" y="1397404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073722">
            <a:off x="1891653" y="2345915"/>
            <a:ext cx="2786021" cy="245509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128711" y="3386433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9686890">
            <a:off x="1929811" y="2411710"/>
            <a:ext cx="2725570" cy="19581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614578" y="1170658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614578" y="315968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614578" y="1746555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19339" y="24298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312460" y="2246299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4709614" y="3192899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7007" y="1026755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927007" y="2753939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4709614" y="1507160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928814" y="1973301"/>
            <a:ext cx="714490" cy="8057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89222" y="2240080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68576" y="3783679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ex)Master maintenance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567552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390753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88835" y="206449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152775" y="3996426"/>
            <a:ext cx="2093298" cy="65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65219" y="4758428"/>
            <a:ext cx="1569974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stock=20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246073" y="5510213"/>
            <a:ext cx="3088302" cy="1077016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803277" y="5689387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Incorrect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Update operation by Staff B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was lost.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694322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3955152"/>
            <a:ext cx="637790" cy="2527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52776" y="3605910"/>
            <a:ext cx="4911252" cy="115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カーブ矢印 34"/>
          <p:cNvSpPr/>
          <p:nvPr/>
        </p:nvSpPr>
        <p:spPr>
          <a:xfrm>
            <a:off x="7827348" y="1685925"/>
            <a:ext cx="507027" cy="35882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250206" y="5857511"/>
            <a:ext cx="2396829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Correct value of stock = 35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343399" y="5441539"/>
            <a:ext cx="1540849" cy="54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922504" y="3550932"/>
            <a:ext cx="1211596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Lost 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transaction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258915" y="16410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187811" y="36725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35780" y="51532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1090506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56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2504" y="2064498"/>
            <a:ext cx="693977" cy="550555"/>
          </a:xfrm>
          <a:prstGeom prst="rect">
            <a:avLst/>
          </a:prstGeom>
          <a:noFill/>
        </p:spPr>
      </p:pic>
      <p:pic>
        <p:nvPicPr>
          <p:cNvPr id="5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4207873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>
            <a:off x="1027545" y="1185304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27545" y="5106781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3013897" y="3490042"/>
            <a:ext cx="5154764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753244" y="3486072"/>
            <a:ext cx="5154770" cy="95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136030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24848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506498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12849" y="592025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Batch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98574" y="1185304"/>
            <a:ext cx="385403" cy="3921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4746490" y="3386611"/>
            <a:ext cx="58950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7188072" y="607271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1993030" y="1681852"/>
            <a:ext cx="1171576" cy="1114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7" idx="2"/>
          </p:cNvCxnSpPr>
          <p:nvPr/>
        </p:nvCxnSpPr>
        <p:spPr>
          <a:xfrm flipV="1">
            <a:off x="2021604" y="3162654"/>
            <a:ext cx="1114426" cy="3010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rot="5400000" flipH="1" flipV="1">
            <a:off x="4100179" y="1526459"/>
            <a:ext cx="1639551" cy="95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365948" y="18206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453851" y="1653277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21606" y="30398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71544" y="4604643"/>
            <a:ext cx="770080" cy="50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027545" y="91659"/>
            <a:ext cx="513513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Online update during  batch execution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932784" y="8886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09231" y="11567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49284" y="406855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09231" y="52741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 rot="16200000" flipV="1">
            <a:off x="4102843" y="3811048"/>
            <a:ext cx="1634225" cy="957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5400000" flipH="1" flipV="1">
            <a:off x="1678015" y="3816148"/>
            <a:ext cx="1801604" cy="111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rot="10800000">
            <a:off x="896138" y="3472556"/>
            <a:ext cx="1480125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10800000">
            <a:off x="141049" y="5160963"/>
            <a:ext cx="2246941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5400000">
            <a:off x="552004" y="4315965"/>
            <a:ext cx="1683643" cy="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843686" y="421005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1636201" y="1653277"/>
            <a:ext cx="385403" cy="36208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276578" y="466179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/>
          <p:nvPr/>
        </p:nvCxnSpPr>
        <p:spPr>
          <a:xfrm rot="5400000">
            <a:off x="4201938" y="3147629"/>
            <a:ext cx="3921477" cy="2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/>
          <p:cNvSpPr/>
          <p:nvPr/>
        </p:nvSpPr>
        <p:spPr>
          <a:xfrm>
            <a:off x="1139151" y="293646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437480"/>
            <a:ext cx="693977" cy="550555"/>
          </a:xfrm>
          <a:prstGeom prst="rect">
            <a:avLst/>
          </a:prstGeom>
          <a:noFill/>
        </p:spPr>
      </p:pic>
      <p:pic>
        <p:nvPicPr>
          <p:cNvPr id="3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48" y="3198867"/>
            <a:ext cx="693977" cy="5505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69568">
            <a:off x="354973" y="3860024"/>
            <a:ext cx="340134" cy="43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21544">
            <a:off x="399574" y="4493181"/>
            <a:ext cx="337057" cy="43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直線矢印コネクタ 51"/>
          <p:cNvCxnSpPr/>
          <p:nvPr/>
        </p:nvCxnSpPr>
        <p:spPr>
          <a:xfrm rot="5400000">
            <a:off x="-393843" y="4428101"/>
            <a:ext cx="135736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サーバー クリップアート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35" y="2384015"/>
            <a:ext cx="1311815" cy="1757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43960"/>
              </p:ext>
            </p:extLst>
          </p:nvPr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87176" y="373587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79477" y="300272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88392" y="35557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827705" cy="11655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5640072" y="4933614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532752" y="464522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771289" y="31988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69252" y="33972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9752" y="452566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640612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469252" y="24753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862511" y="3354240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802108" y="3683271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/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57339" y="368231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1046" y="3149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7442" y="3530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791130" cy="11566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47623" y="4676799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92297" y="4990592"/>
            <a:ext cx="1526656" cy="215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rgbClr val="CC3300"/>
                </a:solidFill>
              </a:rPr>
              <a:t>Not enough stock</a:t>
            </a:r>
            <a:endParaRPr kumimoji="1" lang="ja-JP" altLang="en-US" sz="1400" dirty="0">
              <a:solidFill>
                <a:srgbClr val="CC33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775491" y="29842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509897" y="337700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726130" y="4520523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728585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1584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下矢印 54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819149" y="3325384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730915" y="3639729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479311" y="1419200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49696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157" y="503638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942" y="391443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490403" y="1106161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70649"/>
              </p:ext>
            </p:extLst>
          </p:nvPr>
        </p:nvGraphicFramePr>
        <p:xfrm>
          <a:off x="2998286" y="17371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1831573" y="145954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670160" y="2736402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35690" y="4023173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6048604" y="3155895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6094521" y="5851053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328499" y="7112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329328" y="16125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Staff </a:t>
            </a:r>
            <a:r>
              <a:rPr lang="en-US" altLang="ja-JP" sz="1400" dirty="0" smtClean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06536" y="2622335"/>
            <a:ext cx="5897242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102618" y="5921559"/>
            <a:ext cx="2852696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6285444" y="16017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7061470" y="3607146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6501344" y="36088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561451" y="27371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254178" y="307201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348961" y="3335999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18347" y="4236546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8027086" y="3079391"/>
            <a:ext cx="0" cy="28421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102618" y="3070423"/>
            <a:ext cx="2909273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552507" y="3991760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6375243" y="40109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6271743" y="585105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21421" y="271970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598713" y="32727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order=25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version=1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06536" y="4104488"/>
            <a:ext cx="5897242" cy="14237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25856" y="377217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626568" y="55841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713233" y="29158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order=15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</a:rPr>
              <a:t>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579573" y="3114239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61218" y="42571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order=25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version=1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42078" y="40986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213511" y="168589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24788" y="173711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249965" y="3886476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31677" y="2535099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6" name="表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400"/>
              </p:ext>
            </p:extLst>
          </p:nvPr>
        </p:nvGraphicFramePr>
        <p:xfrm>
          <a:off x="3006864" y="29565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星 24 57"/>
          <p:cNvSpPr/>
          <p:nvPr/>
        </p:nvSpPr>
        <p:spPr>
          <a:xfrm>
            <a:off x="5813343" y="4731122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14002" y="4942466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bg1"/>
                </a:solidFill>
              </a:rPr>
              <a:t>Version </a:t>
            </a:r>
            <a:r>
              <a:rPr lang="en-US" altLang="ja-JP" sz="1400" b="1" dirty="0">
                <a:solidFill>
                  <a:schemeClr val="bg1"/>
                </a:solidFill>
              </a:rPr>
              <a:t>mismatch with </a:t>
            </a:r>
            <a:endParaRPr lang="en-US" altLang="ja-JP" sz="1400" b="1" dirty="0" smtClean="0">
              <a:solidFill>
                <a:schemeClr val="bg1"/>
              </a:solidFill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latest version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7109"/>
              </p:ext>
            </p:extLst>
          </p:nvPr>
        </p:nvGraphicFramePr>
        <p:xfrm>
          <a:off x="2939207" y="4327262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正方形/長方形 64"/>
          <p:cNvSpPr/>
          <p:nvPr/>
        </p:nvSpPr>
        <p:spPr>
          <a:xfrm>
            <a:off x="6003778" y="4411848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745062" y="32830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697181" y="3575223"/>
            <a:ext cx="1812314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CC3300"/>
                </a:solidFill>
              </a:rPr>
              <a:t>version is matched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cxnSp>
        <p:nvCxnSpPr>
          <p:cNvPr id="10" name="直線コネクタ 9"/>
          <p:cNvCxnSpPr>
            <a:stCxn id="15" idx="3"/>
          </p:cNvCxnSpPr>
          <p:nvPr/>
        </p:nvCxnSpPr>
        <p:spPr>
          <a:xfrm flipV="1">
            <a:off x="2614441" y="2420933"/>
            <a:ext cx="2509102" cy="862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76" idx="1"/>
            <a:endCxn id="74" idx="2"/>
          </p:cNvCxnSpPr>
          <p:nvPr/>
        </p:nvCxnSpPr>
        <p:spPr>
          <a:xfrm flipH="1" flipV="1">
            <a:off x="5468443" y="3600189"/>
            <a:ext cx="1215645" cy="1027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780039" y="3179600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5123543" y="2154234"/>
            <a:ext cx="689800" cy="266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5051242" y="3392754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6684088" y="4523687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810869" y="2154234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79" name="右矢印 78"/>
          <p:cNvSpPr/>
          <p:nvPr/>
        </p:nvSpPr>
        <p:spPr>
          <a:xfrm>
            <a:off x="6199718" y="2002977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406455" y="2054391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82" name="左矢印 81"/>
          <p:cNvSpPr/>
          <p:nvPr/>
        </p:nvSpPr>
        <p:spPr>
          <a:xfrm>
            <a:off x="1811892" y="1886865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683868" y="6019645"/>
            <a:ext cx="1684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70538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60090" y="4205445"/>
            <a:ext cx="6040692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3959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(5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26600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05162" y="1554379"/>
            <a:ext cx="5983095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858212" y="431416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9168" y="6125211"/>
            <a:ext cx="5723461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35552" y="57061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47128" y="38225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260280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809661" y="3033943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(5sec)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546792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187552" y="362592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4" name="左矢印 83"/>
          <p:cNvSpPr/>
          <p:nvPr/>
        </p:nvSpPr>
        <p:spPr>
          <a:xfrm>
            <a:off x="1732751" y="4212206"/>
            <a:ext cx="1014534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169991" y="4450331"/>
            <a:ext cx="219150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52816" y="505081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379965" y="485870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721038" y="5391832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2402512" y="551755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5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145484" y="54430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9128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5121782"/>
            <a:ext cx="5694237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7" y="2598433"/>
            <a:ext cx="522099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639682" y="2968486"/>
            <a:ext cx="1393040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(10 sec)</a:t>
            </a:r>
          </a:p>
          <a:p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084033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522871" y="3847127"/>
            <a:ext cx="2004100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913073" y="415269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/>
              <a:t>Timeout </a:t>
            </a:r>
            <a:r>
              <a:rPr lang="en-US" altLang="ja-JP" sz="1400" b="1" dirty="0"/>
              <a:t>occurs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639760" y="5054445"/>
            <a:ext cx="1728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478370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865836" y="45900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639760" y="3796894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 flipV="1">
            <a:off x="5911647" y="5443047"/>
            <a:ext cx="17759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100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4265456"/>
            <a:ext cx="5762476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5911647" y="3079392"/>
            <a:ext cx="17067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068135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nowait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606538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382031" y="3034249"/>
            <a:ext cx="1486450" cy="74813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731721" y="329815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bg1"/>
                </a:solidFill>
              </a:rPr>
              <a:t>No wait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721038" y="4203616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39273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515558" y="378077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756067" y="2899005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17057</TotalTime>
  <Words>459</Words>
  <PresentationFormat>画面に合わせる (4:3)</PresentationFormat>
  <Paragraphs>324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2014-10-27T11:06:50Z</dcterms:modified>
</cp:coreProperties>
</file>