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08" r:id="rId2"/>
    <p:sldId id="309" r:id="rId3"/>
    <p:sldId id="311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FF00"/>
    <a:srgbClr val="33CC3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3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2023/2/11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2023/2/11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2023/2/11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2023/2/11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2023/2/11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2023/2/11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2023/2/11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2023/2/11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2023/2/11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2023/2/11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2023/2/11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2023/2/11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2023/2/11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011680" y="1284563"/>
            <a:ext cx="1591056" cy="45537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1563624" y="1450743"/>
            <a:ext cx="3520440" cy="1588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1472689" y="2480839"/>
            <a:ext cx="3611375" cy="1588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1472689" y="3607139"/>
            <a:ext cx="3611375" cy="1588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7379208" y="1330283"/>
            <a:ext cx="1591056" cy="45537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</a:t>
            </a:r>
          </a:p>
          <a:p>
            <a:pPr algn="ctr"/>
            <a:r>
              <a:rPr lang="en-US" altLang="ja-JP" dirty="0"/>
              <a:t>System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0" y="1054959"/>
            <a:ext cx="1398527" cy="78839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>
                <a:solidFill>
                  <a:schemeClr val="tx1"/>
                </a:solidFill>
              </a:rPr>
              <a:t>UPDATE operation_date SET diff=0;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931920" y="762351"/>
            <a:ext cx="1435103" cy="585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dirty="0">
                <a:solidFill>
                  <a:schemeClr val="tx1"/>
                </a:solidFill>
              </a:rPr>
              <a:t>TODAY: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2012/10/1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700784" y="243735"/>
            <a:ext cx="1975104" cy="77565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>
                <a:solidFill>
                  <a:schemeClr val="tx1"/>
                </a:solidFill>
              </a:rPr>
              <a:t>adjustedValueQuery=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SELECT FROM operation_date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>
            <a:cxnSpLocks/>
            <a:stCxn id="20" idx="2"/>
          </p:cNvCxnSpPr>
          <p:nvPr/>
        </p:nvCxnSpPr>
        <p:spPr>
          <a:xfrm>
            <a:off x="2688336" y="1019387"/>
            <a:ext cx="173736" cy="310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0" y="2214239"/>
            <a:ext cx="1398527" cy="78839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>
                <a:solidFill>
                  <a:schemeClr val="tx1"/>
                </a:solidFill>
              </a:rPr>
              <a:t>UPDATE operation_date SET diff=9;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0" y="3315115"/>
            <a:ext cx="1398527" cy="78839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>
                <a:solidFill>
                  <a:schemeClr val="tx1"/>
                </a:solidFill>
              </a:rPr>
              <a:t>UPDATE operation_date SET diff=30;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0" y="4400075"/>
            <a:ext cx="1398527" cy="78839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>
                <a:solidFill>
                  <a:schemeClr val="tx1"/>
                </a:solidFill>
              </a:rPr>
              <a:t>UPDATE operation_date SET diff=31;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3602736" y="1979507"/>
            <a:ext cx="377647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3602736" y="3149939"/>
            <a:ext cx="377647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3602736" y="4209055"/>
            <a:ext cx="377647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3602736" y="5251471"/>
            <a:ext cx="377647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4709160" y="1415755"/>
            <a:ext cx="657863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dirty="0">
                <a:solidFill>
                  <a:schemeClr val="tx1"/>
                </a:solidFill>
              </a:rPr>
              <a:t>9:00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1398527" y="1575583"/>
            <a:ext cx="6131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1398527" y="2636287"/>
            <a:ext cx="6131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1472689" y="4693687"/>
            <a:ext cx="3611375" cy="1588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1463040" y="5719403"/>
            <a:ext cx="3611375" cy="1588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1398527" y="3733567"/>
            <a:ext cx="6131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1398527" y="4821703"/>
            <a:ext cx="6131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4745483" y="2462551"/>
            <a:ext cx="657863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dirty="0">
                <a:solidFill>
                  <a:schemeClr val="tx1"/>
                </a:solidFill>
              </a:rPr>
              <a:t>11:00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4745483" y="3570563"/>
            <a:ext cx="657863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dirty="0">
                <a:solidFill>
                  <a:schemeClr val="tx1"/>
                </a:solidFill>
              </a:rPr>
              <a:t>13:00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4755132" y="4658699"/>
            <a:ext cx="657863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dirty="0">
                <a:solidFill>
                  <a:schemeClr val="tx1"/>
                </a:solidFill>
              </a:rPr>
              <a:t>15:00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フローチャート : 書類 13"/>
          <p:cNvSpPr/>
          <p:nvPr/>
        </p:nvSpPr>
        <p:spPr>
          <a:xfrm>
            <a:off x="4105656" y="1769195"/>
            <a:ext cx="667512" cy="49377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フローチャート : 書類 14"/>
          <p:cNvSpPr/>
          <p:nvPr/>
        </p:nvSpPr>
        <p:spPr>
          <a:xfrm>
            <a:off x="4105656" y="2903051"/>
            <a:ext cx="667512" cy="49377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フローチャート : 書類 15"/>
          <p:cNvSpPr/>
          <p:nvPr/>
        </p:nvSpPr>
        <p:spPr>
          <a:xfrm>
            <a:off x="4105656" y="3963755"/>
            <a:ext cx="667512" cy="49377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フローチャート : 書類 16"/>
          <p:cNvSpPr/>
          <p:nvPr/>
        </p:nvSpPr>
        <p:spPr>
          <a:xfrm>
            <a:off x="4105656" y="5033603"/>
            <a:ext cx="667512" cy="49377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4041648" y="1696043"/>
            <a:ext cx="913895" cy="585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dirty="0">
                <a:solidFill>
                  <a:schemeClr val="tx1"/>
                </a:solidFill>
              </a:rPr>
              <a:t>2012/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10/1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4050792" y="2839043"/>
            <a:ext cx="913895" cy="585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dirty="0">
                <a:solidFill>
                  <a:schemeClr val="tx1"/>
                </a:solidFill>
              </a:rPr>
              <a:t>2012/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10/10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4050792" y="3899747"/>
            <a:ext cx="913895" cy="585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dirty="0">
                <a:solidFill>
                  <a:schemeClr val="tx1"/>
                </a:solidFill>
              </a:rPr>
              <a:t>2012/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10/31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4050792" y="4969595"/>
            <a:ext cx="913895" cy="585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dirty="0">
                <a:solidFill>
                  <a:schemeClr val="tx1"/>
                </a:solidFill>
              </a:rPr>
              <a:t>2012/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11/1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028695" y="4403"/>
            <a:ext cx="2350513" cy="512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dirty="0">
                <a:solidFill>
                  <a:schemeClr val="tx1"/>
                </a:solidFill>
              </a:rPr>
              <a:t>Integration Test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2494725" y="1678148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2494725" y="2734585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494725" y="3863984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2494725" y="4991288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>
                <a:solidFill>
                  <a:schemeClr val="tx1"/>
                </a:solidFill>
              </a:rPr>
              <a:t>4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CA4472D-9F10-F039-D25D-53E35E3D561F}"/>
              </a:ext>
            </a:extLst>
          </p:cNvPr>
          <p:cNvSpPr/>
          <p:nvPr/>
        </p:nvSpPr>
        <p:spPr>
          <a:xfrm>
            <a:off x="139198" y="5909838"/>
            <a:ext cx="4098317" cy="94816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>
                <a:solidFill>
                  <a:schemeClr val="tx1"/>
                </a:solidFill>
              </a:rPr>
              <a:t>Bean</a:t>
            </a:r>
            <a:r>
              <a:rPr kumimoji="1" lang="ja-JP" altLang="en-US" sz="1400" dirty="0">
                <a:solidFill>
                  <a:schemeClr val="tx1"/>
                </a:solidFill>
              </a:rPr>
              <a:t>定義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kumimoji="1" lang="en-US" altLang="ja-JP" sz="1400" dirty="0">
                <a:solidFill>
                  <a:schemeClr val="tx1"/>
                </a:solidFill>
              </a:rPr>
              <a:t>&lt;constructor-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arg</a:t>
            </a:r>
            <a:r>
              <a:rPr kumimoji="1" lang="en-US" altLang="ja-JP" sz="1400" dirty="0">
                <a:solidFill>
                  <a:schemeClr val="tx1"/>
                </a:solidFill>
              </a:rPr>
              <a:t> name="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adjustedValueUnit</a:t>
            </a:r>
            <a:r>
              <a:rPr kumimoji="1" lang="en-US" altLang="ja-JP" sz="1400" dirty="0">
                <a:solidFill>
                  <a:schemeClr val="tx1"/>
                </a:solidFill>
              </a:rPr>
              <a:t>" value="#{T(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java.time.temporal.ChronoUnit</a:t>
            </a:r>
            <a:r>
              <a:rPr kumimoji="1" lang="en-US" altLang="ja-JP" sz="1400" dirty="0">
                <a:solidFill>
                  <a:schemeClr val="tx1"/>
                </a:solidFill>
              </a:rPr>
              <a:t>).DAYS}" /&gt;</a:t>
            </a:r>
          </a:p>
          <a:p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076700" y="730758"/>
            <a:ext cx="3200401" cy="333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2012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076701" y="1064133"/>
            <a:ext cx="800100" cy="333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10/1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876801" y="1064133"/>
            <a:ext cx="800100" cy="333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10/2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676901" y="1064133"/>
            <a:ext cx="800100" cy="333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10/3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6477001" y="1064133"/>
            <a:ext cx="800100" cy="333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10/4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076700" y="1397508"/>
            <a:ext cx="3200401" cy="3333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2015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076701" y="1730883"/>
            <a:ext cx="800100" cy="3333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1/1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4876801" y="1730883"/>
            <a:ext cx="800100" cy="3333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1/15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5676901" y="1730883"/>
            <a:ext cx="800100" cy="3333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1/31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6477001" y="1730883"/>
            <a:ext cx="800100" cy="3333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2/1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2857500" y="730758"/>
            <a:ext cx="1219201" cy="666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Actual Date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857499" y="1397508"/>
            <a:ext cx="1219201" cy="6667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Test</a:t>
            </a:r>
          </a:p>
          <a:p>
            <a:pPr algn="ctr"/>
            <a:r>
              <a:rPr kumimoji="1" lang="en-US" altLang="ja-JP" dirty="0"/>
              <a:t>Date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926087" y="73152"/>
            <a:ext cx="2350513" cy="512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dirty="0">
                <a:solidFill>
                  <a:schemeClr val="tx1"/>
                </a:solidFill>
              </a:rPr>
              <a:t>System Test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12271" y="1317075"/>
            <a:ext cx="1975104" cy="78452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>
                <a:solidFill>
                  <a:schemeClr val="tx1"/>
                </a:solidFill>
              </a:rPr>
              <a:t>adjustedValueQuery=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SELECT diff FROM operation_date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2087375" y="1730883"/>
            <a:ext cx="77012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3478274" y="2686050"/>
            <a:ext cx="1398527" cy="78839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>
                <a:solidFill>
                  <a:schemeClr val="tx1"/>
                </a:solidFill>
              </a:rPr>
              <a:t>UPDATE operation_date SET diff=822;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503037" y="3629025"/>
            <a:ext cx="1398527" cy="78839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>
                <a:solidFill>
                  <a:schemeClr val="tx1"/>
                </a:solidFill>
              </a:rPr>
              <a:t>UPDATE operation_date SET diff=836;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366512" y="4657725"/>
            <a:ext cx="1398527" cy="78839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>
                <a:solidFill>
                  <a:schemeClr val="tx1"/>
                </a:solidFill>
              </a:rPr>
              <a:t>UPDATE operation_date SET diff=852;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176136" y="5724525"/>
            <a:ext cx="1398527" cy="78839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>
                <a:solidFill>
                  <a:schemeClr val="tx1"/>
                </a:solidFill>
              </a:rPr>
              <a:t>UPDATE operation_date SET diff=853;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 rot="5400000" flipH="1" flipV="1">
            <a:off x="4192141" y="2375154"/>
            <a:ext cx="6217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21" idx="0"/>
          </p:cNvCxnSpPr>
          <p:nvPr/>
        </p:nvCxnSpPr>
        <p:spPr>
          <a:xfrm rot="5400000" flipH="1" flipV="1">
            <a:off x="4438588" y="2865310"/>
            <a:ext cx="1527429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2" idx="0"/>
            <a:endCxn id="12" idx="2"/>
          </p:cNvCxnSpPr>
          <p:nvPr/>
        </p:nvCxnSpPr>
        <p:spPr>
          <a:xfrm rot="5400000" flipH="1" flipV="1">
            <a:off x="4774630" y="3355405"/>
            <a:ext cx="2593467" cy="11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23" idx="0"/>
            <a:endCxn id="13" idx="2"/>
          </p:cNvCxnSpPr>
          <p:nvPr/>
        </p:nvCxnSpPr>
        <p:spPr>
          <a:xfrm rot="5400000" flipH="1" flipV="1">
            <a:off x="5046092" y="3893567"/>
            <a:ext cx="3660267" cy="16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4266375" y="73152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5089653" y="73152"/>
            <a:ext cx="553717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913468" y="73152"/>
            <a:ext cx="525336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638732" y="73152"/>
            <a:ext cx="638369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>
                <a:solidFill>
                  <a:schemeClr val="tx1"/>
                </a:solidFill>
              </a:rPr>
              <a:t>4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39" name="カギ線コネクタ 38"/>
          <p:cNvCxnSpPr/>
          <p:nvPr/>
        </p:nvCxnSpPr>
        <p:spPr>
          <a:xfrm rot="5400000">
            <a:off x="2979802" y="1170051"/>
            <a:ext cx="2193798" cy="1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/>
          <p:nvPr/>
        </p:nvCxnSpPr>
        <p:spPr>
          <a:xfrm rot="5400000">
            <a:off x="3779901" y="1170051"/>
            <a:ext cx="2193798" cy="1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カギ線コネクタ 40"/>
          <p:cNvCxnSpPr/>
          <p:nvPr/>
        </p:nvCxnSpPr>
        <p:spPr>
          <a:xfrm rot="5400000">
            <a:off x="4580002" y="1170051"/>
            <a:ext cx="2193798" cy="1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/>
          <p:nvPr/>
        </p:nvCxnSpPr>
        <p:spPr>
          <a:xfrm rot="5400000">
            <a:off x="5380102" y="1170051"/>
            <a:ext cx="2193798" cy="1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カギ線コネクタ 42"/>
          <p:cNvCxnSpPr/>
          <p:nvPr/>
        </p:nvCxnSpPr>
        <p:spPr>
          <a:xfrm rot="5400000">
            <a:off x="6180202" y="1170051"/>
            <a:ext cx="2193798" cy="1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D116ACE-4678-68B5-FDB6-2FA395CC07E3}"/>
              </a:ext>
            </a:extLst>
          </p:cNvPr>
          <p:cNvSpPr/>
          <p:nvPr/>
        </p:nvSpPr>
        <p:spPr>
          <a:xfrm>
            <a:off x="112271" y="4657726"/>
            <a:ext cx="4098317" cy="114710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>
                <a:solidFill>
                  <a:schemeClr val="tx1"/>
                </a:solidFill>
              </a:rPr>
              <a:t>Bean</a:t>
            </a:r>
            <a:r>
              <a:rPr kumimoji="1" lang="ja-JP" altLang="en-US" sz="1400" dirty="0">
                <a:solidFill>
                  <a:schemeClr val="tx1"/>
                </a:solidFill>
              </a:rPr>
              <a:t>定義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kumimoji="1" lang="en-US" altLang="ja-JP" sz="1400" dirty="0">
                <a:solidFill>
                  <a:schemeClr val="tx1"/>
                </a:solidFill>
              </a:rPr>
              <a:t>&lt;constructor-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arg</a:t>
            </a:r>
            <a:r>
              <a:rPr kumimoji="1" lang="en-US" altLang="ja-JP" sz="1400" dirty="0">
                <a:solidFill>
                  <a:schemeClr val="tx1"/>
                </a:solidFill>
              </a:rPr>
              <a:t> name="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adjustedValueUnit</a:t>
            </a:r>
            <a:r>
              <a:rPr kumimoji="1" lang="en-US" altLang="ja-JP" sz="1400" dirty="0">
                <a:solidFill>
                  <a:schemeClr val="tx1"/>
                </a:solidFill>
              </a:rPr>
              <a:t>" value="#{T(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java.time.temporal.ChronoUnit</a:t>
            </a:r>
            <a:r>
              <a:rPr kumimoji="1" lang="en-US" altLang="ja-JP" sz="1400" dirty="0">
                <a:solidFill>
                  <a:schemeClr val="tx1"/>
                </a:solidFill>
              </a:rPr>
              <a:t>).DAYS}" /&gt;</a:t>
            </a:r>
          </a:p>
          <a:p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F9FD0CC-1DD3-352C-8600-16DA58B31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7409"/>
            <a:ext cx="9144000" cy="194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4934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19776</TotalTime>
  <Words>180</Words>
  <Application>Microsoft Office PowerPoint</Application>
  <PresentationFormat>画面に合わせる (4:3)</PresentationFormat>
  <Paragraphs>57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6" baseType="lpstr"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SEH 加藤 文雄/Kato, Fumio (NTT DATA)</cp:lastModifiedBy>
  <cp:revision>5</cp:revision>
  <dcterms:created xsi:type="dcterms:W3CDTF">2012-07-17T19:23:13Z</dcterms:created>
  <dcterms:modified xsi:type="dcterms:W3CDTF">2023-02-11T07:44:39Z</dcterms:modified>
</cp:coreProperties>
</file>