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8" r:id="rId2"/>
    <p:sldId id="290" r:id="rId3"/>
    <p:sldId id="321" r:id="rId4"/>
    <p:sldId id="316" r:id="rId5"/>
    <p:sldId id="317" r:id="rId6"/>
    <p:sldId id="315" r:id="rId7"/>
    <p:sldId id="318" r:id="rId8"/>
    <p:sldId id="319" r:id="rId9"/>
    <p:sldId id="275" r:id="rId10"/>
    <p:sldId id="274" r:id="rId11"/>
    <p:sldId id="287" r:id="rId12"/>
    <p:sldId id="292" r:id="rId13"/>
    <p:sldId id="294" r:id="rId14"/>
    <p:sldId id="320" r:id="rId15"/>
    <p:sldId id="322" r:id="rId16"/>
    <p:sldId id="296" r:id="rId17"/>
    <p:sldId id="323" r:id="rId18"/>
    <p:sldId id="297" r:id="rId19"/>
    <p:sldId id="314" r:id="rId20"/>
    <p:sldId id="301" r:id="rId21"/>
    <p:sldId id="299" r:id="rId22"/>
    <p:sldId id="324" r:id="rId23"/>
    <p:sldId id="325" r:id="rId2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00"/>
    <a:srgbClr val="CC33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6E7D0-1982-4BC5-89D0-327D4E88F504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614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2016/8/17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13" y="7898"/>
            <a:ext cx="3681767" cy="4719549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399996" y="521208"/>
            <a:ext cx="1593396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Shopping Site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871672" y="168859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4507992" y="1078992"/>
            <a:ext cx="2423160" cy="3941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3" name="フローチャート : 定義済み処理 12"/>
          <p:cNvSpPr/>
          <p:nvPr/>
        </p:nvSpPr>
        <p:spPr>
          <a:xfrm>
            <a:off x="4770121" y="1568374"/>
            <a:ext cx="1988820" cy="303885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7" idx="3"/>
            <a:endCxn id="24" idx="1"/>
          </p:cNvCxnSpPr>
          <p:nvPr/>
        </p:nvCxnSpPr>
        <p:spPr>
          <a:xfrm flipV="1">
            <a:off x="3118104" y="2308276"/>
            <a:ext cx="1743456" cy="886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44" idx="1"/>
          </p:cNvCxnSpPr>
          <p:nvPr/>
        </p:nvCxnSpPr>
        <p:spPr>
          <a:xfrm>
            <a:off x="3118104" y="3194806"/>
            <a:ext cx="1760220" cy="8119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4" idx="3"/>
          </p:cNvCxnSpPr>
          <p:nvPr/>
        </p:nvCxnSpPr>
        <p:spPr>
          <a:xfrm>
            <a:off x="6690360" y="2308276"/>
            <a:ext cx="826008" cy="699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4149852" y="2696020"/>
            <a:ext cx="807720" cy="4222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059278" y="3761855"/>
            <a:ext cx="1593396" cy="687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96" y="4083970"/>
            <a:ext cx="3318564" cy="2674970"/>
          </a:xfrm>
          <a:prstGeom prst="rect">
            <a:avLst/>
          </a:prstGeom>
          <a:noFill/>
        </p:spPr>
      </p:pic>
      <p:sp>
        <p:nvSpPr>
          <p:cNvPr id="51" name="正方形/長方形 50"/>
          <p:cNvSpPr/>
          <p:nvPr/>
        </p:nvSpPr>
        <p:spPr>
          <a:xfrm>
            <a:off x="1402080" y="5081051"/>
            <a:ext cx="1272540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screen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3360420" y="4206240"/>
            <a:ext cx="1517904" cy="1215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773298" y="216022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718560" y="349380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957378" y="20402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980238" y="355202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840480" y="499145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7516368" y="2428266"/>
            <a:ext cx="1394460" cy="1333589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93392" y="3007354"/>
            <a:ext cx="1124712" cy="3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861560" y="1949552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the 1st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4878324" y="3648048"/>
            <a:ext cx="1828800" cy="717447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the 2nd request</a:t>
            </a:r>
            <a:endParaRPr lang="en-US" altLang="ja-JP" dirty="0" smtClean="0"/>
          </a:p>
        </p:txBody>
      </p:sp>
      <p:cxnSp>
        <p:nvCxnSpPr>
          <p:cNvPr id="52" name="直線矢印コネクタ 51"/>
          <p:cNvCxnSpPr>
            <a:stCxn id="44" idx="3"/>
          </p:cNvCxnSpPr>
          <p:nvPr/>
        </p:nvCxnSpPr>
        <p:spPr>
          <a:xfrm flipV="1">
            <a:off x="6707124" y="3382258"/>
            <a:ext cx="775716" cy="62451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星 24 62"/>
          <p:cNvSpPr/>
          <p:nvPr/>
        </p:nvSpPr>
        <p:spPr>
          <a:xfrm>
            <a:off x="4453253" y="2713910"/>
            <a:ext cx="2417257" cy="808799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4885086" y="2780499"/>
            <a:ext cx="1835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for a </a:t>
            </a:r>
            <a:r>
              <a:rPr lang="en-US" altLang="ja-JP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altLang="ja-JP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closed</a:t>
            </a:r>
            <a:endParaRPr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星 24 66"/>
          <p:cNvSpPr/>
          <p:nvPr/>
        </p:nvSpPr>
        <p:spPr>
          <a:xfrm>
            <a:off x="5589110" y="4101084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119525" y="4369022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四角形吹き出し 68"/>
          <p:cNvSpPr/>
          <p:nvPr/>
        </p:nvSpPr>
        <p:spPr>
          <a:xfrm>
            <a:off x="1632994" y="3492569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button</a:t>
            </a:r>
          </a:p>
          <a:p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twice</a:t>
            </a:r>
            <a:endParaRPr lang="en-US" altLang="ja-JP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55578" y="161925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Register</a:t>
            </a:r>
          </a:p>
          <a:p>
            <a:pPr algn="ctr"/>
            <a:r>
              <a:rPr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5" name="正方形/長方形 4"/>
          <p:cNvSpPr/>
          <p:nvPr/>
        </p:nvSpPr>
        <p:spPr>
          <a:xfrm>
            <a:off x="4018386" y="161925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Register</a:t>
            </a:r>
          </a:p>
          <a:p>
            <a:pPr algn="ctr"/>
            <a:r>
              <a:rPr lang="en-US" altLang="ja-JP" sz="1200" dirty="0" smtClean="0"/>
              <a:t>Confirm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5795662" y="161925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Register</a:t>
            </a:r>
          </a:p>
          <a:p>
            <a:pPr algn="ctr"/>
            <a:r>
              <a:rPr lang="en-US" altLang="ja-JP" sz="1200" dirty="0" smtClean="0"/>
              <a:t>Complete</a:t>
            </a:r>
            <a:endParaRPr kumimoji="1" lang="ja-JP" altLang="en-US" sz="1200" dirty="0"/>
          </a:p>
        </p:txBody>
      </p:sp>
      <p:sp>
        <p:nvSpPr>
          <p:cNvPr id="7" name="右矢印 6"/>
          <p:cNvSpPr/>
          <p:nvPr/>
        </p:nvSpPr>
        <p:spPr>
          <a:xfrm>
            <a:off x="5335940" y="2028825"/>
            <a:ext cx="328327" cy="228600"/>
          </a:xfrm>
          <a:prstGeom prst="rightArrow">
            <a:avLst>
              <a:gd name="adj1" fmla="val 5816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3416371" y="2028825"/>
            <a:ext cx="352237" cy="222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55578" y="32004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018386" y="32004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Confirm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795662" y="32004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Complete</a:t>
            </a:r>
            <a:endParaRPr kumimoji="1" lang="ja-JP" altLang="en-US" sz="1200" dirty="0"/>
          </a:p>
        </p:txBody>
      </p:sp>
      <p:sp>
        <p:nvSpPr>
          <p:cNvPr id="15" name="右矢印 14"/>
          <p:cNvSpPr/>
          <p:nvPr/>
        </p:nvSpPr>
        <p:spPr>
          <a:xfrm>
            <a:off x="5335940" y="3609975"/>
            <a:ext cx="328327" cy="228600"/>
          </a:xfrm>
          <a:prstGeom prst="rightArrow">
            <a:avLst>
              <a:gd name="adj1" fmla="val 5816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3416371" y="3609975"/>
            <a:ext cx="352237" cy="222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155578" y="47625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Input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018386" y="47625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Confirm</a:t>
            </a:r>
            <a:endParaRPr kumimoji="1" lang="ja-JP" altLang="en-US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795662" y="4762500"/>
            <a:ext cx="1095375" cy="962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Update</a:t>
            </a:r>
          </a:p>
          <a:p>
            <a:pPr algn="ctr"/>
            <a:r>
              <a:rPr lang="en-US" altLang="ja-JP" sz="1200" dirty="0" smtClean="0"/>
              <a:t>Complete</a:t>
            </a:r>
            <a:endParaRPr kumimoji="1" lang="ja-JP" altLang="en-US" sz="1200" dirty="0"/>
          </a:p>
        </p:txBody>
      </p:sp>
      <p:sp>
        <p:nvSpPr>
          <p:cNvPr id="20" name="右矢印 19"/>
          <p:cNvSpPr/>
          <p:nvPr/>
        </p:nvSpPr>
        <p:spPr>
          <a:xfrm>
            <a:off x="5335940" y="5172075"/>
            <a:ext cx="328327" cy="228600"/>
          </a:xfrm>
          <a:prstGeom prst="rightArrow">
            <a:avLst>
              <a:gd name="adj1" fmla="val 5816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3416371" y="5172075"/>
            <a:ext cx="352237" cy="222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914607" y="19431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14607" y="360412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14607" y="517207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5532" y="14859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Register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95532" y="32004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95532" y="476250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60810" y="1295400"/>
            <a:ext cx="8278389" cy="147637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0810" y="2865939"/>
            <a:ext cx="8278389" cy="147637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60810" y="4433887"/>
            <a:ext cx="8278389" cy="147637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201106" y="2022977"/>
            <a:ext cx="131424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Transaction1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201106" y="3604127"/>
            <a:ext cx="131424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Transaction2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201106" y="5057775"/>
            <a:ext cx="131424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Transaction3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47972" y="600075"/>
            <a:ext cx="171235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Same PC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47973" y="828675"/>
            <a:ext cx="171235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Same 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018386" y="13716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018386" y="29718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018386" y="45339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795662" y="139065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795662" y="29718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795662" y="4533900"/>
            <a:ext cx="73564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871" y="20955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771" y="238125"/>
            <a:ext cx="952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右矢印 3"/>
          <p:cNvSpPr/>
          <p:nvPr/>
        </p:nvSpPr>
        <p:spPr>
          <a:xfrm>
            <a:off x="1137121" y="371475"/>
            <a:ext cx="51435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95300" y="485775"/>
            <a:ext cx="6549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click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63278" y="485774"/>
            <a:ext cx="2150417" cy="495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disabled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click and nothing happens</a:t>
            </a:r>
            <a:endParaRPr lang="ja-JP" altLang="en-US" sz="1400" dirty="0" smtClean="0">
              <a:solidFill>
                <a:schemeClr val="tx1"/>
              </a:solidFill>
            </a:endParaRPr>
          </a:p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5671" y="3876675"/>
            <a:ext cx="5895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9202" y="1262289"/>
            <a:ext cx="3324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9877" y="2343150"/>
            <a:ext cx="34671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848" y="2564789"/>
            <a:ext cx="1717300" cy="1962181"/>
          </a:xfrm>
          <a:prstGeom prst="rect">
            <a:avLst/>
          </a:prstGeom>
          <a:noFill/>
        </p:spPr>
      </p:pic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173" y="2564789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809449" y="340137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97848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406493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186667" y="2644037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6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270" y="2527324"/>
            <a:ext cx="1717300" cy="1969811"/>
          </a:xfrm>
          <a:prstGeom prst="rect">
            <a:avLst/>
          </a:prstGeom>
          <a:noFill/>
        </p:spPr>
      </p:pic>
      <p:sp>
        <p:nvSpPr>
          <p:cNvPr id="71" name="右矢印 70"/>
          <p:cNvSpPr/>
          <p:nvPr/>
        </p:nvSpPr>
        <p:spPr>
          <a:xfrm>
            <a:off x="2115148" y="3549904"/>
            <a:ext cx="502025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右矢印 71"/>
          <p:cNvSpPr/>
          <p:nvPr/>
        </p:nvSpPr>
        <p:spPr>
          <a:xfrm>
            <a:off x="4787849" y="3577468"/>
            <a:ext cx="787177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上カーブ矢印 74"/>
          <p:cNvSpPr/>
          <p:nvPr/>
        </p:nvSpPr>
        <p:spPr>
          <a:xfrm flipH="1">
            <a:off x="3732527" y="4105325"/>
            <a:ext cx="2454139" cy="595449"/>
          </a:xfrm>
          <a:prstGeom prst="curvedUpArrow">
            <a:avLst>
              <a:gd name="adj1" fmla="val 25000"/>
              <a:gd name="adj2" fmla="val 50000"/>
              <a:gd name="adj3" fmla="val 18883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ストライプ矢印 75"/>
          <p:cNvSpPr/>
          <p:nvPr/>
        </p:nvSpPr>
        <p:spPr>
          <a:xfrm>
            <a:off x="7474191" y="3551748"/>
            <a:ext cx="532802" cy="228600"/>
          </a:xfrm>
          <a:prstGeom prst="striped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304800" y="704850"/>
            <a:ext cx="8143875" cy="151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78" name="フローチャート : 内部記憶 77"/>
          <p:cNvSpPr/>
          <p:nvPr/>
        </p:nvSpPr>
        <p:spPr>
          <a:xfrm>
            <a:off x="3141844" y="847725"/>
            <a:ext cx="1181371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79" name="フローチャート : 定義済み処理 78"/>
          <p:cNvSpPr/>
          <p:nvPr/>
        </p:nvSpPr>
        <p:spPr>
          <a:xfrm>
            <a:off x="1829960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aa()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フローチャート : 内部記憶 79"/>
          <p:cNvSpPr/>
          <p:nvPr/>
        </p:nvSpPr>
        <p:spPr>
          <a:xfrm>
            <a:off x="5553256" y="8477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token002</a:t>
            </a:r>
            <a:endParaRPr kumimoji="1" lang="ja-JP" altLang="en-US" sz="1600" dirty="0"/>
          </a:p>
        </p:txBody>
      </p:sp>
      <p:sp>
        <p:nvSpPr>
          <p:cNvPr id="81" name="フローチャート : 定義済み処理 80"/>
          <p:cNvSpPr/>
          <p:nvPr/>
        </p:nvSpPr>
        <p:spPr>
          <a:xfrm>
            <a:off x="4237733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bbb()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フローチャート : 定義済み処理 81"/>
          <p:cNvSpPr/>
          <p:nvPr/>
        </p:nvSpPr>
        <p:spPr>
          <a:xfrm>
            <a:off x="6513171" y="1552575"/>
            <a:ext cx="1574425" cy="457200"/>
          </a:xfrm>
          <a:prstGeom prst="flowChartPredefinedProcess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cc()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976762" y="335279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"token002"</a:t>
            </a:r>
          </a:p>
        </p:txBody>
      </p:sp>
      <p:cxnSp>
        <p:nvCxnSpPr>
          <p:cNvPr id="84" name="直線矢印コネクタ 83"/>
          <p:cNvCxnSpPr/>
          <p:nvPr/>
        </p:nvCxnSpPr>
        <p:spPr>
          <a:xfrm rot="5400000" flipH="1" flipV="1">
            <a:off x="3573184" y="2032081"/>
            <a:ext cx="1068747" cy="10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9" idx="0"/>
            <a:endCxn id="78" idx="1"/>
          </p:cNvCxnSpPr>
          <p:nvPr/>
        </p:nvCxnSpPr>
        <p:spPr>
          <a:xfrm rot="5400000" flipH="1" flipV="1">
            <a:off x="2598521" y="1009253"/>
            <a:ext cx="561975" cy="5246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79" idx="2"/>
          </p:cNvCxnSpPr>
          <p:nvPr/>
        </p:nvCxnSpPr>
        <p:spPr>
          <a:xfrm rot="16200000" flipH="1">
            <a:off x="2476406" y="2150542"/>
            <a:ext cx="1068747" cy="787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1170440" y="2009775"/>
            <a:ext cx="1236053" cy="1068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78" idx="3"/>
          </p:cNvCxnSpPr>
          <p:nvPr/>
        </p:nvCxnSpPr>
        <p:spPr>
          <a:xfrm>
            <a:off x="4323215" y="990600"/>
            <a:ext cx="471671" cy="5619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1" idx="0"/>
            <a:endCxn id="80" idx="1"/>
          </p:cNvCxnSpPr>
          <p:nvPr/>
        </p:nvCxnSpPr>
        <p:spPr>
          <a:xfrm rot="5400000" flipH="1" flipV="1">
            <a:off x="5008114" y="1007433"/>
            <a:ext cx="561975" cy="5283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図形 41"/>
          <p:cNvCxnSpPr>
            <a:stCxn id="80" idx="3"/>
            <a:endCxn id="82" idx="0"/>
          </p:cNvCxnSpPr>
          <p:nvPr/>
        </p:nvCxnSpPr>
        <p:spPr>
          <a:xfrm>
            <a:off x="6820081" y="990600"/>
            <a:ext cx="480303" cy="56197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5400859" y="2010568"/>
            <a:ext cx="883178" cy="101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>
            <a:off x="4645512" y="889635"/>
            <a:ext cx="502025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右矢印 58"/>
          <p:cNvSpPr/>
          <p:nvPr/>
        </p:nvSpPr>
        <p:spPr>
          <a:xfrm>
            <a:off x="7238567" y="876301"/>
            <a:ext cx="502025" cy="228600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rot="5400000" flipH="1" flipV="1">
            <a:off x="3872301" y="2035661"/>
            <a:ext cx="1068748" cy="101697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図形 64"/>
          <p:cNvCxnSpPr/>
          <p:nvPr/>
        </p:nvCxnSpPr>
        <p:spPr>
          <a:xfrm rot="5400000">
            <a:off x="5396959" y="1137376"/>
            <a:ext cx="419099" cy="41130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rot="16200000" flipH="1">
            <a:off x="3694987" y="3482520"/>
            <a:ext cx="2948070" cy="575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1395740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771734" y="1064337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21503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3648417" y="231251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217376" y="107747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06971" y="1089662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5914401" y="2271490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822961" y="440267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4231743" y="2544148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5755924" y="118070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5254906" y="2974655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5" name="直線矢印コネクタ 114"/>
          <p:cNvCxnSpPr/>
          <p:nvPr/>
        </p:nvCxnSpPr>
        <p:spPr>
          <a:xfrm flipV="1">
            <a:off x="654696" y="5240420"/>
            <a:ext cx="5157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654696" y="5646737"/>
            <a:ext cx="51574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1170439" y="5055533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Normal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1170439" y="5509474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Illegal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星 24 51"/>
          <p:cNvSpPr/>
          <p:nvPr/>
        </p:nvSpPr>
        <p:spPr>
          <a:xfrm>
            <a:off x="4539917" y="2219325"/>
            <a:ext cx="1283044" cy="949441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696995" y="2348197"/>
            <a:ext cx="938299" cy="59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Token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 Error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052200" y="4484809"/>
            <a:ext cx="126682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</a:rPr>
              <a:t>Browser Back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300" y="5072884"/>
            <a:ext cx="3324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正方形/長方形 59"/>
          <p:cNvSpPr/>
          <p:nvPr/>
        </p:nvSpPr>
        <p:spPr>
          <a:xfrm>
            <a:off x="3448470" y="5000314"/>
            <a:ext cx="3482597" cy="83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338349" y="40342"/>
            <a:ext cx="2657474" cy="6848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27506" y="9673"/>
            <a:ext cx="2215620" cy="6848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3606230" y="350520"/>
            <a:ext cx="1916198" cy="5495399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1926" y="9672"/>
            <a:ext cx="2657474" cy="6848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550" y="1023356"/>
            <a:ext cx="1530408" cy="1755438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944292" y="174427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92771" y="228600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430" y="204079"/>
            <a:ext cx="992802" cy="1138783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7867334" y="2600735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>
                <a:solidFill>
                  <a:schemeClr val="tx1"/>
                </a:solidFill>
              </a:rPr>
              <a:t>Window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1486346" y="1128131"/>
            <a:ext cx="259408" cy="2147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663800" y="41375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6" name="フローチャート : 内部記憶 25"/>
          <p:cNvSpPr/>
          <p:nvPr/>
        </p:nvSpPr>
        <p:spPr>
          <a:xfrm>
            <a:off x="3963320" y="53054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token002</a:t>
            </a:r>
            <a:endParaRPr kumimoji="1" lang="ja-JP" altLang="en-US" sz="1600" dirty="0"/>
          </a:p>
        </p:txBody>
      </p:sp>
      <p:sp>
        <p:nvSpPr>
          <p:cNvPr id="27" name="正方形/長方形 26"/>
          <p:cNvSpPr/>
          <p:nvPr/>
        </p:nvSpPr>
        <p:spPr>
          <a:xfrm>
            <a:off x="2638073" y="5053368"/>
            <a:ext cx="1013850" cy="32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token001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279446" y="4684357"/>
            <a:ext cx="1013850" cy="955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6000" dirty="0" smtClean="0">
                <a:solidFill>
                  <a:srgbClr val="FF0000"/>
                </a:solidFill>
              </a:rPr>
              <a:t>≠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31" name="星 24 30"/>
          <p:cNvSpPr/>
          <p:nvPr/>
        </p:nvSpPr>
        <p:spPr>
          <a:xfrm>
            <a:off x="3279446" y="5591174"/>
            <a:ext cx="1753201" cy="802005"/>
          </a:xfrm>
          <a:prstGeom prst="star2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289815" y="5769163"/>
            <a:ext cx="1750401" cy="32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 smtClean="0">
                <a:solidFill>
                  <a:schemeClr val="bg1"/>
                </a:solidFill>
              </a:rPr>
              <a:t>t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oken error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フローチャート : 内部記憶 39"/>
          <p:cNvSpPr/>
          <p:nvPr/>
        </p:nvSpPr>
        <p:spPr>
          <a:xfrm>
            <a:off x="3954044" y="1249007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084707" y="277588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0" y="2599147"/>
            <a:ext cx="914400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下矢印 43"/>
          <p:cNvSpPr/>
          <p:nvPr/>
        </p:nvSpPr>
        <p:spPr>
          <a:xfrm>
            <a:off x="4511257" y="1690259"/>
            <a:ext cx="166187" cy="13536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18137" y="4973766"/>
            <a:ext cx="914400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542925" y="289560"/>
            <a:ext cx="2142429" cy="645707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550" y="5215293"/>
            <a:ext cx="1530408" cy="1755438"/>
          </a:xfrm>
          <a:prstGeom prst="rect">
            <a:avLst/>
          </a:prstGeom>
          <a:noFill/>
        </p:spPr>
      </p:pic>
      <p:sp>
        <p:nvSpPr>
          <p:cNvPr id="58" name="正方形/長方形 57"/>
          <p:cNvSpPr/>
          <p:nvPr/>
        </p:nvSpPr>
        <p:spPr>
          <a:xfrm>
            <a:off x="921030" y="5845919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409</a:t>
            </a:r>
          </a:p>
        </p:txBody>
      </p:sp>
      <p:sp>
        <p:nvSpPr>
          <p:cNvPr id="62" name="下矢印 61"/>
          <p:cNvSpPr/>
          <p:nvPr/>
        </p:nvSpPr>
        <p:spPr>
          <a:xfrm>
            <a:off x="1486346" y="2528550"/>
            <a:ext cx="166187" cy="29813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1" name="フローチャート : 内部記憶 10"/>
          <p:cNvSpPr/>
          <p:nvPr/>
        </p:nvSpPr>
        <p:spPr>
          <a:xfrm>
            <a:off x="3962526" y="3967180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token002</a:t>
            </a:r>
            <a:endParaRPr kumimoji="1" lang="ja-JP" altLang="en-US" sz="1600" dirty="0"/>
          </a:p>
        </p:txBody>
      </p:sp>
      <p:sp>
        <p:nvSpPr>
          <p:cNvPr id="75" name="下カーブ矢印 74"/>
          <p:cNvSpPr/>
          <p:nvPr/>
        </p:nvSpPr>
        <p:spPr>
          <a:xfrm rot="5141315">
            <a:off x="4555193" y="3576460"/>
            <a:ext cx="452395" cy="34826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フローチャート : 内部記憶 13"/>
          <p:cNvSpPr/>
          <p:nvPr/>
        </p:nvSpPr>
        <p:spPr>
          <a:xfrm>
            <a:off x="3962526" y="3264589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3974538" y="3264589"/>
            <a:ext cx="1243476" cy="315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3974538" y="3264589"/>
            <a:ext cx="1255608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下矢印 33"/>
          <p:cNvSpPr/>
          <p:nvPr/>
        </p:nvSpPr>
        <p:spPr>
          <a:xfrm>
            <a:off x="4511257" y="4375083"/>
            <a:ext cx="166187" cy="8402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48" name="カギ線コネクタ 47"/>
          <p:cNvCxnSpPr>
            <a:endCxn id="26" idx="1"/>
          </p:cNvCxnSpPr>
          <p:nvPr/>
        </p:nvCxnSpPr>
        <p:spPr>
          <a:xfrm rot="16200000" flipH="1">
            <a:off x="1401176" y="2886156"/>
            <a:ext cx="3081208" cy="2043079"/>
          </a:xfrm>
          <a:prstGeom prst="bentConnector2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2142434" y="6093012"/>
            <a:ext cx="1137012" cy="0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2142434" y="1458548"/>
            <a:ext cx="1718981" cy="417874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2" idx="3"/>
          </p:cNvCxnSpPr>
          <p:nvPr/>
        </p:nvCxnSpPr>
        <p:spPr>
          <a:xfrm>
            <a:off x="2066232" y="773471"/>
            <a:ext cx="1795183" cy="569391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5257926" y="3086807"/>
            <a:ext cx="1933492" cy="49371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3974538" y="413756"/>
            <a:ext cx="124347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Token Store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HttpSession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4846" y="3436582"/>
            <a:ext cx="1531434" cy="1756615"/>
          </a:xfrm>
          <a:prstGeom prst="rect">
            <a:avLst/>
          </a:prstGeom>
          <a:noFill/>
        </p:spPr>
      </p:pic>
      <p:sp>
        <p:nvSpPr>
          <p:cNvPr id="51" name="正方形/長方形 50"/>
          <p:cNvSpPr/>
          <p:nvPr/>
        </p:nvSpPr>
        <p:spPr>
          <a:xfrm>
            <a:off x="6972298" y="404470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"token002"</a:t>
            </a:r>
          </a:p>
        </p:txBody>
      </p:sp>
      <p:sp>
        <p:nvSpPr>
          <p:cNvPr id="52" name="下矢印 51"/>
          <p:cNvSpPr/>
          <p:nvPr/>
        </p:nvSpPr>
        <p:spPr>
          <a:xfrm>
            <a:off x="7473584" y="3449433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582091" y="267273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5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4817" y="2507817"/>
            <a:ext cx="992802" cy="1138783"/>
          </a:xfrm>
          <a:prstGeom prst="rect">
            <a:avLst/>
          </a:prstGeom>
          <a:noFill/>
        </p:spPr>
      </p:pic>
      <p:sp>
        <p:nvSpPr>
          <p:cNvPr id="60" name="正方形/長方形 59"/>
          <p:cNvSpPr/>
          <p:nvPr/>
        </p:nvSpPr>
        <p:spPr>
          <a:xfrm>
            <a:off x="6595871" y="350520"/>
            <a:ext cx="2142429" cy="6374881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5341620" y="4110055"/>
            <a:ext cx="1503654" cy="26502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7026873" y="19345"/>
            <a:ext cx="2093595" cy="6838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73843" y="2372"/>
            <a:ext cx="4315577" cy="68386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552700" y="299189"/>
            <a:ext cx="4174724" cy="6470354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643" y="9672"/>
            <a:ext cx="2093922" cy="6838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1757900" y="2464327"/>
            <a:ext cx="1175800" cy="957372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757898" y="2082212"/>
            <a:ext cx="1175802" cy="227382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" y="1128131"/>
            <a:ext cx="1717300" cy="1969811"/>
          </a:xfrm>
          <a:prstGeom prst="rect">
            <a:avLst/>
          </a:prstGeom>
          <a:noFill/>
        </p:spPr>
      </p:pic>
      <p:pic>
        <p:nvPicPr>
          <p:cNvPr id="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748" y="1730901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543" y="81813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フローチャート : 内部記憶 9"/>
          <p:cNvSpPr/>
          <p:nvPr/>
        </p:nvSpPr>
        <p:spPr>
          <a:xfrm>
            <a:off x="2793689" y="1149419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rgbClr val="33CC33"/>
                </a:solidFill>
              </a:rPr>
              <a:t>111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589" y="181243"/>
            <a:ext cx="992802" cy="1138783"/>
          </a:xfrm>
          <a:prstGeom prst="rect">
            <a:avLst/>
          </a:prstGeom>
          <a:noFill/>
        </p:spPr>
      </p:pic>
      <p:cxnSp>
        <p:nvCxnSpPr>
          <p:cNvPr id="13" name="直線矢印コネクタ 12"/>
          <p:cNvCxnSpPr/>
          <p:nvPr/>
        </p:nvCxnSpPr>
        <p:spPr>
          <a:xfrm>
            <a:off x="1515291" y="809539"/>
            <a:ext cx="1288870" cy="482755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193573" y="2464327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 "</a:t>
            </a:r>
            <a:r>
              <a:rPr lang="en-US" altLang="ja-JP" sz="1400" b="1" dirty="0" smtClean="0">
                <a:solidFill>
                  <a:srgbClr val="FFC000"/>
                </a:solidFill>
              </a:rPr>
              <a:t>222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_token001"</a:t>
            </a:r>
          </a:p>
        </p:txBody>
      </p:sp>
      <p:sp>
        <p:nvSpPr>
          <p:cNvPr id="19" name="下矢印 18"/>
          <p:cNvSpPr/>
          <p:nvPr/>
        </p:nvSpPr>
        <p:spPr>
          <a:xfrm>
            <a:off x="933861" y="1090030"/>
            <a:ext cx="259408" cy="4447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7898694" y="1810000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pic>
        <p:nvPicPr>
          <p:cNvPr id="2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9452" y="935059"/>
            <a:ext cx="992802" cy="1138783"/>
          </a:xfrm>
          <a:prstGeom prst="rect">
            <a:avLst/>
          </a:prstGeom>
          <a:noFill/>
        </p:spPr>
      </p:pic>
      <p:pic>
        <p:nvPicPr>
          <p:cNvPr id="3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" y="4131735"/>
            <a:ext cx="1717300" cy="1969811"/>
          </a:xfrm>
          <a:prstGeom prst="rect">
            <a:avLst/>
          </a:prstGeom>
          <a:noFill/>
        </p:spPr>
      </p:pic>
      <p:pic>
        <p:nvPicPr>
          <p:cNvPr id="3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915" y="2616308"/>
            <a:ext cx="1717300" cy="1969811"/>
          </a:xfrm>
          <a:prstGeom prst="rect">
            <a:avLst/>
          </a:prstGeom>
          <a:noFill/>
        </p:spPr>
      </p:pic>
      <p:pic>
        <p:nvPicPr>
          <p:cNvPr id="3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748" y="3216145"/>
            <a:ext cx="1717300" cy="1969811"/>
          </a:xfrm>
          <a:prstGeom prst="rect">
            <a:avLst/>
          </a:prstGeom>
          <a:noFill/>
        </p:spPr>
      </p:pic>
      <p:pic>
        <p:nvPicPr>
          <p:cNvPr id="3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9748" y="4799731"/>
            <a:ext cx="1717300" cy="1969811"/>
          </a:xfrm>
          <a:prstGeom prst="rect">
            <a:avLst/>
          </a:prstGeom>
          <a:noFill/>
        </p:spPr>
      </p:pic>
      <p:sp>
        <p:nvSpPr>
          <p:cNvPr id="41" name="フローチャート : 内部記憶 40"/>
          <p:cNvSpPr/>
          <p:nvPr/>
        </p:nvSpPr>
        <p:spPr>
          <a:xfrm>
            <a:off x="4809685" y="2073842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 smtClean="0">
                <a:solidFill>
                  <a:srgbClr val="FFC000"/>
                </a:solidFill>
              </a:rPr>
              <a:t>222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207848" y="3984892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 "</a:t>
            </a:r>
            <a:r>
              <a:rPr lang="en-US" altLang="ja-JP" sz="1400" b="1" dirty="0" smtClean="0">
                <a:solidFill>
                  <a:srgbClr val="FFC000"/>
                </a:solidFill>
              </a:rPr>
              <a:t>222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_token002"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7198323" y="5567739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 "</a:t>
            </a:r>
            <a:r>
              <a:rPr lang="en-US" altLang="ja-JP" sz="1400" b="1" dirty="0" smtClean="0">
                <a:solidFill>
                  <a:srgbClr val="FFC000"/>
                </a:solidFill>
              </a:rPr>
              <a:t>222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_token003"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43052" y="1888786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" </a:t>
            </a:r>
            <a:r>
              <a:rPr lang="en-US" altLang="ja-JP" sz="1400" b="1" dirty="0" smtClean="0">
                <a:solidFill>
                  <a:srgbClr val="33CC33"/>
                </a:solidFill>
              </a:rPr>
              <a:t>111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_token001"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258437" y="3334236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" </a:t>
            </a:r>
            <a:r>
              <a:rPr lang="en-US" altLang="ja-JP" sz="1400" b="1" dirty="0" smtClean="0">
                <a:solidFill>
                  <a:srgbClr val="33CC33"/>
                </a:solidFill>
              </a:rPr>
              <a:t>111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_token002"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258437" y="4873593"/>
            <a:ext cx="1679163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" </a:t>
            </a:r>
            <a:r>
              <a:rPr lang="en-US" altLang="ja-JP" sz="1400" b="1" dirty="0" smtClean="0">
                <a:solidFill>
                  <a:srgbClr val="33CC33"/>
                </a:solidFill>
              </a:rPr>
              <a:t>111</a:t>
            </a:r>
            <a:r>
              <a:rPr lang="en-US" altLang="ja-JP" sz="1400" dirty="0" smtClean="0">
                <a:solidFill>
                  <a:schemeClr val="tx1"/>
                </a:solidFill>
              </a:rPr>
              <a:t>_token003"</a:t>
            </a:r>
          </a:p>
        </p:txBody>
      </p:sp>
      <p:sp>
        <p:nvSpPr>
          <p:cNvPr id="59" name="フローチャート : 内部記憶 58"/>
          <p:cNvSpPr/>
          <p:nvPr/>
        </p:nvSpPr>
        <p:spPr>
          <a:xfrm>
            <a:off x="2821236" y="2930395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rgbClr val="33CC33"/>
                </a:solidFill>
              </a:rPr>
              <a:t>111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>
            <a:off x="3035520" y="1881900"/>
            <a:ext cx="1190683" cy="819322"/>
          </a:xfrm>
          <a:prstGeom prst="downArrow">
            <a:avLst/>
          </a:prstGeom>
          <a:solidFill>
            <a:srgbClr val="33CC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72" name="フローチャート : 内部記憶 71"/>
          <p:cNvSpPr/>
          <p:nvPr/>
        </p:nvSpPr>
        <p:spPr>
          <a:xfrm>
            <a:off x="2805382" y="4656856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b="1" dirty="0" smtClean="0">
                <a:solidFill>
                  <a:srgbClr val="00B050"/>
                </a:solidFill>
              </a:rPr>
              <a:t>111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7776380" y="866028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下矢印 106"/>
          <p:cNvSpPr/>
          <p:nvPr/>
        </p:nvSpPr>
        <p:spPr>
          <a:xfrm>
            <a:off x="933861" y="2701222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08" name="下矢印 107"/>
          <p:cNvSpPr/>
          <p:nvPr/>
        </p:nvSpPr>
        <p:spPr>
          <a:xfrm>
            <a:off x="933861" y="4206720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09" name="下矢印 108"/>
          <p:cNvSpPr/>
          <p:nvPr/>
        </p:nvSpPr>
        <p:spPr>
          <a:xfrm>
            <a:off x="7898694" y="4864122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10" name="下矢印 109"/>
          <p:cNvSpPr/>
          <p:nvPr/>
        </p:nvSpPr>
        <p:spPr>
          <a:xfrm>
            <a:off x="7898694" y="3308236"/>
            <a:ext cx="259408" cy="3218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123791" y="356606"/>
            <a:ext cx="1872650" cy="631507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7133553" y="356606"/>
            <a:ext cx="1896147" cy="623628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1760221" y="1435169"/>
            <a:ext cx="1043940" cy="453617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3695700" y="299189"/>
            <a:ext cx="25989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Token Store (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HttpSession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2689860" y="603990"/>
            <a:ext cx="1842193" cy="5988906"/>
          </a:xfrm>
          <a:prstGeom prst="rect">
            <a:avLst/>
          </a:prstGeom>
          <a:noFill/>
          <a:ln w="25400">
            <a:solidFill>
              <a:srgbClr val="33CC33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4686300" y="603990"/>
            <a:ext cx="1912620" cy="5988905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7" name="直線矢印コネクタ 96"/>
          <p:cNvCxnSpPr/>
          <p:nvPr/>
        </p:nvCxnSpPr>
        <p:spPr>
          <a:xfrm flipH="1">
            <a:off x="6515100" y="1504451"/>
            <a:ext cx="1014352" cy="71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6515100" y="2309594"/>
            <a:ext cx="838200" cy="406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8" name="フローチャート : 内部記憶 117"/>
          <p:cNvSpPr/>
          <p:nvPr/>
        </p:nvSpPr>
        <p:spPr>
          <a:xfrm>
            <a:off x="4809685" y="4039731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 smtClean="0">
                <a:solidFill>
                  <a:srgbClr val="FFC000"/>
                </a:solidFill>
              </a:rPr>
              <a:t>222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2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0" name="下矢印 119"/>
          <p:cNvSpPr/>
          <p:nvPr/>
        </p:nvSpPr>
        <p:spPr>
          <a:xfrm>
            <a:off x="5091154" y="2834551"/>
            <a:ext cx="1153526" cy="999370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sp>
        <p:nvSpPr>
          <p:cNvPr id="125" name="フローチャート : 内部記憶 124"/>
          <p:cNvSpPr/>
          <p:nvPr/>
        </p:nvSpPr>
        <p:spPr>
          <a:xfrm>
            <a:off x="4874480" y="5904807"/>
            <a:ext cx="1619249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b="1" dirty="0" smtClean="0">
                <a:solidFill>
                  <a:srgbClr val="FFC000"/>
                </a:solidFill>
              </a:rPr>
              <a:t>222</a:t>
            </a:r>
            <a:r>
              <a:rPr kumimoji="1" lang="en-US" altLang="ja-JP" sz="1600" dirty="0" smtClean="0"/>
              <a:t>_token00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33" name="直線矢印コネクタ 132"/>
          <p:cNvCxnSpPr/>
          <p:nvPr/>
        </p:nvCxnSpPr>
        <p:spPr>
          <a:xfrm flipH="1">
            <a:off x="6294696" y="3042623"/>
            <a:ext cx="1058605" cy="29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>
            <a:off x="6294696" y="3474750"/>
            <a:ext cx="1098532" cy="72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 flipH="1">
            <a:off x="6370320" y="4521253"/>
            <a:ext cx="1022908" cy="63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>
            <a:off x="6428934" y="5356860"/>
            <a:ext cx="924366" cy="427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2805382" y="648680"/>
            <a:ext cx="18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Namespace:</a:t>
            </a:r>
            <a:r>
              <a:rPr kumimoji="1" lang="en-US" altLang="ja-JP" b="1" dirty="0" smtClean="0">
                <a:solidFill>
                  <a:srgbClr val="33CC33"/>
                </a:solidFill>
              </a:rPr>
              <a:t>111</a:t>
            </a:r>
            <a:endParaRPr kumimoji="1" lang="ja-JP" altLang="en-US" b="1" dirty="0">
              <a:solidFill>
                <a:srgbClr val="33CC33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4777222" y="636878"/>
            <a:ext cx="18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Namespace:</a:t>
            </a:r>
            <a:r>
              <a:rPr lang="en-US" altLang="ja-JP" b="1" dirty="0" smtClean="0">
                <a:solidFill>
                  <a:srgbClr val="FFC000"/>
                </a:solidFill>
              </a:rPr>
              <a:t>222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149" name="下矢印 148"/>
          <p:cNvSpPr/>
          <p:nvPr/>
        </p:nvSpPr>
        <p:spPr>
          <a:xfrm>
            <a:off x="5117799" y="4750747"/>
            <a:ext cx="1153526" cy="999370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  <p:cxnSp>
        <p:nvCxnSpPr>
          <p:cNvPr id="157" name="直線矢印コネクタ 156"/>
          <p:cNvCxnSpPr/>
          <p:nvPr/>
        </p:nvCxnSpPr>
        <p:spPr>
          <a:xfrm flipH="1">
            <a:off x="1760222" y="4206720"/>
            <a:ext cx="1275298" cy="945322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>
            <a:off x="1739529" y="3739441"/>
            <a:ext cx="1295991" cy="245451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下矢印 161"/>
          <p:cNvSpPr/>
          <p:nvPr/>
        </p:nvSpPr>
        <p:spPr>
          <a:xfrm>
            <a:off x="3035520" y="3630070"/>
            <a:ext cx="1190683" cy="819322"/>
          </a:xfrm>
          <a:prstGeom prst="downArrow">
            <a:avLst/>
          </a:prstGeom>
          <a:solidFill>
            <a:srgbClr val="33CC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3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角丸四角形 85"/>
          <p:cNvSpPr/>
          <p:nvPr/>
        </p:nvSpPr>
        <p:spPr>
          <a:xfrm>
            <a:off x="5859935" y="3485079"/>
            <a:ext cx="3428846" cy="1300282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5536452" y="256699"/>
            <a:ext cx="3549076" cy="1363997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2618443" y="271950"/>
            <a:ext cx="2456477" cy="13639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9" name="角丸四角形 1038"/>
          <p:cNvSpPr/>
          <p:nvPr/>
        </p:nvSpPr>
        <p:spPr>
          <a:xfrm>
            <a:off x="-144780" y="281939"/>
            <a:ext cx="2269787" cy="13639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284517" y="5804192"/>
            <a:ext cx="397211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-42864" y="497681"/>
            <a:ext cx="321467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prgExample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create?form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67651" y="1283499"/>
            <a:ext cx="185735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createForm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746047" y="474821"/>
            <a:ext cx="2395553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prgExample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create?confirm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069898" y="1260639"/>
            <a:ext cx="207170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prg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createConfirm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528832" y="403856"/>
            <a:ext cx="2805115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</a:t>
            </a:r>
            <a:r>
              <a:rPr lang="en-US" altLang="ja-JP" b="1" dirty="0">
                <a:solidFill>
                  <a:schemeClr val="tx1"/>
                </a:solidFill>
              </a:rPr>
              <a:t>/</a:t>
            </a:r>
            <a:r>
              <a:rPr lang="en-US" altLang="ja-JP" b="1" dirty="0" err="1">
                <a:solidFill>
                  <a:schemeClr val="tx1"/>
                </a:solidFill>
              </a:rPr>
              <a:t>prgExample</a:t>
            </a:r>
            <a:r>
              <a:rPr lang="en-US" altLang="ja-JP" b="1" dirty="0">
                <a:solidFill>
                  <a:schemeClr val="tx1"/>
                </a:solidFill>
              </a:rPr>
              <a:t>/create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841694" y="1093487"/>
            <a:ext cx="324383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redirect</a:t>
            </a:r>
            <a:r>
              <a:rPr lang="en-US" altLang="ja-JP" sz="1600" dirty="0">
                <a:solidFill>
                  <a:schemeClr val="tx1"/>
                </a:solidFill>
              </a:rPr>
              <a:t>: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</a:rPr>
              <a:t>prgExample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</a:rPr>
              <a:t>create?complete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859935" y="3586163"/>
            <a:ext cx="3428845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URL: </a:t>
            </a:r>
            <a:r>
              <a:rPr lang="en-US" altLang="ja-JP" b="1" dirty="0" smtClean="0">
                <a:solidFill>
                  <a:schemeClr val="tx1"/>
                </a:solidFill>
              </a:rPr>
              <a:t>/</a:t>
            </a:r>
            <a:r>
              <a:rPr lang="en-US" altLang="ja-JP" b="1" dirty="0" err="1" smtClean="0">
                <a:solidFill>
                  <a:schemeClr val="tx1"/>
                </a:solidFill>
              </a:rPr>
              <a:t>prgExample</a:t>
            </a:r>
            <a:r>
              <a:rPr lang="en-US" altLang="ja-JP" b="1" dirty="0" smtClean="0">
                <a:solidFill>
                  <a:schemeClr val="tx1"/>
                </a:solidFill>
              </a:rPr>
              <a:t>/</a:t>
            </a:r>
            <a:r>
              <a:rPr lang="en-US" altLang="ja-JP" b="1" dirty="0" err="1" smtClean="0">
                <a:solidFill>
                  <a:schemeClr val="tx1"/>
                </a:solidFill>
              </a:rPr>
              <a:t>create?complete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326646" y="4371981"/>
            <a:ext cx="231937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View: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prg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/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createComplete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617462" y="844175"/>
            <a:ext cx="184547" cy="471725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541046" y="841100"/>
            <a:ext cx="394690" cy="47480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6306081" y="822552"/>
            <a:ext cx="318588" cy="34859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6620249" y="3989082"/>
            <a:ext cx="425755" cy="491478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6191" y="247648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(1)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67651" y="1093487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(2)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747952" y="230981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(3)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134087" y="1062541"/>
            <a:ext cx="35719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(4)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616589" y="225259"/>
            <a:ext cx="552625" cy="451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(5)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851821" y="897043"/>
            <a:ext cx="613554" cy="480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(6)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950881" y="3397092"/>
            <a:ext cx="525056" cy="440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(7)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36931" y="4174829"/>
            <a:ext cx="570067" cy="45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chemeClr val="tx1"/>
                </a:solidFill>
              </a:rPr>
              <a:t>(8)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25" y="5338706"/>
            <a:ext cx="2157411" cy="127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2727" y="5405159"/>
            <a:ext cx="2500836" cy="92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右矢印 34"/>
          <p:cNvSpPr/>
          <p:nvPr/>
        </p:nvSpPr>
        <p:spPr>
          <a:xfrm rot="5400000">
            <a:off x="-1321550" y="3347638"/>
            <a:ext cx="3603464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1348729" y="788711"/>
            <a:ext cx="1493531" cy="562733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38"/>
          <p:cNvSpPr/>
          <p:nvPr/>
        </p:nvSpPr>
        <p:spPr>
          <a:xfrm rot="5400000">
            <a:off x="1382571" y="3347638"/>
            <a:ext cx="3578486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>
            <a:off x="5454119" y="5783158"/>
            <a:ext cx="393265" cy="42862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右矢印 61"/>
          <p:cNvSpPr/>
          <p:nvPr/>
        </p:nvSpPr>
        <p:spPr>
          <a:xfrm rot="5400000">
            <a:off x="6311505" y="4901118"/>
            <a:ext cx="496504" cy="428628"/>
          </a:xfrm>
          <a:prstGeom prst="rightArrow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3604260" y="788711"/>
            <a:ext cx="2301240" cy="5444451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角丸四角形 1029"/>
          <p:cNvSpPr/>
          <p:nvPr/>
        </p:nvSpPr>
        <p:spPr>
          <a:xfrm>
            <a:off x="4807900" y="2239479"/>
            <a:ext cx="737240" cy="372113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b="1" dirty="0" smtClean="0"/>
              <a:t>ost</a:t>
            </a:r>
            <a:endParaRPr kumimoji="1" lang="ja-JP" altLang="en-US" b="1" dirty="0"/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6490476" y="2619212"/>
            <a:ext cx="4709" cy="849316"/>
          </a:xfrm>
          <a:prstGeom prst="straightConnector1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5864250" y="2247099"/>
            <a:ext cx="1265259" cy="372113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b="1" dirty="0" smtClean="0"/>
              <a:t>edirect</a:t>
            </a:r>
            <a:endParaRPr kumimoji="1" lang="ja-JP" altLang="en-US" b="1" dirty="0"/>
          </a:p>
        </p:txBody>
      </p:sp>
      <p:sp>
        <p:nvSpPr>
          <p:cNvPr id="80" name="角丸四角形 79"/>
          <p:cNvSpPr/>
          <p:nvPr/>
        </p:nvSpPr>
        <p:spPr>
          <a:xfrm>
            <a:off x="6135082" y="2754859"/>
            <a:ext cx="737240" cy="376961"/>
          </a:xfrm>
          <a:prstGeom prst="roundRect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G</a:t>
            </a:r>
            <a:r>
              <a:rPr kumimoji="1" lang="en-US" altLang="ja-JP" b="1" dirty="0" smtClean="0"/>
              <a:t>et</a:t>
            </a:r>
            <a:endParaRPr kumimoji="1" lang="ja-JP" altLang="en-US" b="1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23" y="5448910"/>
            <a:ext cx="28670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右矢印 92"/>
          <p:cNvSpPr/>
          <p:nvPr/>
        </p:nvSpPr>
        <p:spPr>
          <a:xfrm rot="5400000">
            <a:off x="6217123" y="1726298"/>
            <a:ext cx="496504" cy="428628"/>
          </a:xfrm>
          <a:prstGeom prst="rightArrow">
            <a:avLst/>
          </a:prstGeom>
          <a:ln w="508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-277413" y="676276"/>
            <a:ext cx="293604" cy="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526484" y="3277838"/>
            <a:ext cx="404697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0070C0"/>
                </a:solidFill>
              </a:rPr>
              <a:t>Created random value</a:t>
            </a:r>
          </a:p>
          <a:p>
            <a:r>
              <a:rPr lang="en-US" altLang="ja-JP" sz="2000" b="1" dirty="0" smtClean="0">
                <a:solidFill>
                  <a:srgbClr val="0070C0"/>
                </a:solidFill>
              </a:rPr>
              <a:t>when </a:t>
            </a:r>
            <a:r>
              <a:rPr lang="en-US" altLang="ja-JP" sz="2000" b="1" dirty="0" err="1" smtClean="0">
                <a:solidFill>
                  <a:srgbClr val="0070C0"/>
                </a:solidFill>
              </a:rPr>
              <a:t>TransactionTokenType.BEGIN</a:t>
            </a:r>
            <a:endParaRPr lang="en-US" altLang="ja-JP" sz="2000" b="1" dirty="0" smtClean="0">
              <a:solidFill>
                <a:srgbClr val="0070C0"/>
              </a:solidFill>
            </a:endParaRPr>
          </a:p>
          <a:p>
            <a:r>
              <a:rPr lang="en-US" altLang="ja-JP" sz="2000" b="1" dirty="0" smtClean="0">
                <a:solidFill>
                  <a:srgbClr val="0070C0"/>
                </a:solidFill>
              </a:rPr>
              <a:t>is specified.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95393" y="4583620"/>
            <a:ext cx="4226687" cy="1015663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00B050"/>
                </a:solidFill>
              </a:rPr>
              <a:t>Created/Updated random value </a:t>
            </a:r>
          </a:p>
          <a:p>
            <a:r>
              <a:rPr lang="en-US" altLang="ja-JP" sz="2000" b="1" dirty="0" smtClean="0">
                <a:solidFill>
                  <a:srgbClr val="00B050"/>
                </a:solidFill>
              </a:rPr>
              <a:t>when </a:t>
            </a:r>
            <a:r>
              <a:rPr lang="en-US" altLang="ja-JP" sz="2000" b="1" dirty="0" err="1" smtClean="0">
                <a:solidFill>
                  <a:srgbClr val="00B050"/>
                </a:solidFill>
              </a:rPr>
              <a:t>TransactionTokenType.BEGIN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 or IN is specified.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23580" y="639818"/>
            <a:ext cx="9325220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4400" b="1" dirty="0" smtClean="0">
                <a:solidFill>
                  <a:schemeClr val="accent6">
                    <a:lumMod val="75000"/>
                  </a:schemeClr>
                </a:solidFill>
              </a:rPr>
              <a:t>NameSpace</a:t>
            </a:r>
            <a:r>
              <a:rPr lang="en-US" altLang="ja-JP" b="1" dirty="0" smtClean="0"/>
              <a:t> + “~” + </a:t>
            </a:r>
            <a:r>
              <a:rPr lang="en-US" altLang="ja-JP" sz="4400" b="1" dirty="0" err="1">
                <a:solidFill>
                  <a:srgbClr val="0070C0"/>
                </a:solidFill>
              </a:rPr>
              <a:t>TokenKey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b="1" dirty="0" smtClean="0"/>
              <a:t>+ “~” + </a:t>
            </a:r>
            <a:r>
              <a:rPr lang="en-US" altLang="ja-JP" sz="4400" b="1" dirty="0" err="1" smtClean="0">
                <a:solidFill>
                  <a:srgbClr val="00B050"/>
                </a:solidFill>
              </a:rPr>
              <a:t>TokenValue</a:t>
            </a:r>
            <a:endParaRPr lang="ja-JP" altLang="en-US" sz="4400" dirty="0">
              <a:solidFill>
                <a:srgbClr val="00B05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1695" y="236124"/>
            <a:ext cx="323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※</a:t>
            </a:r>
            <a:r>
              <a:rPr lang="ja-JP" altLang="en-US" b="1" dirty="0" smtClean="0"/>
              <a:t> </a:t>
            </a:r>
            <a:r>
              <a:rPr lang="en-US" altLang="ja-JP" b="1" dirty="0" smtClean="0"/>
              <a:t>~(tilde) : Separator </a:t>
            </a:r>
            <a:r>
              <a:rPr lang="en-US" altLang="ja-JP" b="1" dirty="0"/>
              <a:t>Character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2808" y="2319706"/>
            <a:ext cx="3703688" cy="400110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1" dirty="0" err="1">
                <a:solidFill>
                  <a:schemeClr val="accent6">
                    <a:lumMod val="75000"/>
                  </a:schemeClr>
                </a:solidFill>
              </a:rPr>
              <a:t>ClassValue</a:t>
            </a:r>
            <a:r>
              <a:rPr lang="en-US" altLang="ja-JP" sz="2000" b="1" dirty="0"/>
              <a:t> + </a:t>
            </a:r>
            <a:r>
              <a:rPr lang="en-US" altLang="ja-JP" b="1" dirty="0"/>
              <a:t>“/”</a:t>
            </a:r>
            <a:r>
              <a:rPr lang="en-US" altLang="ja-JP" sz="2000" b="1" dirty="0"/>
              <a:t> + </a:t>
            </a:r>
            <a:r>
              <a:rPr lang="en-US" altLang="ja-JP" sz="2000" b="1" dirty="0" err="1">
                <a:solidFill>
                  <a:schemeClr val="accent6">
                    <a:lumMod val="75000"/>
                  </a:schemeClr>
                </a:solidFill>
              </a:rPr>
              <a:t>MethodValue</a:t>
            </a:r>
            <a:endParaRPr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1638300" y="1340939"/>
            <a:ext cx="0" cy="978767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975860" y="1340939"/>
            <a:ext cx="0" cy="1894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7955280" y="1277256"/>
            <a:ext cx="0" cy="31928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481010" y="2719816"/>
            <a:ext cx="2580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 smtClean="0"/>
              <a:t>※</a:t>
            </a:r>
            <a:r>
              <a:rPr lang="ja-JP" altLang="en-US" sz="1400" b="1" dirty="0" smtClean="0"/>
              <a:t> </a:t>
            </a:r>
            <a:r>
              <a:rPr lang="en-US" altLang="ja-JP" sz="1400" b="1" dirty="0"/>
              <a:t>/(slash) </a:t>
            </a:r>
            <a:r>
              <a:rPr lang="en-US" altLang="ja-JP" sz="1400" b="1" dirty="0" smtClean="0"/>
              <a:t>: Separator </a:t>
            </a:r>
            <a:r>
              <a:rPr lang="en-US" altLang="ja-JP" sz="1400" b="1" dirty="0"/>
              <a:t>Character</a:t>
            </a:r>
            <a:endParaRPr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69977" y="13409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526288" y="134093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b="1" dirty="0" smtClean="0">
                <a:solidFill>
                  <a:srgbClr val="0070C0"/>
                </a:solidFill>
              </a:rPr>
              <a:t>(2)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541389" y="13431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b="1" dirty="0" smtClean="0">
                <a:solidFill>
                  <a:srgbClr val="00B050"/>
                </a:solidFill>
              </a:rPr>
              <a:t>(3)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2482" y="1757172"/>
            <a:ext cx="7248523" cy="32194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@Controller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@RequestMapping("admin/staff")</a:t>
            </a:r>
          </a:p>
          <a:p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@TransactionTokenCheck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public class StaffController {</a:t>
            </a: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@TransactionTokenCheck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</a:rPr>
              <a:t>,  type =TransactionTokenType.</a:t>
            </a:r>
            <a:r>
              <a:rPr lang="en-US" altLang="ja-JP" b="1" dirty="0" smtClean="0">
                <a:solidFill>
                  <a:srgbClr val="0070C0"/>
                </a:solidFill>
              </a:rPr>
              <a:t>BEGIN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public String </a:t>
            </a:r>
            <a:r>
              <a:rPr lang="en-US" altLang="ja-JP" dirty="0" err="1" smtClean="0">
                <a:solidFill>
                  <a:schemeClr val="tx1"/>
                </a:solidFill>
              </a:rPr>
              <a:t>createConfirm</a:t>
            </a:r>
            <a:r>
              <a:rPr lang="en-US" altLang="ja-JP" dirty="0" smtClean="0">
                <a:solidFill>
                  <a:schemeClr val="tx1"/>
                </a:solidFill>
              </a:rPr>
              <a:t>( …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    </a:t>
            </a:r>
            <a:r>
              <a:rPr lang="en-US" altLang="ja-JP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@TransactionTokenCheck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ja-JP" b="1" dirty="0" smtClean="0">
                <a:solidFill>
                  <a:schemeClr val="tx1"/>
                </a:solidFill>
              </a:rPr>
              <a:t>"</a:t>
            </a:r>
            <a:r>
              <a:rPr lang="en-US" altLang="ja-JP" dirty="0" smtClean="0">
                <a:solidFill>
                  <a:schemeClr val="tx1"/>
                </a:solidFill>
              </a:rPr>
              <a:t>,  type =TransactionTokenType.</a:t>
            </a:r>
            <a:r>
              <a:rPr lang="en-US" altLang="ja-JP" b="1" dirty="0" smtClean="0">
                <a:solidFill>
                  <a:srgbClr val="00B050"/>
                </a:solidFill>
              </a:rPr>
              <a:t>IN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public String create( …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5746" y="699813"/>
            <a:ext cx="8745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2800" b="1" dirty="0" smtClean="0"/>
              <a:t>/</a:t>
            </a:r>
            <a:r>
              <a:rPr lang="en-US" altLang="ja-JP" sz="28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altLang="ja-JP" b="1" dirty="0" smtClean="0"/>
              <a:t>~</a:t>
            </a:r>
            <a:r>
              <a:rPr lang="en-US" altLang="ja-JP" b="1" dirty="0">
                <a:solidFill>
                  <a:srgbClr val="0070C0"/>
                </a:solidFill>
              </a:rPr>
              <a:t>(Random value of 32 chars</a:t>
            </a:r>
            <a:r>
              <a:rPr lang="en-US" altLang="ja-JP" b="1" dirty="0" smtClean="0">
                <a:solidFill>
                  <a:srgbClr val="0070C0"/>
                </a:solidFill>
              </a:rPr>
              <a:t>)</a:t>
            </a:r>
            <a:r>
              <a:rPr lang="en-US" altLang="ja-JP" b="1" dirty="0" smtClean="0"/>
              <a:t>~</a:t>
            </a:r>
            <a:r>
              <a:rPr lang="en-US" altLang="ja-JP" b="1" dirty="0">
                <a:solidFill>
                  <a:srgbClr val="00B050"/>
                </a:solidFill>
              </a:rPr>
              <a:t>(Random value of 32 chars)</a:t>
            </a:r>
            <a:endParaRPr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30881" y="3090672"/>
            <a:ext cx="845820" cy="1313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021332" y="2281047"/>
            <a:ext cx="1541143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407154" y="1223033"/>
            <a:ext cx="1614178" cy="125804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7" idx="0"/>
          </p:cNvCxnSpPr>
          <p:nvPr/>
        </p:nvCxnSpPr>
        <p:spPr>
          <a:xfrm flipH="1" flipV="1">
            <a:off x="2667001" y="1150620"/>
            <a:ext cx="986790" cy="194005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7594226" y="3311653"/>
            <a:ext cx="1259484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8587198" y="985964"/>
            <a:ext cx="26651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196328" y="4134612"/>
            <a:ext cx="165738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7267956" y="2557272"/>
            <a:ext cx="3154680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245746" y="232600"/>
            <a:ext cx="742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dirty="0" smtClean="0"/>
              <a:t>ex)</a:t>
            </a:r>
            <a:endParaRPr lang="ja-JP" altLang="en-US" sz="3200" b="1" dirty="0"/>
          </a:p>
        </p:txBody>
      </p:sp>
      <p:sp>
        <p:nvSpPr>
          <p:cNvPr id="42" name="正方形/長方形 41"/>
          <p:cNvSpPr/>
          <p:nvPr/>
        </p:nvSpPr>
        <p:spPr>
          <a:xfrm>
            <a:off x="4777740" y="3100959"/>
            <a:ext cx="280886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カギ線コネクタ 17"/>
          <p:cNvCxnSpPr>
            <a:stCxn id="42" idx="0"/>
            <a:endCxn id="6" idx="2"/>
          </p:cNvCxnSpPr>
          <p:nvPr/>
        </p:nvCxnSpPr>
        <p:spPr>
          <a:xfrm flipH="1" flipV="1">
            <a:off x="4618673" y="1223033"/>
            <a:ext cx="1563500" cy="187792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785360" y="3934587"/>
            <a:ext cx="2410968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5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2343912" y="5816779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&lt;h1&gt;Fifth&lt;/h1&gt;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method="get"&gt;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name="first" value="first"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343912" y="4408605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 &lt;h1&gt;Third&lt;/h1&gt;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name=“fifth" value="fifth"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value="transactionTokenCheckExample~c0123252d531d7baf730cd49fe0422ef~bd5a2d88ec446b27c06f6d4f486d4428"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2343912" y="3009571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 &lt;h1&gt;Third&lt;/h1&gt;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name="fourth" value="fourth"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value="transactionTokenCheckExample~c0123252d531d7baf730cd49fe0422ef~da770ed81dbca9a694b232e84247a13b"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343912" y="1585913"/>
            <a:ext cx="6646264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 &lt;h1&gt;Second&lt;/h1&gt;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action="transactionTokenCheckExample"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name="third" value="third"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value="transactionTokenCheckExample~c0123252d531d7baf730cd49fe0422ef~3f610684e1cb546a13b79b9df30a7523"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64973" y="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64973" y="1448753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64973" y="286131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64973" y="4311968"/>
            <a:ext cx="1419225" cy="1143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64973" y="5670614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249423" y="0"/>
            <a:ext cx="662965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259710" y="1448753"/>
            <a:ext cx="6619369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258948" y="2861311"/>
            <a:ext cx="6620129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268855" y="4267582"/>
            <a:ext cx="6610224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258949" y="5670614"/>
            <a:ext cx="6620128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4572001" y="2271595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1593723" y="205739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1593723" y="3483863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584198" y="4882896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84198" y="6291071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584198" y="59435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6597357" y="2271595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2837204" y="2271595"/>
            <a:ext cx="1640798" cy="47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80706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正方形/長方形 42"/>
          <p:cNvSpPr/>
          <p:nvPr/>
        </p:nvSpPr>
        <p:spPr>
          <a:xfrm>
            <a:off x="2324481" y="119641"/>
            <a:ext cx="5914263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&lt;h1&gt;First&lt;/h1&gt;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&lt;form id="command" action="transactionTokenCheckExample" method=“post"&gt;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  &lt;input type="submit" name="second" value="second"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  &lt;input type="hidden" name="_csrf" value="c06f6d4f-486d-4428-bd5a-2d88ec446b27"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3097213"/>
            <a:ext cx="809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" y="4492371"/>
            <a:ext cx="1028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" y="5891021"/>
            <a:ext cx="68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5" y="1685924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直線コネクタ 66"/>
          <p:cNvCxnSpPr/>
          <p:nvPr/>
        </p:nvCxnSpPr>
        <p:spPr>
          <a:xfrm>
            <a:off x="2837204" y="3691783"/>
            <a:ext cx="1640798" cy="47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4580701" y="3700329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6622995" y="3696547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2837204" y="5101839"/>
            <a:ext cx="1640798" cy="47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572001" y="5105621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6580419" y="5098057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 : 内部記憶 14"/>
          <p:cNvSpPr/>
          <p:nvPr/>
        </p:nvSpPr>
        <p:spPr>
          <a:xfrm>
            <a:off x="5110353" y="420978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name/space~Key01~value705</a:t>
            </a:r>
            <a:endParaRPr kumimoji="1" lang="ja-JP" altLang="en-US" sz="1400" dirty="0"/>
          </a:p>
        </p:txBody>
      </p:sp>
      <p:sp>
        <p:nvSpPr>
          <p:cNvPr id="16" name="フローチャート : 内部記憶 15"/>
          <p:cNvSpPr/>
          <p:nvPr/>
        </p:nvSpPr>
        <p:spPr>
          <a:xfrm>
            <a:off x="5110353" y="636058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name/space~Key02~value008</a:t>
            </a:r>
            <a:endParaRPr kumimoji="1" lang="ja-JP" altLang="en-US" sz="1400" dirty="0"/>
          </a:p>
        </p:txBody>
      </p:sp>
      <p:sp>
        <p:nvSpPr>
          <p:cNvPr id="17" name="フローチャート : 内部記憶 16"/>
          <p:cNvSpPr/>
          <p:nvPr/>
        </p:nvSpPr>
        <p:spPr>
          <a:xfrm>
            <a:off x="5110353" y="851138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name/space~Key03~value074</a:t>
            </a:r>
            <a:endParaRPr kumimoji="1" lang="ja-JP" altLang="en-US" sz="1400" dirty="0"/>
          </a:p>
        </p:txBody>
      </p:sp>
      <p:sp>
        <p:nvSpPr>
          <p:cNvPr id="18" name="フローチャート : 内部記憶 17"/>
          <p:cNvSpPr/>
          <p:nvPr/>
        </p:nvSpPr>
        <p:spPr>
          <a:xfrm>
            <a:off x="5110353" y="1066218"/>
            <a:ext cx="2817114" cy="2171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name/space~Key04~value506</a:t>
            </a:r>
            <a:endParaRPr kumimoji="1" lang="ja-JP" altLang="en-US" sz="1400" dirty="0"/>
          </a:p>
        </p:txBody>
      </p:sp>
      <p:sp>
        <p:nvSpPr>
          <p:cNvPr id="19" name="フローチャート : 内部記憶 18"/>
          <p:cNvSpPr/>
          <p:nvPr/>
        </p:nvSpPr>
        <p:spPr>
          <a:xfrm>
            <a:off x="5110353" y="1283368"/>
            <a:ext cx="2817114" cy="21300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name/space~Key05~value092</a:t>
            </a:r>
            <a:endParaRPr kumimoji="1" lang="ja-JP" altLang="en-US" sz="1400" dirty="0"/>
          </a:p>
        </p:txBody>
      </p:sp>
      <p:sp>
        <p:nvSpPr>
          <p:cNvPr id="20" name="フローチャート : 内部記憶 19"/>
          <p:cNvSpPr/>
          <p:nvPr/>
        </p:nvSpPr>
        <p:spPr>
          <a:xfrm>
            <a:off x="5110353" y="1496378"/>
            <a:ext cx="2817114" cy="21507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name/space~Key06~value113</a:t>
            </a:r>
            <a:endParaRPr kumimoji="1" lang="ja-JP" altLang="en-US" sz="1400" dirty="0"/>
          </a:p>
        </p:txBody>
      </p:sp>
      <p:sp>
        <p:nvSpPr>
          <p:cNvPr id="21" name="フローチャート : 内部記憶 20"/>
          <p:cNvSpPr/>
          <p:nvPr/>
        </p:nvSpPr>
        <p:spPr>
          <a:xfrm>
            <a:off x="5110353" y="1711457"/>
            <a:ext cx="2817114" cy="215081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name/space~Key07~value605</a:t>
            </a:r>
            <a:endParaRPr kumimoji="1" lang="ja-JP" altLang="en-US" sz="1400" dirty="0"/>
          </a:p>
        </p:txBody>
      </p:sp>
      <p:sp>
        <p:nvSpPr>
          <p:cNvPr id="22" name="フローチャート : 内部記憶 21"/>
          <p:cNvSpPr/>
          <p:nvPr/>
        </p:nvSpPr>
        <p:spPr>
          <a:xfrm>
            <a:off x="5110353" y="191407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name/space~Key08~value427</a:t>
            </a:r>
            <a:endParaRPr kumimoji="1" lang="ja-JP" altLang="en-US" sz="1400" dirty="0"/>
          </a:p>
        </p:txBody>
      </p:sp>
      <p:sp>
        <p:nvSpPr>
          <p:cNvPr id="23" name="フローチャート : 内部記憶 22"/>
          <p:cNvSpPr/>
          <p:nvPr/>
        </p:nvSpPr>
        <p:spPr>
          <a:xfrm>
            <a:off x="5110353" y="212915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name/space~Key09~value387</a:t>
            </a:r>
            <a:endParaRPr kumimoji="1" lang="ja-JP" altLang="en-US" sz="1400" dirty="0"/>
          </a:p>
        </p:txBody>
      </p:sp>
      <p:sp>
        <p:nvSpPr>
          <p:cNvPr id="24" name="フローチャート : 内部記憶 23"/>
          <p:cNvSpPr/>
          <p:nvPr/>
        </p:nvSpPr>
        <p:spPr>
          <a:xfrm>
            <a:off x="5110353" y="234423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name/space~Key10~value051</a:t>
            </a:r>
            <a:endParaRPr kumimoji="1" lang="ja-JP" altLang="en-US" sz="1400" dirty="0"/>
          </a:p>
        </p:txBody>
      </p:sp>
      <p:sp>
        <p:nvSpPr>
          <p:cNvPr id="42" name="フローチャート : 内部記憶 41"/>
          <p:cNvSpPr/>
          <p:nvPr/>
        </p:nvSpPr>
        <p:spPr>
          <a:xfrm>
            <a:off x="5110353" y="3638172"/>
            <a:ext cx="2817114" cy="215080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name/space~Key01~value705</a:t>
            </a:r>
            <a:endParaRPr kumimoji="1" lang="ja-JP" altLang="en-US" sz="1400" dirty="0"/>
          </a:p>
        </p:txBody>
      </p:sp>
      <p:sp>
        <p:nvSpPr>
          <p:cNvPr id="43" name="フローチャート : 内部記憶 42"/>
          <p:cNvSpPr/>
          <p:nvPr/>
        </p:nvSpPr>
        <p:spPr>
          <a:xfrm>
            <a:off x="5110353" y="385325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name/space~Key02~value008</a:t>
            </a:r>
            <a:endParaRPr kumimoji="1" lang="ja-JP" altLang="en-US" sz="1400" dirty="0"/>
          </a:p>
        </p:txBody>
      </p:sp>
      <p:sp>
        <p:nvSpPr>
          <p:cNvPr id="44" name="フローチャート : 内部記憶 43"/>
          <p:cNvSpPr/>
          <p:nvPr/>
        </p:nvSpPr>
        <p:spPr>
          <a:xfrm>
            <a:off x="5110353" y="4068332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name/space~Key03~value074</a:t>
            </a:r>
            <a:endParaRPr kumimoji="1" lang="ja-JP" altLang="en-US" sz="1400" dirty="0"/>
          </a:p>
        </p:txBody>
      </p:sp>
      <p:sp>
        <p:nvSpPr>
          <p:cNvPr id="45" name="フローチャート : 内部記憶 44"/>
          <p:cNvSpPr/>
          <p:nvPr/>
        </p:nvSpPr>
        <p:spPr>
          <a:xfrm>
            <a:off x="5110353" y="4283412"/>
            <a:ext cx="2817114" cy="2171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name/space~Key04~value506</a:t>
            </a:r>
            <a:endParaRPr kumimoji="1" lang="ja-JP" altLang="en-US" sz="1400" dirty="0"/>
          </a:p>
        </p:txBody>
      </p:sp>
      <p:sp>
        <p:nvSpPr>
          <p:cNvPr id="46" name="フローチャート : 内部記憶 45"/>
          <p:cNvSpPr/>
          <p:nvPr/>
        </p:nvSpPr>
        <p:spPr>
          <a:xfrm>
            <a:off x="5110353" y="4500562"/>
            <a:ext cx="2817114" cy="21300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name/space~Key05~value092</a:t>
            </a:r>
            <a:endParaRPr kumimoji="1" lang="ja-JP" altLang="en-US" sz="1400" dirty="0"/>
          </a:p>
        </p:txBody>
      </p:sp>
      <p:sp>
        <p:nvSpPr>
          <p:cNvPr id="47" name="フローチャート : 内部記憶 46"/>
          <p:cNvSpPr/>
          <p:nvPr/>
        </p:nvSpPr>
        <p:spPr>
          <a:xfrm>
            <a:off x="5110353" y="4713572"/>
            <a:ext cx="2817114" cy="215079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name/space~Key06~value113</a:t>
            </a:r>
            <a:endParaRPr kumimoji="1" lang="ja-JP" altLang="en-US" sz="1400" dirty="0"/>
          </a:p>
        </p:txBody>
      </p:sp>
      <p:sp>
        <p:nvSpPr>
          <p:cNvPr id="48" name="フローチャート : 内部記憶 47"/>
          <p:cNvSpPr/>
          <p:nvPr/>
        </p:nvSpPr>
        <p:spPr>
          <a:xfrm>
            <a:off x="5110353" y="4928651"/>
            <a:ext cx="2817114" cy="215081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name/space~Key07~value605</a:t>
            </a:r>
            <a:endParaRPr kumimoji="1" lang="ja-JP" altLang="en-US" sz="1400" dirty="0"/>
          </a:p>
        </p:txBody>
      </p:sp>
      <p:sp>
        <p:nvSpPr>
          <p:cNvPr id="49" name="フローチャート : 内部記憶 48"/>
          <p:cNvSpPr/>
          <p:nvPr/>
        </p:nvSpPr>
        <p:spPr>
          <a:xfrm>
            <a:off x="5110353" y="5131266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name/space~Key08~value427</a:t>
            </a:r>
            <a:endParaRPr kumimoji="1" lang="ja-JP" altLang="en-US" sz="1400" dirty="0"/>
          </a:p>
        </p:txBody>
      </p:sp>
      <p:sp>
        <p:nvSpPr>
          <p:cNvPr id="50" name="フローチャート : 内部記憶 49"/>
          <p:cNvSpPr/>
          <p:nvPr/>
        </p:nvSpPr>
        <p:spPr>
          <a:xfrm>
            <a:off x="5110353" y="5346346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name/space~Key09~value387</a:t>
            </a:r>
            <a:endParaRPr kumimoji="1" lang="ja-JP" altLang="en-US" sz="1400" dirty="0"/>
          </a:p>
        </p:txBody>
      </p:sp>
      <p:sp>
        <p:nvSpPr>
          <p:cNvPr id="51" name="フローチャート : 内部記憶 50"/>
          <p:cNvSpPr/>
          <p:nvPr/>
        </p:nvSpPr>
        <p:spPr>
          <a:xfrm>
            <a:off x="5110353" y="5561426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name/space~Key10~value051</a:t>
            </a:r>
            <a:endParaRPr kumimoji="1" lang="ja-JP" altLang="en-US" sz="1400" dirty="0"/>
          </a:p>
        </p:txBody>
      </p:sp>
      <p:sp>
        <p:nvSpPr>
          <p:cNvPr id="58" name="下矢印 57"/>
          <p:cNvSpPr/>
          <p:nvPr/>
        </p:nvSpPr>
        <p:spPr>
          <a:xfrm rot="16200000">
            <a:off x="426616" y="2372303"/>
            <a:ext cx="327151" cy="70116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フローチャート : 内部記憶 59"/>
          <p:cNvSpPr/>
          <p:nvPr/>
        </p:nvSpPr>
        <p:spPr>
          <a:xfrm>
            <a:off x="5110353" y="5776506"/>
            <a:ext cx="2817114" cy="21508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name/space~Key11~value394</a:t>
            </a:r>
            <a:endParaRPr kumimoji="1" lang="ja-JP" altLang="en-US" sz="1400" dirty="0"/>
          </a:p>
        </p:txBody>
      </p:sp>
      <p:cxnSp>
        <p:nvCxnSpPr>
          <p:cNvPr id="61" name="直線コネクタ 60"/>
          <p:cNvCxnSpPr/>
          <p:nvPr/>
        </p:nvCxnSpPr>
        <p:spPr>
          <a:xfrm rot="10800000" flipV="1">
            <a:off x="4928616" y="3638172"/>
            <a:ext cx="3182112" cy="21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928615" y="3603931"/>
            <a:ext cx="3182113" cy="249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下矢印 71"/>
          <p:cNvSpPr/>
          <p:nvPr/>
        </p:nvSpPr>
        <p:spPr>
          <a:xfrm>
            <a:off x="6411490" y="2790423"/>
            <a:ext cx="436057" cy="676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940775" y="2286563"/>
            <a:ext cx="34788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 </a:t>
            </a:r>
            <a:r>
              <a:rPr lang="en-US" altLang="ja-JP" sz="1400" b="1" dirty="0" smtClean="0"/>
              <a:t>@</a:t>
            </a:r>
            <a:r>
              <a:rPr lang="en-US" altLang="ja-JP" sz="1400" b="1" dirty="0" err="1" smtClean="0"/>
              <a:t>TransactionTokenCheck</a:t>
            </a:r>
            <a:r>
              <a:rPr lang="en-US" altLang="ja-JP" sz="1400" dirty="0" smtClean="0"/>
              <a:t>(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value= </a:t>
            </a:r>
            <a:r>
              <a:rPr lang="en-US" altLang="ja-JP" sz="1400" b="1" dirty="0" smtClean="0"/>
              <a:t>“</a:t>
            </a:r>
            <a:r>
              <a:rPr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space</a:t>
            </a:r>
            <a:r>
              <a:rPr lang="en-US" altLang="ja-JP" sz="1400" b="1" dirty="0" smtClean="0"/>
              <a:t>"</a:t>
            </a:r>
            <a:r>
              <a:rPr lang="en-US" altLang="ja-JP" sz="1400" dirty="0" smtClean="0"/>
              <a:t>, </a:t>
            </a:r>
          </a:p>
          <a:p>
            <a:r>
              <a:rPr lang="en-US" altLang="ja-JP" sz="1400" dirty="0" smtClean="0"/>
              <a:t>     type =</a:t>
            </a:r>
            <a:r>
              <a:rPr lang="en-US" altLang="ja-JP" sz="1400" dirty="0" err="1" smtClean="0"/>
              <a:t>TransactionTokenType.</a:t>
            </a:r>
            <a:r>
              <a:rPr lang="en-US" altLang="ja-JP" sz="1400" b="1" dirty="0" err="1" smtClean="0">
                <a:solidFill>
                  <a:srgbClr val="0070C0"/>
                </a:solidFill>
              </a:rPr>
              <a:t>BEGIN</a:t>
            </a:r>
            <a:endParaRPr lang="en-US" altLang="ja-JP" sz="1400" b="1" dirty="0" smtClean="0">
              <a:solidFill>
                <a:srgbClr val="0070C0"/>
              </a:solidFill>
            </a:endParaRPr>
          </a:p>
          <a:p>
            <a:r>
              <a:rPr lang="en-US" altLang="ja-JP" sz="1400" b="1" dirty="0">
                <a:solidFill>
                  <a:srgbClr val="0070C0"/>
                </a:solidFill>
              </a:rPr>
              <a:t> </a:t>
            </a:r>
            <a:r>
              <a:rPr lang="en-US" altLang="ja-JP" sz="1400" b="1" dirty="0" smtClean="0">
                <a:solidFill>
                  <a:srgbClr val="0070C0"/>
                </a:solidFill>
              </a:rPr>
              <a:t> </a:t>
            </a:r>
            <a:r>
              <a:rPr lang="en-US" altLang="ja-JP" sz="1400" dirty="0" smtClean="0"/>
              <a:t>)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public String confirm(…) {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// omitted</a:t>
            </a:r>
          </a:p>
          <a:p>
            <a:r>
              <a:rPr lang="en-US" altLang="ja-JP" sz="1400" dirty="0" smtClean="0"/>
              <a:t>  }</a:t>
            </a:r>
            <a:endParaRPr lang="ja-JP" altLang="en-US" sz="1400" dirty="0"/>
          </a:p>
        </p:txBody>
      </p:sp>
      <p:sp>
        <p:nvSpPr>
          <p:cNvPr id="55" name="フローチャート : 内部記憶 54"/>
          <p:cNvSpPr/>
          <p:nvPr/>
        </p:nvSpPr>
        <p:spPr>
          <a:xfrm>
            <a:off x="1073510" y="4607186"/>
            <a:ext cx="2817114" cy="21508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name/space~Key11~value394</a:t>
            </a:r>
            <a:endParaRPr kumimoji="1" lang="ja-JP" altLang="en-US" sz="1400" dirty="0"/>
          </a:p>
        </p:txBody>
      </p:sp>
      <p:sp>
        <p:nvSpPr>
          <p:cNvPr id="62" name="下矢印 61"/>
          <p:cNvSpPr/>
          <p:nvPr/>
        </p:nvSpPr>
        <p:spPr>
          <a:xfrm>
            <a:off x="2318491" y="3775786"/>
            <a:ext cx="327151" cy="70116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カギ線コネクタ 2"/>
          <p:cNvCxnSpPr>
            <a:stCxn id="55" idx="2"/>
            <a:endCxn id="60" idx="1"/>
          </p:cNvCxnSpPr>
          <p:nvPr/>
        </p:nvCxnSpPr>
        <p:spPr>
          <a:xfrm rot="16200000" flipH="1">
            <a:off x="3265320" y="4039013"/>
            <a:ext cx="1061780" cy="2628286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上下矢印 4"/>
          <p:cNvSpPr/>
          <p:nvPr/>
        </p:nvSpPr>
        <p:spPr>
          <a:xfrm>
            <a:off x="4474716" y="427211"/>
            <a:ext cx="280673" cy="213833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60089" y="4995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Oldest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35704" y="259857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Newest</a:t>
            </a:r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8691" y="2113399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(1)</a:t>
            </a:r>
            <a:endParaRPr kumimoji="1" lang="ja-JP" altLang="en-US" sz="2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757985" y="3887001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(2)</a:t>
            </a:r>
            <a:endParaRPr kumimoji="1" lang="ja-JP" altLang="en-US" sz="24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840207" y="5353155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(3)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011907" y="3146181"/>
            <a:ext cx="6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(4)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777895" y="288317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779323" y="460649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96463" y="589934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7363968" y="3305647"/>
            <a:ext cx="1394460" cy="1300848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2" name="フローチャート : 定義済み処理 31"/>
          <p:cNvSpPr/>
          <p:nvPr/>
        </p:nvSpPr>
        <p:spPr>
          <a:xfrm>
            <a:off x="4285869" y="1221456"/>
            <a:ext cx="1988820" cy="493279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4365879" y="26638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pic>
        <p:nvPicPr>
          <p:cNvPr id="4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499" y="275771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81585"/>
              </p:ext>
            </p:extLst>
          </p:nvPr>
        </p:nvGraphicFramePr>
        <p:xfrm>
          <a:off x="592730" y="15971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角丸四角形 49"/>
          <p:cNvSpPr/>
          <p:nvPr/>
        </p:nvSpPr>
        <p:spPr>
          <a:xfrm>
            <a:off x="2199132" y="28895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51" name="直線矢印コネクタ 50"/>
          <p:cNvCxnSpPr>
            <a:stCxn id="50" idx="3"/>
            <a:endCxn id="46" idx="1"/>
          </p:cNvCxnSpPr>
          <p:nvPr/>
        </p:nvCxnSpPr>
        <p:spPr>
          <a:xfrm>
            <a:off x="2903220" y="30204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6" idx="3"/>
          </p:cNvCxnSpPr>
          <p:nvPr/>
        </p:nvCxnSpPr>
        <p:spPr>
          <a:xfrm>
            <a:off x="6194679" y="3022537"/>
            <a:ext cx="1169289" cy="846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334006" y="239576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5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271000"/>
          </a:xfrm>
          <a:prstGeom prst="rect">
            <a:avLst/>
          </a:prstGeom>
          <a:noFill/>
        </p:spPr>
      </p:pic>
      <p:cxnSp>
        <p:nvCxnSpPr>
          <p:cNvPr id="55" name="直線矢印コネクタ 54"/>
          <p:cNvCxnSpPr/>
          <p:nvPr/>
        </p:nvCxnSpPr>
        <p:spPr>
          <a:xfrm flipH="1">
            <a:off x="3192780" y="3328508"/>
            <a:ext cx="1200722" cy="793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990600" y="460563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4378262" y="4863878"/>
            <a:ext cx="1828800" cy="717447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2674620" y="5123541"/>
            <a:ext cx="1730861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四角形吹き出し 58"/>
          <p:cNvSpPr/>
          <p:nvPr/>
        </p:nvSpPr>
        <p:spPr>
          <a:xfrm>
            <a:off x="1461153" y="5390794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 this page</a:t>
            </a:r>
          </a:p>
        </p:txBody>
      </p:sp>
      <p:cxnSp>
        <p:nvCxnSpPr>
          <p:cNvPr id="60" name="直線矢印コネクタ 59"/>
          <p:cNvCxnSpPr>
            <a:stCxn id="57" idx="3"/>
          </p:cNvCxnSpPr>
          <p:nvPr/>
        </p:nvCxnSpPr>
        <p:spPr>
          <a:xfrm flipV="1">
            <a:off x="6207062" y="4239483"/>
            <a:ext cx="1141666" cy="983119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星 24 60"/>
          <p:cNvSpPr/>
          <p:nvPr/>
        </p:nvSpPr>
        <p:spPr>
          <a:xfrm>
            <a:off x="5470238" y="5273637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000653" y="5541575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3192780" y="5381447"/>
            <a:ext cx="11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341626" y="330564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411981" y="44963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08368" y="537865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2249424" y="1583107"/>
            <a:ext cx="6894576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&lt;h1&gt;Second&lt;/h1&gt;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name="third" value="third"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value="globalToken~9d937be4adc2f5dd2032292d153f1133~9204d7705ce7a17f16ca6cec24cfd88b"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64973" y="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64973" y="1448753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64973" y="2861311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64973" y="4311968"/>
            <a:ext cx="1419225" cy="1143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64973" y="5670614"/>
            <a:ext cx="1419225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249424" y="667"/>
            <a:ext cx="6399276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258949" y="2861311"/>
            <a:ext cx="6389750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268855" y="4267582"/>
            <a:ext cx="6379844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258948" y="5670614"/>
            <a:ext cx="6389751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コネクタ 36"/>
          <p:cNvCxnSpPr/>
          <p:nvPr/>
        </p:nvCxnSpPr>
        <p:spPr>
          <a:xfrm>
            <a:off x="2721483" y="2264475"/>
            <a:ext cx="671703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1593723" y="205739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V="1">
            <a:off x="1593723" y="3483863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584198" y="4882896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84198" y="6291071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584198" y="594359"/>
            <a:ext cx="66522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259710" y="1448753"/>
            <a:ext cx="6388989" cy="118738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334006" y="120067"/>
            <a:ext cx="5914263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&lt;h1&gt;First&lt;/h1&gt;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name="second" value="second"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80706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3097213"/>
            <a:ext cx="809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" y="4492371"/>
            <a:ext cx="1028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" y="5891021"/>
            <a:ext cx="68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5" y="1685924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正方形/長方形 37"/>
          <p:cNvSpPr/>
          <p:nvPr/>
        </p:nvSpPr>
        <p:spPr>
          <a:xfrm>
            <a:off x="2249424" y="3009572"/>
            <a:ext cx="6637401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&lt;h1&gt;Third&lt;/h1&gt;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method="post"&gt;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name="fourth" value="fourth"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value="globalToken~9d937be4adc2f5dd2032292d153f1133~69c809fefcad541dbd00bd1983af2148"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268855" y="4408605"/>
            <a:ext cx="6379845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&lt;h1&gt;Fourth&lt;/h1&gt;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method="post" action="globalTokenCheckExample"&gt;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name="_TRANSACTION_TOKEN" value="globalToken~9d937be4adc2f5dd2032292d153f1133~6b83f33b365f1270ee1c1b263f046719"/&gt;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name="fifth" value="fifth"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2268855" y="5816779"/>
            <a:ext cx="6617970" cy="9485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&lt;h1&gt;Fifth&lt;/h1&gt;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&lt;form id="command" action="globalTokenCheckExample" method="get"&gt;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type="submit" name="first" value="first"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  &lt;input type="hidden" name="_csrf" value="ce0c7b44-0610-451b-83d4-adcd5c8fc0e4" /&gt;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&lt;/form&gt;</a:t>
            </a:r>
          </a:p>
        </p:txBody>
      </p:sp>
      <p:cxnSp>
        <p:nvCxnSpPr>
          <p:cNvPr id="44" name="直線コネクタ 43"/>
          <p:cNvCxnSpPr/>
          <p:nvPr/>
        </p:nvCxnSpPr>
        <p:spPr>
          <a:xfrm>
            <a:off x="2721483" y="3686175"/>
            <a:ext cx="671703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721483" y="4949572"/>
            <a:ext cx="671703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3520441" y="2277694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482341" y="3693477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528061" y="4954969"/>
            <a:ext cx="1897166" cy="4764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5560504" y="2275673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5560504" y="3703154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5560504" y="4944642"/>
            <a:ext cx="1956986" cy="4764"/>
          </a:xfrm>
          <a:prstGeom prst="line">
            <a:avLst/>
          </a:prstGeom>
          <a:ln>
            <a:solidFill>
              <a:srgbClr val="33CC3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正方形/長方形 200"/>
          <p:cNvSpPr/>
          <p:nvPr/>
        </p:nvSpPr>
        <p:spPr>
          <a:xfrm>
            <a:off x="0" y="9672"/>
            <a:ext cx="4533900" cy="6848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14172" y="356808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14172" y="1649351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3" name="正方形/長方形 202"/>
          <p:cNvSpPr/>
          <p:nvPr/>
        </p:nvSpPr>
        <p:spPr>
          <a:xfrm>
            <a:off x="4772025" y="9673"/>
            <a:ext cx="4371974" cy="68386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cxnSp>
        <p:nvCxnSpPr>
          <p:cNvPr id="87" name="直線矢印コネクタ 86"/>
          <p:cNvCxnSpPr>
            <a:stCxn id="67" idx="2"/>
          </p:cNvCxnSpPr>
          <p:nvPr/>
        </p:nvCxnSpPr>
        <p:spPr>
          <a:xfrm rot="10800000" flipV="1">
            <a:off x="2127016" y="2531112"/>
            <a:ext cx="2962763" cy="9291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 : 内部記憶 41"/>
          <p:cNvSpPr/>
          <p:nvPr/>
        </p:nvSpPr>
        <p:spPr>
          <a:xfrm>
            <a:off x="6139053" y="1019743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globalToken~Key01~value001</a:t>
            </a:r>
            <a:endParaRPr kumimoji="1" lang="ja-JP" altLang="en-US" sz="1400" dirty="0"/>
          </a:p>
        </p:txBody>
      </p:sp>
      <p:sp>
        <p:nvSpPr>
          <p:cNvPr id="67" name="円/楕円 66"/>
          <p:cNvSpPr/>
          <p:nvPr/>
        </p:nvSpPr>
        <p:spPr>
          <a:xfrm>
            <a:off x="5089778" y="2287525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sp>
        <p:nvSpPr>
          <p:cNvPr id="69" name="正方形/長方形 68"/>
          <p:cNvSpPr/>
          <p:nvPr/>
        </p:nvSpPr>
        <p:spPr>
          <a:xfrm>
            <a:off x="246825" y="81128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2335578" y="119707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248839" y="209082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069058" y="230116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NG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5" name="フローチャート : 内部記憶 74"/>
          <p:cNvSpPr/>
          <p:nvPr/>
        </p:nvSpPr>
        <p:spPr>
          <a:xfrm>
            <a:off x="6139053" y="3567764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globalToken~Key02~value002</a:t>
            </a:r>
            <a:endParaRPr kumimoji="1" lang="ja-JP" altLang="en-US" sz="1400" dirty="0"/>
          </a:p>
        </p:txBody>
      </p:sp>
      <p:sp>
        <p:nvSpPr>
          <p:cNvPr id="76" name="フローチャート : 内部記憶 75"/>
          <p:cNvSpPr/>
          <p:nvPr/>
        </p:nvSpPr>
        <p:spPr>
          <a:xfrm>
            <a:off x="6139053" y="4565519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globalToken~Key02~value003</a:t>
            </a:r>
            <a:endParaRPr kumimoji="1" lang="ja-JP" altLang="en-US" sz="1400" dirty="0"/>
          </a:p>
        </p:txBody>
      </p:sp>
      <p:sp>
        <p:nvSpPr>
          <p:cNvPr id="77" name="円/楕円 76"/>
          <p:cNvSpPr/>
          <p:nvPr/>
        </p:nvSpPr>
        <p:spPr>
          <a:xfrm>
            <a:off x="5089778" y="2973051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sp>
        <p:nvSpPr>
          <p:cNvPr id="78" name="円/楕円 77"/>
          <p:cNvSpPr/>
          <p:nvPr/>
        </p:nvSpPr>
        <p:spPr>
          <a:xfrm>
            <a:off x="5089778" y="5082355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sp>
        <p:nvSpPr>
          <p:cNvPr id="79" name="円/楕円 78"/>
          <p:cNvSpPr/>
          <p:nvPr/>
        </p:nvSpPr>
        <p:spPr>
          <a:xfrm>
            <a:off x="5089778" y="3973571"/>
            <a:ext cx="1544194" cy="4871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</a:t>
            </a:r>
          </a:p>
          <a:p>
            <a:pPr algn="ctr"/>
            <a:r>
              <a:rPr lang="en-US" altLang="ja-JP" sz="1600" dirty="0" smtClean="0"/>
              <a:t>check</a:t>
            </a:r>
            <a:endParaRPr kumimoji="1" lang="ja-JP" altLang="en-US" sz="1600" dirty="0"/>
          </a:p>
        </p:txBody>
      </p:sp>
      <p:cxnSp>
        <p:nvCxnSpPr>
          <p:cNvPr id="85" name="図形 84"/>
          <p:cNvCxnSpPr>
            <a:endCxn id="67" idx="7"/>
          </p:cNvCxnSpPr>
          <p:nvPr/>
        </p:nvCxnSpPr>
        <p:spPr>
          <a:xfrm rot="10800000" flipV="1">
            <a:off x="6407830" y="2035494"/>
            <a:ext cx="526370" cy="3233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6038087" y="298257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00FF00"/>
                </a:solidFill>
              </a:rPr>
              <a:t>OK</a:t>
            </a:r>
            <a:endParaRPr kumimoji="1" lang="ja-JP" altLang="en-US" sz="2400" dirty="0">
              <a:solidFill>
                <a:srgbClr val="00FF00"/>
              </a:solidFill>
            </a:endParaRPr>
          </a:p>
        </p:txBody>
      </p:sp>
      <p:cxnSp>
        <p:nvCxnSpPr>
          <p:cNvPr id="96" name="図形 95"/>
          <p:cNvCxnSpPr>
            <a:endCxn id="79" idx="7"/>
          </p:cNvCxnSpPr>
          <p:nvPr/>
        </p:nvCxnSpPr>
        <p:spPr>
          <a:xfrm rot="10800000" flipV="1">
            <a:off x="6407830" y="3782844"/>
            <a:ext cx="526370" cy="262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7284340" y="2358870"/>
            <a:ext cx="1671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No token change </a:t>
            </a:r>
            <a:endParaRPr lang="ja-JP" altLang="en-US" sz="1600" b="1" dirty="0"/>
          </a:p>
        </p:txBody>
      </p:sp>
      <p:sp>
        <p:nvSpPr>
          <p:cNvPr id="102" name="正方形/長方形 101"/>
          <p:cNvSpPr/>
          <p:nvPr/>
        </p:nvSpPr>
        <p:spPr>
          <a:xfrm>
            <a:off x="7473958" y="3047316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change token</a:t>
            </a:r>
            <a:endParaRPr lang="ja-JP" altLang="en-US" sz="1600" b="1" dirty="0"/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8049493" y="3465441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6050009" y="39830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00FF00"/>
                </a:solidFill>
              </a:rPr>
              <a:t>OK</a:t>
            </a:r>
            <a:endParaRPr kumimoji="1" lang="ja-JP" altLang="en-US" sz="2400" dirty="0">
              <a:solidFill>
                <a:srgbClr val="00FF00"/>
              </a:solidFill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184620" y="26374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2587876" y="356808"/>
            <a:ext cx="1491748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Window2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6059533" y="512045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rgbClr val="00FF00"/>
                </a:solidFill>
              </a:rPr>
              <a:t>OK</a:t>
            </a:r>
            <a:endParaRPr kumimoji="1" lang="ja-JP" altLang="en-US" sz="2400" dirty="0">
              <a:solidFill>
                <a:srgbClr val="00FF00"/>
              </a:solidFill>
            </a:endParaRPr>
          </a:p>
        </p:txBody>
      </p:sp>
      <p:cxnSp>
        <p:nvCxnSpPr>
          <p:cNvPr id="121" name="曲線コネクタ 120"/>
          <p:cNvCxnSpPr>
            <a:stCxn id="67" idx="6"/>
            <a:endCxn id="99" idx="1"/>
          </p:cNvCxnSpPr>
          <p:nvPr/>
        </p:nvCxnSpPr>
        <p:spPr>
          <a:xfrm flipV="1">
            <a:off x="6633972" y="2528147"/>
            <a:ext cx="650368" cy="2965"/>
          </a:xfrm>
          <a:prstGeom prst="curvedConnector3">
            <a:avLst>
              <a:gd name="adj1" fmla="val 412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77" idx="6"/>
            <a:endCxn id="102" idx="1"/>
          </p:cNvCxnSpPr>
          <p:nvPr/>
        </p:nvCxnSpPr>
        <p:spPr>
          <a:xfrm flipV="1">
            <a:off x="6633972" y="3216593"/>
            <a:ext cx="839986" cy="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正方形/長方形 126"/>
          <p:cNvSpPr/>
          <p:nvPr/>
        </p:nvSpPr>
        <p:spPr>
          <a:xfrm>
            <a:off x="7395092" y="4047882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change token</a:t>
            </a:r>
            <a:endParaRPr lang="ja-JP" altLang="en-US" sz="1600" b="1" dirty="0"/>
          </a:p>
        </p:txBody>
      </p:sp>
      <p:cxnSp>
        <p:nvCxnSpPr>
          <p:cNvPr id="129" name="直線矢印コネクタ 128"/>
          <p:cNvCxnSpPr>
            <a:stCxn id="79" idx="6"/>
            <a:endCxn id="127" idx="1"/>
          </p:cNvCxnSpPr>
          <p:nvPr/>
        </p:nvCxnSpPr>
        <p:spPr>
          <a:xfrm>
            <a:off x="6633972" y="4217158"/>
            <a:ext cx="761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rot="5400000">
            <a:off x="8049496" y="4431860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5422897" y="2057704"/>
            <a:ext cx="88265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5422897" y="2741132"/>
            <a:ext cx="88265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5422897" y="3735219"/>
            <a:ext cx="88265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5251447" y="4810791"/>
            <a:ext cx="984933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5569163" y="592817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580251" y="1399792"/>
            <a:ext cx="1377571" cy="288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7284339" y="1304507"/>
            <a:ext cx="1859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Change (replace) token</a:t>
            </a:r>
            <a:endParaRPr lang="ja-JP" altLang="en-US" sz="1600" b="1" dirty="0"/>
          </a:p>
        </p:txBody>
      </p:sp>
      <p:cxnSp>
        <p:nvCxnSpPr>
          <p:cNvPr id="157" name="曲線コネクタ 156"/>
          <p:cNvCxnSpPr/>
          <p:nvPr/>
        </p:nvCxnSpPr>
        <p:spPr>
          <a:xfrm flipV="1">
            <a:off x="6609016" y="1541217"/>
            <a:ext cx="650368" cy="2965"/>
          </a:xfrm>
          <a:prstGeom prst="curvedConnector3">
            <a:avLst>
              <a:gd name="adj1" fmla="val 353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rot="5400000">
            <a:off x="7926455" y="1717298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/>
          <p:cNvSpPr/>
          <p:nvPr/>
        </p:nvSpPr>
        <p:spPr>
          <a:xfrm>
            <a:off x="7259384" y="584441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create token</a:t>
            </a:r>
            <a:endParaRPr lang="ja-JP" altLang="en-US" sz="1600" b="1" dirty="0"/>
          </a:p>
        </p:txBody>
      </p:sp>
      <p:cxnSp>
        <p:nvCxnSpPr>
          <p:cNvPr id="161" name="直線矢印コネクタ 160"/>
          <p:cNvCxnSpPr/>
          <p:nvPr/>
        </p:nvCxnSpPr>
        <p:spPr>
          <a:xfrm rot="5400000">
            <a:off x="7926451" y="951569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/>
          <p:cNvSpPr/>
          <p:nvPr/>
        </p:nvSpPr>
        <p:spPr>
          <a:xfrm>
            <a:off x="7395092" y="5161517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/>
              <a:t>redirect</a:t>
            </a:r>
            <a:endParaRPr lang="ja-JP" altLang="en-US" sz="1600" b="1" dirty="0"/>
          </a:p>
        </p:txBody>
      </p:sp>
      <p:cxnSp>
        <p:nvCxnSpPr>
          <p:cNvPr id="173" name="直線矢印コネクタ 172"/>
          <p:cNvCxnSpPr>
            <a:stCxn id="78" idx="6"/>
            <a:endCxn id="172" idx="1"/>
          </p:cNvCxnSpPr>
          <p:nvPr/>
        </p:nvCxnSpPr>
        <p:spPr>
          <a:xfrm>
            <a:off x="6633972" y="5325942"/>
            <a:ext cx="761120" cy="4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フローチャート : 内部記憶 175"/>
          <p:cNvSpPr/>
          <p:nvPr/>
        </p:nvSpPr>
        <p:spPr>
          <a:xfrm>
            <a:off x="6139052" y="5723760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dirty="0"/>
          </a:p>
        </p:txBody>
      </p:sp>
      <p:cxnSp>
        <p:nvCxnSpPr>
          <p:cNvPr id="177" name="直線矢印コネクタ 176"/>
          <p:cNvCxnSpPr/>
          <p:nvPr/>
        </p:nvCxnSpPr>
        <p:spPr>
          <a:xfrm rot="5400000">
            <a:off x="8049489" y="5566410"/>
            <a:ext cx="206230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5961887" y="5689519"/>
            <a:ext cx="3182113" cy="249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左カーブ矢印 179"/>
          <p:cNvSpPr/>
          <p:nvPr/>
        </p:nvSpPr>
        <p:spPr>
          <a:xfrm>
            <a:off x="8743949" y="3753510"/>
            <a:ext cx="212217" cy="89097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1" name="図形 180"/>
          <p:cNvCxnSpPr>
            <a:endCxn id="78" idx="7"/>
          </p:cNvCxnSpPr>
          <p:nvPr/>
        </p:nvCxnSpPr>
        <p:spPr>
          <a:xfrm rot="10800000" flipV="1">
            <a:off x="6407830" y="4780598"/>
            <a:ext cx="526370" cy="3731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曲線コネクタ 191"/>
          <p:cNvCxnSpPr/>
          <p:nvPr/>
        </p:nvCxnSpPr>
        <p:spPr>
          <a:xfrm flipV="1">
            <a:off x="6633972" y="750214"/>
            <a:ext cx="650368" cy="2965"/>
          </a:xfrm>
          <a:prstGeom prst="curvedConnector3">
            <a:avLst>
              <a:gd name="adj1" fmla="val 353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2258949" y="379265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2258949" y="244237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2258949" y="51326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86" name="図形 85"/>
          <p:cNvCxnSpPr>
            <a:stCxn id="98" idx="0"/>
            <a:endCxn id="77" idx="7"/>
          </p:cNvCxnSpPr>
          <p:nvPr/>
        </p:nvCxnSpPr>
        <p:spPr>
          <a:xfrm rot="10800000" flipV="1">
            <a:off x="6407830" y="2004782"/>
            <a:ext cx="2336120" cy="10396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正方形/長方形 195"/>
          <p:cNvSpPr/>
          <p:nvPr/>
        </p:nvSpPr>
        <p:spPr>
          <a:xfrm>
            <a:off x="2295464" y="632190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3" name="フローチャート : 内部記憶 42"/>
          <p:cNvSpPr/>
          <p:nvPr/>
        </p:nvSpPr>
        <p:spPr>
          <a:xfrm>
            <a:off x="6139053" y="1820414"/>
            <a:ext cx="2817114" cy="21508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globalToken~Key02~value001</a:t>
            </a:r>
            <a:endParaRPr kumimoji="1" lang="ja-JP" altLang="en-US" sz="1400" dirty="0"/>
          </a:p>
        </p:txBody>
      </p:sp>
      <p:sp>
        <p:nvSpPr>
          <p:cNvPr id="81" name="左カーブ矢印 80"/>
          <p:cNvSpPr/>
          <p:nvPr/>
        </p:nvSpPr>
        <p:spPr>
          <a:xfrm>
            <a:off x="8743950" y="1234823"/>
            <a:ext cx="212217" cy="64581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左カーブ矢印 97"/>
          <p:cNvSpPr/>
          <p:nvPr/>
        </p:nvSpPr>
        <p:spPr>
          <a:xfrm>
            <a:off x="8743950" y="1978256"/>
            <a:ext cx="212217" cy="165211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左カーブ矢印 107"/>
          <p:cNvSpPr/>
          <p:nvPr/>
        </p:nvSpPr>
        <p:spPr>
          <a:xfrm>
            <a:off x="8743950" y="4765571"/>
            <a:ext cx="212216" cy="1065727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9" name="直線コネクタ 178"/>
          <p:cNvCxnSpPr/>
          <p:nvPr/>
        </p:nvCxnSpPr>
        <p:spPr>
          <a:xfrm rot="10800000" flipV="1">
            <a:off x="5961887" y="5723760"/>
            <a:ext cx="3182112" cy="21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" y="401705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5" name="直線矢印コネクタ 54"/>
          <p:cNvCxnSpPr>
            <a:endCxn id="143" idx="1"/>
          </p:cNvCxnSpPr>
          <p:nvPr/>
        </p:nvCxnSpPr>
        <p:spPr>
          <a:xfrm flipV="1">
            <a:off x="1343025" y="777705"/>
            <a:ext cx="4226138" cy="24203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2662811" y="742951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4637" y="825248"/>
            <a:ext cx="771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直線矢印コネクタ 56"/>
          <p:cNvCxnSpPr>
            <a:endCxn id="151" idx="1"/>
          </p:cNvCxnSpPr>
          <p:nvPr/>
        </p:nvCxnSpPr>
        <p:spPr>
          <a:xfrm>
            <a:off x="3444875" y="1493592"/>
            <a:ext cx="2135376" cy="5059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848" y="1728002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直線矢印コネクタ 58"/>
          <p:cNvCxnSpPr>
            <a:stCxn id="42" idx="1"/>
          </p:cNvCxnSpPr>
          <p:nvPr/>
        </p:nvCxnSpPr>
        <p:spPr>
          <a:xfrm rot="10800000" flipV="1">
            <a:off x="1676369" y="1127283"/>
            <a:ext cx="4462684" cy="9920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endCxn id="67" idx="2"/>
          </p:cNvCxnSpPr>
          <p:nvPr/>
        </p:nvCxnSpPr>
        <p:spPr>
          <a:xfrm>
            <a:off x="1162050" y="2329741"/>
            <a:ext cx="3927728" cy="20137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662811" y="2035494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5319" y="2119312"/>
            <a:ext cx="1066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5" name="直線矢印コネクタ 164"/>
          <p:cNvCxnSpPr>
            <a:stCxn id="43" idx="1"/>
          </p:cNvCxnSpPr>
          <p:nvPr/>
        </p:nvCxnSpPr>
        <p:spPr>
          <a:xfrm rot="10800000" flipV="1">
            <a:off x="3680461" y="1927954"/>
            <a:ext cx="2458593" cy="76947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endCxn id="77" idx="2"/>
          </p:cNvCxnSpPr>
          <p:nvPr/>
        </p:nvCxnSpPr>
        <p:spPr>
          <a:xfrm>
            <a:off x="3200400" y="2741132"/>
            <a:ext cx="1889378" cy="47550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662811" y="3362325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2662811" y="4675824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2662811" y="5915026"/>
            <a:ext cx="1254251" cy="94297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3419" y="3455159"/>
            <a:ext cx="809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3894" y="4772700"/>
            <a:ext cx="10287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63850" y="6029177"/>
            <a:ext cx="685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9" name="直線矢印コネクタ 118"/>
          <p:cNvCxnSpPr>
            <a:stCxn id="75" idx="1"/>
          </p:cNvCxnSpPr>
          <p:nvPr/>
        </p:nvCxnSpPr>
        <p:spPr>
          <a:xfrm rot="10800000" flipV="1">
            <a:off x="3680461" y="3675303"/>
            <a:ext cx="2458593" cy="298267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endCxn id="79" idx="2"/>
          </p:cNvCxnSpPr>
          <p:nvPr/>
        </p:nvCxnSpPr>
        <p:spPr>
          <a:xfrm>
            <a:off x="3333750" y="4104995"/>
            <a:ext cx="1756028" cy="11216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/>
          <p:cNvCxnSpPr>
            <a:stCxn id="76" idx="1"/>
          </p:cNvCxnSpPr>
          <p:nvPr/>
        </p:nvCxnSpPr>
        <p:spPr>
          <a:xfrm rot="10800000" flipV="1">
            <a:off x="3680461" y="4673059"/>
            <a:ext cx="2458592" cy="40964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>
            <a:endCxn id="78" idx="2"/>
          </p:cNvCxnSpPr>
          <p:nvPr/>
        </p:nvCxnSpPr>
        <p:spPr>
          <a:xfrm flipV="1">
            <a:off x="3200400" y="5325942"/>
            <a:ext cx="1889378" cy="74733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正方形/長方形 199"/>
          <p:cNvSpPr/>
          <p:nvPr/>
        </p:nvSpPr>
        <p:spPr>
          <a:xfrm>
            <a:off x="3893320" y="6226659"/>
            <a:ext cx="1348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no token</a:t>
            </a:r>
            <a:endParaRPr lang="ja-JP" altLang="en-US" sz="1600" dirty="0"/>
          </a:p>
        </p:txBody>
      </p:sp>
      <p:cxnSp>
        <p:nvCxnSpPr>
          <p:cNvPr id="198" name="直線矢印コネクタ 197"/>
          <p:cNvCxnSpPr>
            <a:stCxn id="176" idx="1"/>
          </p:cNvCxnSpPr>
          <p:nvPr/>
        </p:nvCxnSpPr>
        <p:spPr>
          <a:xfrm rot="10800000" flipV="1">
            <a:off x="3680460" y="5831299"/>
            <a:ext cx="2458592" cy="49060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587" y="3159884"/>
            <a:ext cx="2020427" cy="63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848" y="2564789"/>
            <a:ext cx="1717300" cy="1962181"/>
          </a:xfrm>
          <a:prstGeom prst="rect">
            <a:avLst/>
          </a:prstGeom>
          <a:noFill/>
        </p:spPr>
      </p:pic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285" y="2564789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754857" y="3360431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97848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310957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210253" y="2644037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6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8885" y="2527324"/>
            <a:ext cx="1717300" cy="1969811"/>
          </a:xfrm>
          <a:prstGeom prst="rect">
            <a:avLst/>
          </a:prstGeom>
          <a:noFill/>
        </p:spPr>
      </p:pic>
      <p:sp>
        <p:nvSpPr>
          <p:cNvPr id="71" name="右矢印 70"/>
          <p:cNvSpPr/>
          <p:nvPr/>
        </p:nvSpPr>
        <p:spPr>
          <a:xfrm>
            <a:off x="2115148" y="3549904"/>
            <a:ext cx="502025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ストライプ矢印 75"/>
          <p:cNvSpPr/>
          <p:nvPr/>
        </p:nvSpPr>
        <p:spPr>
          <a:xfrm>
            <a:off x="4883275" y="3486522"/>
            <a:ext cx="2249871" cy="278334"/>
          </a:xfrm>
          <a:prstGeom prst="striped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304800" y="704850"/>
            <a:ext cx="8143875" cy="151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78" name="フローチャート : 内部記憶 77"/>
          <p:cNvSpPr/>
          <p:nvPr/>
        </p:nvSpPr>
        <p:spPr>
          <a:xfrm>
            <a:off x="2500402" y="847725"/>
            <a:ext cx="1181371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79" name="フローチャート : 定義済み処理 78"/>
          <p:cNvSpPr/>
          <p:nvPr/>
        </p:nvSpPr>
        <p:spPr>
          <a:xfrm>
            <a:off x="1174870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aa()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フローチャート : 内部記憶 79"/>
          <p:cNvSpPr/>
          <p:nvPr/>
        </p:nvSpPr>
        <p:spPr>
          <a:xfrm>
            <a:off x="4911814" y="8477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token002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1" name="フローチャート : 定義済み処理 80"/>
          <p:cNvSpPr/>
          <p:nvPr/>
        </p:nvSpPr>
        <p:spPr>
          <a:xfrm>
            <a:off x="3596291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bbb()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フローチャート : 定義済み処理 81"/>
          <p:cNvSpPr/>
          <p:nvPr/>
        </p:nvSpPr>
        <p:spPr>
          <a:xfrm>
            <a:off x="5871729" y="1552575"/>
            <a:ext cx="1574425" cy="457200"/>
          </a:xfrm>
          <a:prstGeom prst="flowChartPredefinedProcess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cc()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437081" y="335279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3595490" y="2061763"/>
            <a:ext cx="483353" cy="101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9" idx="0"/>
            <a:endCxn id="78" idx="1"/>
          </p:cNvCxnSpPr>
          <p:nvPr/>
        </p:nvCxnSpPr>
        <p:spPr>
          <a:xfrm rot="5400000" flipH="1" flipV="1">
            <a:off x="1950255" y="1002429"/>
            <a:ext cx="561975" cy="53831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265528" y="2011361"/>
            <a:ext cx="887105" cy="96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1170440" y="2011361"/>
            <a:ext cx="562826" cy="106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78" idx="3"/>
          </p:cNvCxnSpPr>
          <p:nvPr/>
        </p:nvCxnSpPr>
        <p:spPr>
          <a:xfrm>
            <a:off x="3681773" y="990600"/>
            <a:ext cx="471671" cy="5619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1" idx="0"/>
            <a:endCxn id="80" idx="1"/>
          </p:cNvCxnSpPr>
          <p:nvPr/>
        </p:nvCxnSpPr>
        <p:spPr>
          <a:xfrm rot="5400000" flipH="1" flipV="1">
            <a:off x="4366672" y="1007433"/>
            <a:ext cx="561975" cy="5283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図形 41"/>
          <p:cNvCxnSpPr>
            <a:stCxn id="80" idx="3"/>
            <a:endCxn id="82" idx="0"/>
          </p:cNvCxnSpPr>
          <p:nvPr/>
        </p:nvCxnSpPr>
        <p:spPr>
          <a:xfrm>
            <a:off x="6178639" y="990600"/>
            <a:ext cx="480303" cy="561975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133200" y="2061763"/>
            <a:ext cx="967720" cy="8492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>
            <a:off x="4004070" y="889635"/>
            <a:ext cx="502025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右矢印 58"/>
          <p:cNvSpPr/>
          <p:nvPr/>
        </p:nvSpPr>
        <p:spPr>
          <a:xfrm>
            <a:off x="6597125" y="876301"/>
            <a:ext cx="502025" cy="228600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正方形/長方形 97"/>
          <p:cNvSpPr/>
          <p:nvPr/>
        </p:nvSpPr>
        <p:spPr>
          <a:xfrm>
            <a:off x="1395740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130292" y="1064337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21503" y="2320521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3825841" y="231251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3575934" y="107747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4465529" y="1089662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4371814" y="213909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822961" y="440267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5" name="直線矢印コネクタ 114"/>
          <p:cNvCxnSpPr/>
          <p:nvPr/>
        </p:nvCxnSpPr>
        <p:spPr>
          <a:xfrm flipV="1">
            <a:off x="654696" y="5240420"/>
            <a:ext cx="5157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1170439" y="5055533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Normal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4993" y="5072884"/>
            <a:ext cx="3324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正方形/長方形 59"/>
          <p:cNvSpPr/>
          <p:nvPr/>
        </p:nvSpPr>
        <p:spPr>
          <a:xfrm>
            <a:off x="5400107" y="5000314"/>
            <a:ext cx="3482597" cy="835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4724724" y="2110262"/>
            <a:ext cx="13313" cy="2093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メモ 16"/>
          <p:cNvSpPr/>
          <p:nvPr/>
        </p:nvSpPr>
        <p:spPr>
          <a:xfrm>
            <a:off x="4443838" y="4232508"/>
            <a:ext cx="581562" cy="70126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168135" y="3149640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603633" y="1064337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647917" y="436049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101357" y="2084463"/>
            <a:ext cx="2027060" cy="1238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6563405" y="2090882"/>
            <a:ext cx="39100" cy="2844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星 24 51"/>
          <p:cNvSpPr/>
          <p:nvPr/>
        </p:nvSpPr>
        <p:spPr>
          <a:xfrm>
            <a:off x="5904695" y="2219325"/>
            <a:ext cx="1283044" cy="949441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6102719" y="2348197"/>
            <a:ext cx="938299" cy="59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Token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 Error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1106844" y="1479363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550748" y="1483343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IN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803943" y="1508815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4746061" y="3877789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File Download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848" y="2564789"/>
            <a:ext cx="1717300" cy="1962181"/>
          </a:xfrm>
          <a:prstGeom prst="rect">
            <a:avLst/>
          </a:prstGeom>
          <a:noFill/>
        </p:spPr>
      </p:pic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285" y="2564789"/>
            <a:ext cx="1717300" cy="1969811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741209" y="3387727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"token001"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97848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310957" y="2708746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210253" y="2644037"/>
            <a:ext cx="997892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Screen3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6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8885" y="2527324"/>
            <a:ext cx="1717300" cy="1969811"/>
          </a:xfrm>
          <a:prstGeom prst="rect">
            <a:avLst/>
          </a:prstGeom>
          <a:noFill/>
        </p:spPr>
      </p:pic>
      <p:sp>
        <p:nvSpPr>
          <p:cNvPr id="71" name="右矢印 70"/>
          <p:cNvSpPr/>
          <p:nvPr/>
        </p:nvSpPr>
        <p:spPr>
          <a:xfrm>
            <a:off x="2115148" y="3549904"/>
            <a:ext cx="502025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ストライプ矢印 75"/>
          <p:cNvSpPr/>
          <p:nvPr/>
        </p:nvSpPr>
        <p:spPr>
          <a:xfrm>
            <a:off x="4911815" y="3512229"/>
            <a:ext cx="2249871" cy="278334"/>
          </a:xfrm>
          <a:prstGeom prst="stripedRightArrow">
            <a:avLst/>
          </a:prstGeom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304800" y="704850"/>
            <a:ext cx="8553450" cy="15144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78" name="フローチャート : 内部記憶 77"/>
          <p:cNvSpPr/>
          <p:nvPr/>
        </p:nvSpPr>
        <p:spPr>
          <a:xfrm>
            <a:off x="2500402" y="847725"/>
            <a:ext cx="1181371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token001</a:t>
            </a:r>
            <a:endParaRPr kumimoji="1" lang="ja-JP" altLang="en-US" sz="1600" dirty="0"/>
          </a:p>
        </p:txBody>
      </p:sp>
      <p:sp>
        <p:nvSpPr>
          <p:cNvPr id="79" name="フローチャート : 定義済み処理 78"/>
          <p:cNvSpPr/>
          <p:nvPr/>
        </p:nvSpPr>
        <p:spPr>
          <a:xfrm>
            <a:off x="1174870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en-US" altLang="ja-JP" dirty="0" smtClean="0">
                <a:solidFill>
                  <a:schemeClr val="tx1"/>
                </a:solidFill>
              </a:rPr>
              <a:t>aa()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フローチャート : 内部記憶 79"/>
          <p:cNvSpPr/>
          <p:nvPr/>
        </p:nvSpPr>
        <p:spPr>
          <a:xfrm>
            <a:off x="4911814" y="847725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</a:rPr>
              <a:t>token001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1" name="フローチャート : 定義済み処理 80"/>
          <p:cNvSpPr/>
          <p:nvPr/>
        </p:nvSpPr>
        <p:spPr>
          <a:xfrm>
            <a:off x="3596291" y="1552575"/>
            <a:ext cx="1574425" cy="45720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bbb()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フローチャート : 定義済み処理 81"/>
          <p:cNvSpPr/>
          <p:nvPr/>
        </p:nvSpPr>
        <p:spPr>
          <a:xfrm>
            <a:off x="5871729" y="1552575"/>
            <a:ext cx="1574425" cy="457200"/>
          </a:xfrm>
          <a:prstGeom prst="flowChartPredefinedProcess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</a:t>
            </a:r>
            <a:r>
              <a:rPr kumimoji="1" lang="en-US" altLang="ja-JP" dirty="0" smtClean="0">
                <a:solidFill>
                  <a:schemeClr val="tx1"/>
                </a:solidFill>
              </a:rPr>
              <a:t>cc()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437081" y="3352795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3595490" y="2061763"/>
            <a:ext cx="483353" cy="101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79" idx="0"/>
            <a:endCxn id="78" idx="1"/>
          </p:cNvCxnSpPr>
          <p:nvPr/>
        </p:nvCxnSpPr>
        <p:spPr>
          <a:xfrm rot="5400000" flipH="1" flipV="1">
            <a:off x="1950255" y="1002429"/>
            <a:ext cx="561975" cy="53831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265528" y="2011361"/>
            <a:ext cx="887105" cy="96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1170440" y="2011361"/>
            <a:ext cx="562826" cy="106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78" idx="3"/>
          </p:cNvCxnSpPr>
          <p:nvPr/>
        </p:nvCxnSpPr>
        <p:spPr>
          <a:xfrm>
            <a:off x="3681773" y="990600"/>
            <a:ext cx="471671" cy="56197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1" idx="0"/>
            <a:endCxn id="80" idx="1"/>
          </p:cNvCxnSpPr>
          <p:nvPr/>
        </p:nvCxnSpPr>
        <p:spPr>
          <a:xfrm rot="5400000" flipH="1" flipV="1">
            <a:off x="4366672" y="1007433"/>
            <a:ext cx="561975" cy="5283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図形 41"/>
          <p:cNvCxnSpPr>
            <a:stCxn id="80" idx="3"/>
            <a:endCxn id="82" idx="0"/>
          </p:cNvCxnSpPr>
          <p:nvPr/>
        </p:nvCxnSpPr>
        <p:spPr>
          <a:xfrm>
            <a:off x="6178639" y="990600"/>
            <a:ext cx="480303" cy="561975"/>
          </a:xfrm>
          <a:prstGeom prst="curvedConnector2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133200" y="2061763"/>
            <a:ext cx="967720" cy="84921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>
            <a:off x="4004070" y="889635"/>
            <a:ext cx="502025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右矢印 58"/>
          <p:cNvSpPr/>
          <p:nvPr/>
        </p:nvSpPr>
        <p:spPr>
          <a:xfrm>
            <a:off x="6597125" y="876301"/>
            <a:ext cx="502025" cy="228600"/>
          </a:xfrm>
          <a:prstGeom prst="rightArrow">
            <a:avLst/>
          </a:prstGeom>
          <a:ln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3825841" y="231251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3575934" y="107747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4465529" y="1089662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4751685" y="1988556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5822961" y="440267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5" name="直線矢印コネクタ 114"/>
          <p:cNvCxnSpPr/>
          <p:nvPr/>
        </p:nvCxnSpPr>
        <p:spPr>
          <a:xfrm flipV="1">
            <a:off x="654696" y="5240420"/>
            <a:ext cx="5157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/>
          <p:cNvSpPr/>
          <p:nvPr/>
        </p:nvSpPr>
        <p:spPr>
          <a:xfrm>
            <a:off x="1170439" y="5055533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Normal Operation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4724724" y="2110262"/>
            <a:ext cx="13313" cy="2093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メモ 16"/>
          <p:cNvSpPr/>
          <p:nvPr/>
        </p:nvSpPr>
        <p:spPr>
          <a:xfrm>
            <a:off x="4443838" y="4232508"/>
            <a:ext cx="581562" cy="701269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168135" y="3149640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212627" y="1084104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4101357" y="2084463"/>
            <a:ext cx="2027060" cy="1238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1106844" y="1479363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Type=BEGIN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550748" y="1483343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CHECK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803943" y="1508815"/>
            <a:ext cx="133443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Type=IN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4746061" y="3877789"/>
            <a:ext cx="1851064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File Download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7455713" y="3302147"/>
            <a:ext cx="1319457" cy="62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hidden "token002"</a:t>
            </a:r>
          </a:p>
        </p:txBody>
      </p:sp>
      <p:sp>
        <p:nvSpPr>
          <p:cNvPr id="61" name="フローチャート : 内部記憶 79"/>
          <p:cNvSpPr/>
          <p:nvPr/>
        </p:nvSpPr>
        <p:spPr>
          <a:xfrm>
            <a:off x="7439911" y="861810"/>
            <a:ext cx="1266825" cy="28575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token002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7991149" y="2388589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kumimoji="1" lang="ja-JP" alt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直線矢印コネクタ 38"/>
          <p:cNvCxnSpPr/>
          <p:nvPr/>
        </p:nvCxnSpPr>
        <p:spPr>
          <a:xfrm rot="5400000" flipH="1" flipV="1">
            <a:off x="6881904" y="998318"/>
            <a:ext cx="561975" cy="52831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980761" y="1080547"/>
            <a:ext cx="499537" cy="38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951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629275" y="238680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6463" y="589934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363967" y="3328508"/>
            <a:ext cx="1394460" cy="1262501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6"/>
            <a:ext cx="1988820" cy="493279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4365879" y="26638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pic>
        <p:nvPicPr>
          <p:cNvPr id="4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499" y="275771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61256"/>
              </p:ext>
            </p:extLst>
          </p:nvPr>
        </p:nvGraphicFramePr>
        <p:xfrm>
          <a:off x="592730" y="15971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角丸四角形 43"/>
          <p:cNvSpPr/>
          <p:nvPr/>
        </p:nvSpPr>
        <p:spPr>
          <a:xfrm>
            <a:off x="2199132" y="28895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4" idx="3"/>
            <a:endCxn id="38" idx="1"/>
          </p:cNvCxnSpPr>
          <p:nvPr/>
        </p:nvCxnSpPr>
        <p:spPr>
          <a:xfrm>
            <a:off x="2903220" y="30204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8" idx="3"/>
            <a:endCxn id="36" idx="2"/>
          </p:cNvCxnSpPr>
          <p:nvPr/>
        </p:nvCxnSpPr>
        <p:spPr>
          <a:xfrm>
            <a:off x="6194679" y="3022537"/>
            <a:ext cx="1169288" cy="937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334005" y="248644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6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271000"/>
          </a:xfrm>
          <a:prstGeom prst="rect">
            <a:avLst/>
          </a:prstGeom>
          <a:noFill/>
        </p:spPr>
      </p:pic>
      <p:cxnSp>
        <p:nvCxnSpPr>
          <p:cNvPr id="69" name="直線矢印コネクタ 68"/>
          <p:cNvCxnSpPr/>
          <p:nvPr/>
        </p:nvCxnSpPr>
        <p:spPr>
          <a:xfrm flipH="1">
            <a:off x="3192780" y="3328508"/>
            <a:ext cx="1200722" cy="7939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990618" y="482187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四角形吹き出し 72"/>
          <p:cNvSpPr/>
          <p:nvPr/>
        </p:nvSpPr>
        <p:spPr>
          <a:xfrm>
            <a:off x="124136" y="4335779"/>
            <a:ext cx="1708492" cy="642291"/>
          </a:xfrm>
          <a:prstGeom prst="wedgeRectCallout">
            <a:avLst>
              <a:gd name="adj1" fmla="val -67504"/>
              <a:gd name="adj2" fmla="val -9200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previous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page.</a:t>
            </a:r>
          </a:p>
        </p:txBody>
      </p:sp>
      <p:sp>
        <p:nvSpPr>
          <p:cNvPr id="75" name="星 24 74"/>
          <p:cNvSpPr/>
          <p:nvPr/>
        </p:nvSpPr>
        <p:spPr>
          <a:xfrm>
            <a:off x="5404006" y="5136631"/>
            <a:ext cx="3787459" cy="1014984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934421" y="5404569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583789" y="311321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686334" y="365670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左カーブ矢印 3"/>
          <p:cNvSpPr/>
          <p:nvPr/>
        </p:nvSpPr>
        <p:spPr>
          <a:xfrm flipH="1" flipV="1">
            <a:off x="-198122" y="2781163"/>
            <a:ext cx="842557" cy="2698214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1415330" y="3378812"/>
            <a:ext cx="1567603" cy="835563"/>
          </a:xfrm>
          <a:prstGeom prst="wedgeRectCallout">
            <a:avLst>
              <a:gd name="adj1" fmla="val 47961"/>
              <a:gd name="adj2" fmla="val -6585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again after Browser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0" y="357601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直線矢印コネクタ 88"/>
          <p:cNvCxnSpPr>
            <a:endCxn id="39" idx="1"/>
          </p:cNvCxnSpPr>
          <p:nvPr/>
        </p:nvCxnSpPr>
        <p:spPr>
          <a:xfrm>
            <a:off x="2903220" y="3151224"/>
            <a:ext cx="1475042" cy="1720858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4378262" y="4513358"/>
            <a:ext cx="1828800" cy="717447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>
            <a:stCxn id="39" idx="3"/>
          </p:cNvCxnSpPr>
          <p:nvPr/>
        </p:nvCxnSpPr>
        <p:spPr>
          <a:xfrm flipV="1">
            <a:off x="6207062" y="4067733"/>
            <a:ext cx="1156905" cy="804349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3192780" y="5019651"/>
            <a:ext cx="1173099" cy="2126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3509488" y="502177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765544" y="438887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4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1"/>
            <a:ext cx="2423160" cy="3847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914696" y="175895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423" y="597555"/>
            <a:ext cx="1891417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512587" y="2269798"/>
            <a:ext cx="1394460" cy="1461364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7"/>
            <a:ext cx="1988820" cy="321338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4384929" y="1718657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>
            <a:endCxn id="38" idx="1"/>
          </p:cNvCxnSpPr>
          <p:nvPr/>
        </p:nvCxnSpPr>
        <p:spPr>
          <a:xfrm flipV="1">
            <a:off x="2244629" y="1928818"/>
            <a:ext cx="2140300" cy="95436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8" idx="3"/>
          </p:cNvCxnSpPr>
          <p:nvPr/>
        </p:nvCxnSpPr>
        <p:spPr>
          <a:xfrm>
            <a:off x="6213729" y="1928818"/>
            <a:ext cx="1300287" cy="70789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星 24 74"/>
          <p:cNvSpPr/>
          <p:nvPr/>
        </p:nvSpPr>
        <p:spPr>
          <a:xfrm>
            <a:off x="3314779" y="4223550"/>
            <a:ext cx="4208875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49389" y="4492726"/>
            <a:ext cx="4042507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a 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17" y="2465606"/>
            <a:ext cx="1551712" cy="1231025"/>
          </a:xfrm>
          <a:prstGeom prst="rect">
            <a:avLst/>
          </a:prstGeom>
          <a:noFill/>
        </p:spPr>
      </p:pic>
      <p:sp>
        <p:nvSpPr>
          <p:cNvPr id="41" name="角丸四角形 40"/>
          <p:cNvSpPr/>
          <p:nvPr/>
        </p:nvSpPr>
        <p:spPr>
          <a:xfrm>
            <a:off x="4378262" y="2216388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378262" y="2714119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4384929" y="3223213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4378262" y="3704272"/>
            <a:ext cx="1828800" cy="420321"/>
          </a:xfrm>
          <a:prstGeom prst="roundRec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>
            <a:endCxn id="41" idx="1"/>
          </p:cNvCxnSpPr>
          <p:nvPr/>
        </p:nvCxnSpPr>
        <p:spPr>
          <a:xfrm flipV="1">
            <a:off x="2301240" y="2426549"/>
            <a:ext cx="2077022" cy="49773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2" idx="1"/>
          </p:cNvCxnSpPr>
          <p:nvPr/>
        </p:nvCxnSpPr>
        <p:spPr>
          <a:xfrm flipV="1">
            <a:off x="2301240" y="2924280"/>
            <a:ext cx="2077022" cy="762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1" idx="3"/>
            <a:endCxn id="46" idx="1"/>
          </p:cNvCxnSpPr>
          <p:nvPr/>
        </p:nvCxnSpPr>
        <p:spPr>
          <a:xfrm>
            <a:off x="2244629" y="3081119"/>
            <a:ext cx="2140300" cy="35225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endCxn id="48" idx="1"/>
          </p:cNvCxnSpPr>
          <p:nvPr/>
        </p:nvCxnSpPr>
        <p:spPr>
          <a:xfrm>
            <a:off x="2301240" y="3208280"/>
            <a:ext cx="2077022" cy="70615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1" idx="3"/>
          </p:cNvCxnSpPr>
          <p:nvPr/>
        </p:nvCxnSpPr>
        <p:spPr>
          <a:xfrm>
            <a:off x="6207062" y="2426549"/>
            <a:ext cx="1305525" cy="38523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42" idx="3"/>
          </p:cNvCxnSpPr>
          <p:nvPr/>
        </p:nvCxnSpPr>
        <p:spPr>
          <a:xfrm>
            <a:off x="6207062" y="2924280"/>
            <a:ext cx="1305525" cy="381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6" idx="3"/>
          </p:cNvCxnSpPr>
          <p:nvPr/>
        </p:nvCxnSpPr>
        <p:spPr>
          <a:xfrm flipV="1">
            <a:off x="6213729" y="3208280"/>
            <a:ext cx="1300287" cy="2250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48" idx="3"/>
          </p:cNvCxnSpPr>
          <p:nvPr/>
        </p:nvCxnSpPr>
        <p:spPr>
          <a:xfrm flipV="1">
            <a:off x="6207062" y="3360680"/>
            <a:ext cx="1306954" cy="553753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四角形吹き出し 87"/>
          <p:cNvSpPr/>
          <p:nvPr/>
        </p:nvSpPr>
        <p:spPr>
          <a:xfrm>
            <a:off x="864367" y="3786579"/>
            <a:ext cx="2259833" cy="564442"/>
          </a:xfrm>
          <a:prstGeom prst="wedgeRectCallout">
            <a:avLst>
              <a:gd name="adj1" fmla="val 33333"/>
              <a:gd name="adj2" fmla="val -10799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6608364" y="145061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3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777894" y="212490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1" name="AutoShape 59"/>
          <p:cNvSpPr>
            <a:spLocks noChangeArrowheads="1"/>
          </p:cNvSpPr>
          <p:nvPr/>
        </p:nvSpPr>
        <p:spPr bwMode="auto">
          <a:xfrm>
            <a:off x="7447788" y="2084911"/>
            <a:ext cx="1394460" cy="1238544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2" name="フローチャート : 定義済み処理 31"/>
          <p:cNvSpPr/>
          <p:nvPr/>
        </p:nvSpPr>
        <p:spPr>
          <a:xfrm>
            <a:off x="4285869" y="1455420"/>
            <a:ext cx="1988820" cy="213337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4365879" y="24352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POST request</a:t>
            </a:r>
            <a:endParaRPr kumimoji="1" lang="ja-JP" altLang="en-US" dirty="0"/>
          </a:p>
        </p:txBody>
      </p:sp>
      <p:pic>
        <p:nvPicPr>
          <p:cNvPr id="4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8055" y="14756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572"/>
              </p:ext>
            </p:extLst>
          </p:nvPr>
        </p:nvGraphicFramePr>
        <p:xfrm>
          <a:off x="592730" y="13685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角丸四角形 49"/>
          <p:cNvSpPr/>
          <p:nvPr/>
        </p:nvSpPr>
        <p:spPr>
          <a:xfrm>
            <a:off x="2199132" y="26609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51" name="直線矢印コネクタ 50"/>
          <p:cNvCxnSpPr>
            <a:stCxn id="50" idx="3"/>
            <a:endCxn id="46" idx="1"/>
          </p:cNvCxnSpPr>
          <p:nvPr/>
        </p:nvCxnSpPr>
        <p:spPr>
          <a:xfrm>
            <a:off x="2903220" y="27918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6" idx="3"/>
          </p:cNvCxnSpPr>
          <p:nvPr/>
        </p:nvCxnSpPr>
        <p:spPr>
          <a:xfrm>
            <a:off x="6194679" y="2793937"/>
            <a:ext cx="12531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334006" y="229670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5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476740"/>
          </a:xfrm>
          <a:prstGeom prst="rect">
            <a:avLst/>
          </a:prstGeom>
          <a:noFill/>
        </p:spPr>
      </p:pic>
      <p:sp>
        <p:nvSpPr>
          <p:cNvPr id="56" name="正方形/長方形 55"/>
          <p:cNvSpPr/>
          <p:nvPr/>
        </p:nvSpPr>
        <p:spPr>
          <a:xfrm>
            <a:off x="990600" y="460563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星 24 60"/>
          <p:cNvSpPr/>
          <p:nvPr/>
        </p:nvSpPr>
        <p:spPr>
          <a:xfrm>
            <a:off x="6223575" y="4293805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753990" y="4561743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259582" y="311648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255454" y="357351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34525" y="474871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フローチャート : 定義済み処理 27"/>
          <p:cNvSpPr/>
          <p:nvPr/>
        </p:nvSpPr>
        <p:spPr>
          <a:xfrm>
            <a:off x="4301109" y="3733826"/>
            <a:ext cx="1988820" cy="2659354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B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4393502" y="4083850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GET request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 rot="10800000" flipH="1" flipV="1">
            <a:off x="4388423" y="3062613"/>
            <a:ext cx="6351" cy="1195293"/>
          </a:xfrm>
          <a:prstGeom prst="curvedConnector3">
            <a:avLst>
              <a:gd name="adj1" fmla="val -26035900"/>
            </a:avLst>
          </a:prstGeom>
          <a:ln w="50800"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3215323" y="4651664"/>
            <a:ext cx="11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4394775" y="5098312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GET request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2677695" y="5377081"/>
            <a:ext cx="1730861" cy="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3196590" y="5609271"/>
            <a:ext cx="1173099" cy="0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3434525" y="554771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星 24 75"/>
          <p:cNvSpPr/>
          <p:nvPr/>
        </p:nvSpPr>
        <p:spPr>
          <a:xfrm>
            <a:off x="6227798" y="4293805"/>
            <a:ext cx="378745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6753990" y="5427883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236680" y="213360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415792" y="417452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0" name="四角形吹き出し 79"/>
          <p:cNvSpPr/>
          <p:nvPr/>
        </p:nvSpPr>
        <p:spPr>
          <a:xfrm>
            <a:off x="1088925" y="3323455"/>
            <a:ext cx="1588770" cy="423591"/>
          </a:xfrm>
          <a:prstGeom prst="wedgeRectCallout">
            <a:avLst>
              <a:gd name="adj1" fmla="val 70626"/>
              <a:gd name="adj2" fmla="val -458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edirect</a:t>
            </a:r>
          </a:p>
        </p:txBody>
      </p:sp>
      <p:sp>
        <p:nvSpPr>
          <p:cNvPr id="81" name="四角形吹き出し 80"/>
          <p:cNvSpPr/>
          <p:nvPr/>
        </p:nvSpPr>
        <p:spPr>
          <a:xfrm>
            <a:off x="2891282" y="1873116"/>
            <a:ext cx="1049019" cy="423591"/>
          </a:xfrm>
          <a:prstGeom prst="wedgeRectCallout">
            <a:avLst>
              <a:gd name="adj1" fmla="val 32913"/>
              <a:gd name="adj2" fmla="val 854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</a:t>
            </a:r>
          </a:p>
        </p:txBody>
      </p:sp>
      <p:sp>
        <p:nvSpPr>
          <p:cNvPr id="82" name="四角形吹き出し 81"/>
          <p:cNvSpPr/>
          <p:nvPr/>
        </p:nvSpPr>
        <p:spPr>
          <a:xfrm>
            <a:off x="3792600" y="3531634"/>
            <a:ext cx="1049019" cy="423591"/>
          </a:xfrm>
          <a:prstGeom prst="wedgeRectCallout">
            <a:avLst>
              <a:gd name="adj1" fmla="val -42632"/>
              <a:gd name="adj2" fmla="val 1034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1404747" y="5609271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 this page</a:t>
            </a:r>
          </a:p>
        </p:txBody>
      </p:sp>
    </p:spTree>
    <p:extLst>
      <p:ext uri="{BB962C8B-B14F-4D97-AF65-F5344CB8AC3E}">
        <p14:creationId xmlns:p14="http://schemas.microsoft.com/office/powerpoint/2010/main" val="30707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0"/>
            <a:ext cx="2423160" cy="56407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629275" y="238680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96463" y="589934"/>
            <a:ext cx="266654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363968" y="2386804"/>
            <a:ext cx="1394460" cy="1262501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6"/>
            <a:ext cx="1988820" cy="493279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4365879" y="2663813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pic>
        <p:nvPicPr>
          <p:cNvPr id="4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499" y="275771"/>
            <a:ext cx="3681767" cy="3938605"/>
          </a:xfrm>
          <a:prstGeom prst="rect">
            <a:avLst/>
          </a:prstGeom>
          <a:noFill/>
        </p:spPr>
      </p:pic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16873"/>
              </p:ext>
            </p:extLst>
          </p:nvPr>
        </p:nvGraphicFramePr>
        <p:xfrm>
          <a:off x="592730" y="159715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角丸四角形 43"/>
          <p:cNvSpPr/>
          <p:nvPr/>
        </p:nvSpPr>
        <p:spPr>
          <a:xfrm>
            <a:off x="2199132" y="2889598"/>
            <a:ext cx="704088" cy="26162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Order</a:t>
            </a:r>
            <a:endParaRPr kumimoji="1" lang="ja-JP" altLang="en-US" sz="1400" dirty="0"/>
          </a:p>
        </p:txBody>
      </p:sp>
      <p:cxnSp>
        <p:nvCxnSpPr>
          <p:cNvPr id="45" name="直線矢印コネクタ 44"/>
          <p:cNvCxnSpPr>
            <a:stCxn id="44" idx="3"/>
            <a:endCxn id="38" idx="1"/>
          </p:cNvCxnSpPr>
          <p:nvPr/>
        </p:nvCxnSpPr>
        <p:spPr>
          <a:xfrm>
            <a:off x="2903220" y="3020411"/>
            <a:ext cx="1462659" cy="2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38" idx="3"/>
            <a:endCxn id="36" idx="2"/>
          </p:cNvCxnSpPr>
          <p:nvPr/>
        </p:nvCxnSpPr>
        <p:spPr>
          <a:xfrm flipV="1">
            <a:off x="6194679" y="3018055"/>
            <a:ext cx="1169289" cy="4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3334005" y="248644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6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81260"/>
            <a:ext cx="3634549" cy="3271000"/>
          </a:xfrm>
          <a:prstGeom prst="rect">
            <a:avLst/>
          </a:prstGeom>
          <a:noFill/>
        </p:spPr>
      </p:pic>
      <p:cxnSp>
        <p:nvCxnSpPr>
          <p:cNvPr id="69" name="直線矢印コネクタ 68"/>
          <p:cNvCxnSpPr/>
          <p:nvPr/>
        </p:nvCxnSpPr>
        <p:spPr>
          <a:xfrm flipH="1">
            <a:off x="3192780" y="3328508"/>
            <a:ext cx="1200722" cy="7939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990618" y="4821877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screen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四角形吹き出し 72"/>
          <p:cNvSpPr/>
          <p:nvPr/>
        </p:nvSpPr>
        <p:spPr>
          <a:xfrm>
            <a:off x="124136" y="4335779"/>
            <a:ext cx="1708492" cy="642291"/>
          </a:xfrm>
          <a:prstGeom prst="wedgeRectCallout">
            <a:avLst>
              <a:gd name="adj1" fmla="val -67504"/>
              <a:gd name="adj2" fmla="val -9200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</a:t>
            </a:r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previous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page.</a:t>
            </a:r>
          </a:p>
        </p:txBody>
      </p:sp>
      <p:sp>
        <p:nvSpPr>
          <p:cNvPr id="75" name="星 24 74"/>
          <p:cNvSpPr/>
          <p:nvPr/>
        </p:nvSpPr>
        <p:spPr>
          <a:xfrm>
            <a:off x="5470238" y="5479377"/>
            <a:ext cx="3787459" cy="1014984"/>
          </a:xfrm>
          <a:prstGeom prst="star24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000653" y="5747315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 flipH="1">
            <a:off x="3192780" y="5381447"/>
            <a:ext cx="1173100" cy="1994713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3583789" y="311321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3701352" y="379659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658808" y="632941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左カーブ矢印 3"/>
          <p:cNvSpPr/>
          <p:nvPr/>
        </p:nvSpPr>
        <p:spPr>
          <a:xfrm flipH="1" flipV="1">
            <a:off x="-198122" y="2781163"/>
            <a:ext cx="842557" cy="2698214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四角形吹き出し 80"/>
          <p:cNvSpPr/>
          <p:nvPr/>
        </p:nvSpPr>
        <p:spPr>
          <a:xfrm>
            <a:off x="1415330" y="3378812"/>
            <a:ext cx="1567603" cy="835563"/>
          </a:xfrm>
          <a:prstGeom prst="wedgeRectCallout">
            <a:avLst>
              <a:gd name="adj1" fmla="val 47961"/>
              <a:gd name="adj2" fmla="val -6585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again after Browser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96463" y="357902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281" y="5468863"/>
            <a:ext cx="3634549" cy="3271000"/>
          </a:xfrm>
          <a:prstGeom prst="rect">
            <a:avLst/>
          </a:prstGeom>
          <a:noFill/>
        </p:spPr>
      </p:pic>
      <p:sp>
        <p:nvSpPr>
          <p:cNvPr id="84" name="正方形/長方形 83"/>
          <p:cNvSpPr/>
          <p:nvPr/>
        </p:nvSpPr>
        <p:spPr>
          <a:xfrm>
            <a:off x="990618" y="6858000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Token Error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星 24 86"/>
          <p:cNvSpPr/>
          <p:nvPr/>
        </p:nvSpPr>
        <p:spPr>
          <a:xfrm>
            <a:off x="3951136" y="4495800"/>
            <a:ext cx="2534820" cy="1341120"/>
          </a:xfrm>
          <a:prstGeom prst="star24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正方形/長方形 87"/>
          <p:cNvSpPr/>
          <p:nvPr/>
        </p:nvSpPr>
        <p:spPr>
          <a:xfrm>
            <a:off x="4123055" y="4781062"/>
            <a:ext cx="2315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request detected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直線矢印コネクタ 88"/>
          <p:cNvCxnSpPr/>
          <p:nvPr/>
        </p:nvCxnSpPr>
        <p:spPr>
          <a:xfrm>
            <a:off x="2903220" y="3151224"/>
            <a:ext cx="1382649" cy="1865536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星 24 89"/>
          <p:cNvSpPr/>
          <p:nvPr/>
        </p:nvSpPr>
        <p:spPr>
          <a:xfrm>
            <a:off x="5470238" y="5479377"/>
            <a:ext cx="378745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775007" y="6524625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</a:t>
            </a:r>
          </a:p>
        </p:txBody>
      </p:sp>
    </p:spTree>
    <p:extLst>
      <p:ext uri="{BB962C8B-B14F-4D97-AF65-F5344CB8AC3E}">
        <p14:creationId xmlns:p14="http://schemas.microsoft.com/office/powerpoint/2010/main" val="21436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068699" y="883921"/>
            <a:ext cx="2423160" cy="38471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947431" y="200728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1" lang="ja-JP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423" y="597555"/>
            <a:ext cx="1891417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Shopping </a:t>
            </a:r>
            <a:r>
              <a:rPr lang="en-US" altLang="ja-JP" dirty="0" smtClean="0">
                <a:solidFill>
                  <a:schemeClr val="tx1"/>
                </a:solidFill>
              </a:rPr>
              <a:t>Site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AutoShape 59"/>
          <p:cNvSpPr>
            <a:spLocks noChangeArrowheads="1"/>
          </p:cNvSpPr>
          <p:nvPr/>
        </p:nvSpPr>
        <p:spPr bwMode="auto">
          <a:xfrm>
            <a:off x="7344947" y="2275335"/>
            <a:ext cx="1394460" cy="1181093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7" name="フローチャート : 定義済み処理 36"/>
          <p:cNvSpPr/>
          <p:nvPr/>
        </p:nvSpPr>
        <p:spPr>
          <a:xfrm>
            <a:off x="4285869" y="1221457"/>
            <a:ext cx="1988820" cy="3213383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sp>
        <p:nvSpPr>
          <p:cNvPr id="75" name="星 24 74"/>
          <p:cNvSpPr/>
          <p:nvPr/>
        </p:nvSpPr>
        <p:spPr>
          <a:xfrm>
            <a:off x="3555302" y="4480560"/>
            <a:ext cx="4208875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889912" y="4749736"/>
            <a:ext cx="4042507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a 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17" y="2465606"/>
            <a:ext cx="1551712" cy="1231025"/>
          </a:xfrm>
          <a:prstGeom prst="rect">
            <a:avLst/>
          </a:prstGeom>
          <a:noFill/>
        </p:spPr>
      </p:pic>
      <p:sp>
        <p:nvSpPr>
          <p:cNvPr id="88" name="四角形吹き出し 87"/>
          <p:cNvSpPr/>
          <p:nvPr/>
        </p:nvSpPr>
        <p:spPr>
          <a:xfrm>
            <a:off x="864367" y="3786579"/>
            <a:ext cx="2019379" cy="564442"/>
          </a:xfrm>
          <a:prstGeom prst="wedgeRectCallout">
            <a:avLst>
              <a:gd name="adj1" fmla="val 33333"/>
              <a:gd name="adj2" fmla="val -10799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Malicious request</a:t>
            </a:r>
          </a:p>
        </p:txBody>
      </p:sp>
      <p:sp>
        <p:nvSpPr>
          <p:cNvPr id="27" name="星 24 26"/>
          <p:cNvSpPr/>
          <p:nvPr/>
        </p:nvSpPr>
        <p:spPr>
          <a:xfrm>
            <a:off x="3587538" y="4480560"/>
            <a:ext cx="416139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98123"/>
            <a:ext cx="3634549" cy="3271000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1016899" y="5387260"/>
            <a:ext cx="1684020" cy="822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Token Error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星 24 31"/>
          <p:cNvSpPr/>
          <p:nvPr/>
        </p:nvSpPr>
        <p:spPr>
          <a:xfrm>
            <a:off x="3977640" y="1618258"/>
            <a:ext cx="2623693" cy="2529839"/>
          </a:xfrm>
          <a:prstGeom prst="star24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113480" y="2460058"/>
            <a:ext cx="2315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request detected</a:t>
            </a:r>
            <a:endParaRPr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3192781" y="3786579"/>
            <a:ext cx="1264919" cy="1052121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314778" y="377598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4273011" y="5580283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2301240" y="2559223"/>
            <a:ext cx="1859280" cy="26892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2301240" y="2807482"/>
            <a:ext cx="1859280" cy="1168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301240" y="3000480"/>
            <a:ext cx="185928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301240" y="3081119"/>
            <a:ext cx="1859280" cy="10287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2301240" y="3208280"/>
            <a:ext cx="1859280" cy="15976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3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13" y="7898"/>
            <a:ext cx="3681767" cy="4719549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399996" y="521208"/>
            <a:ext cx="1593396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Shopping Site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871672" y="1688592"/>
          <a:ext cx="2350092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/>
                <a:gridCol w="521293"/>
                <a:gridCol w="728529"/>
                <a:gridCol w="587523"/>
              </a:tblGrid>
              <a:tr h="3669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</a:t>
                      </a:r>
                      <a:r>
                        <a:rPr kumimoji="1" lang="en-US" altLang="ja-JP" sz="1100" baseline="0" dirty="0" smtClean="0"/>
                        <a:t> code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Item name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Buy</a:t>
                      </a:r>
                      <a:endParaRPr kumimoji="1" lang="ja-JP" altLang="en-US" sz="1100" dirty="0"/>
                    </a:p>
                  </a:txBody>
                  <a:tcPr anchor="ctr"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aaa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xxx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111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bbb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yyy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222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243555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ccc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zzz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333</a:t>
                      </a:r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4507992" y="1078992"/>
            <a:ext cx="2423160" cy="3941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3" name="フローチャート : 定義済み処理 12"/>
          <p:cNvSpPr/>
          <p:nvPr/>
        </p:nvSpPr>
        <p:spPr>
          <a:xfrm>
            <a:off x="4770121" y="1568374"/>
            <a:ext cx="1988820" cy="3038855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400" dirty="0" smtClean="0"/>
              <a:t>Program A</a:t>
            </a:r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7" idx="3"/>
            <a:endCxn id="24" idx="1"/>
          </p:cNvCxnSpPr>
          <p:nvPr/>
        </p:nvCxnSpPr>
        <p:spPr>
          <a:xfrm flipV="1">
            <a:off x="3118104" y="2308276"/>
            <a:ext cx="1743456" cy="886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4" idx="3"/>
          </p:cNvCxnSpPr>
          <p:nvPr/>
        </p:nvCxnSpPr>
        <p:spPr>
          <a:xfrm>
            <a:off x="6690360" y="2308276"/>
            <a:ext cx="826008" cy="699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4158932" y="2696020"/>
            <a:ext cx="798640" cy="4987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059278" y="3761855"/>
            <a:ext cx="1593396" cy="687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96" y="4312570"/>
            <a:ext cx="3318564" cy="2674970"/>
          </a:xfrm>
          <a:prstGeom prst="rect">
            <a:avLst/>
          </a:prstGeom>
          <a:noFill/>
        </p:spPr>
      </p:pic>
      <p:sp>
        <p:nvSpPr>
          <p:cNvPr id="51" name="正方形/長方形 50"/>
          <p:cNvSpPr/>
          <p:nvPr/>
        </p:nvSpPr>
        <p:spPr>
          <a:xfrm>
            <a:off x="1013460" y="5081051"/>
            <a:ext cx="2104644" cy="894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Token Error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screen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773298" y="216022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791586" y="308932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931152" y="204022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822510" y="481300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4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1" lang="ja-JP" altLang="en-US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59"/>
          <p:cNvSpPr>
            <a:spLocks noChangeArrowheads="1"/>
          </p:cNvSpPr>
          <p:nvPr/>
        </p:nvSpPr>
        <p:spPr bwMode="auto">
          <a:xfrm>
            <a:off x="7516368" y="2278554"/>
            <a:ext cx="1394460" cy="1254537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993392" y="3007354"/>
            <a:ext cx="1124712" cy="3749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861560" y="1949552"/>
            <a:ext cx="1828800" cy="7174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Handle the 1st </a:t>
            </a:r>
            <a:r>
              <a:rPr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63" name="星 24 62"/>
          <p:cNvSpPr/>
          <p:nvPr/>
        </p:nvSpPr>
        <p:spPr>
          <a:xfrm>
            <a:off x="4453253" y="2713910"/>
            <a:ext cx="2417257" cy="808799"/>
          </a:xfrm>
          <a:prstGeom prst="star24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4846986" y="2856699"/>
            <a:ext cx="1835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for a 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r>
              <a: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closed</a:t>
            </a:r>
            <a:endParaRPr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星 24 66"/>
          <p:cNvSpPr/>
          <p:nvPr/>
        </p:nvSpPr>
        <p:spPr>
          <a:xfrm>
            <a:off x="5589110" y="4512564"/>
            <a:ext cx="3787459" cy="1014984"/>
          </a:xfrm>
          <a:prstGeom prst="star24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119525" y="4780502"/>
            <a:ext cx="3190812" cy="58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 same item twice</a:t>
            </a:r>
            <a:endParaRPr kumimoji="1" lang="en-US" altLang="ja-JP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四角形吹き出し 68"/>
          <p:cNvSpPr/>
          <p:nvPr/>
        </p:nvSpPr>
        <p:spPr>
          <a:xfrm>
            <a:off x="1632994" y="3492569"/>
            <a:ext cx="1588770" cy="713671"/>
          </a:xfrm>
          <a:prstGeom prst="wedgeRectCallout">
            <a:avLst>
              <a:gd name="adj1" fmla="val 44726"/>
              <a:gd name="adj2" fmla="val -802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button</a:t>
            </a:r>
          </a:p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clicked </a:t>
            </a:r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twice</a:t>
            </a: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星 24 29"/>
          <p:cNvSpPr/>
          <p:nvPr/>
        </p:nvSpPr>
        <p:spPr>
          <a:xfrm>
            <a:off x="4312920" y="3533091"/>
            <a:ext cx="2712720" cy="998895"/>
          </a:xfrm>
          <a:prstGeom prst="star24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57203" y="3701157"/>
            <a:ext cx="2315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request detected</a:t>
            </a:r>
            <a:endParaRPr lang="ja-JP" alt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星 24 31"/>
          <p:cNvSpPr/>
          <p:nvPr/>
        </p:nvSpPr>
        <p:spPr>
          <a:xfrm>
            <a:off x="5589110" y="4512564"/>
            <a:ext cx="3787459" cy="1014984"/>
          </a:xfrm>
          <a:prstGeom prst="star24">
            <a:avLst/>
          </a:prstGeom>
          <a:solidFill>
            <a:schemeClr val="bg1">
              <a:lumMod val="65000"/>
              <a:alpha val="83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97972" y="2549779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866193" y="5527548"/>
            <a:ext cx="2008632" cy="895059"/>
          </a:xfrm>
          <a:prstGeom prst="wedgeRectCallout">
            <a:avLst>
              <a:gd name="adj1" fmla="val 30124"/>
              <a:gd name="adj2" fmla="val -8477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is solved ?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118104" y="3194806"/>
            <a:ext cx="1568196" cy="81196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3360420" y="4206240"/>
            <a:ext cx="1409701" cy="1215215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2156" y="116060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BEGIN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172283" y="1259512"/>
            <a:ext cx="397171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key1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1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319" y="0"/>
            <a:ext cx="3866943" cy="645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@Controller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@</a:t>
            </a:r>
            <a:r>
              <a:rPr lang="en-US" altLang="ja-JP" sz="1200" u="sng" dirty="0" smtClean="0">
                <a:solidFill>
                  <a:schemeClr val="tx1"/>
                </a:solidFill>
              </a:rPr>
              <a:t>RequestMapping("admin/staff")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@TransactionTokenCheck("</a:t>
            </a:r>
            <a:r>
              <a:rPr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200" dirty="0" smtClean="0">
                <a:solidFill>
                  <a:schemeClr val="tx1"/>
                </a:solidFill>
              </a:rPr>
              <a:t>")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0256" y="1406044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AaaMethod(){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2156" y="176212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9781" y="2305050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28831" y="280179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 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END</a:t>
            </a:r>
            <a:r>
              <a:rPr lang="en-US" altLang="ja-JP" sz="1100" dirty="0" smtClean="0">
                <a:solidFill>
                  <a:schemeClr val="tx1"/>
                </a:solidFill>
              </a:rPr>
              <a:t> 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172282" y="1787766"/>
            <a:ext cx="397171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key1</a:t>
            </a:r>
            <a:r>
              <a:rPr lang="en-US" altLang="ja-JP" sz="1100" dirty="0" smtClean="0">
                <a:solidFill>
                  <a:schemeClr val="tx1"/>
                </a:solidFill>
              </a:rPr>
              <a:t>_t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2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172282" y="2359990"/>
            <a:ext cx="397171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key1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3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47881" y="4972050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BEGIN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172283" y="5068022"/>
            <a:ext cx="4102346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key3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7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47881" y="5551585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172283" y="5551585"/>
            <a:ext cx="4102346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key3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8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00256" y="1972398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BbbMethod(){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28831" y="2506522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CccMethod(){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28831" y="3002543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DddMethod(){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85981" y="5214554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XxxMethod(){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47881" y="6096000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update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END</a:t>
            </a:r>
            <a:r>
              <a:rPr lang="en-US" altLang="ja-JP" sz="1100" dirty="0" smtClean="0">
                <a:solidFill>
                  <a:schemeClr val="tx1"/>
                </a:solidFill>
              </a:rPr>
              <a:t> 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85981" y="5758969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YyyMethod(){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85981" y="6296748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ZzzMethod(){ 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    …    </a:t>
            </a:r>
            <a:r>
              <a:rPr lang="en-US" altLang="ja-JP" sz="1100" dirty="0" smtClean="0">
                <a:solidFill>
                  <a:schemeClr val="tx1"/>
                </a:solidFill>
              </a:rPr>
              <a:t>}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下矢印 44"/>
          <p:cNvSpPr/>
          <p:nvPr/>
        </p:nvSpPr>
        <p:spPr>
          <a:xfrm>
            <a:off x="47625" y="1272693"/>
            <a:ext cx="314531" cy="19335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下矢印 45"/>
          <p:cNvSpPr/>
          <p:nvPr/>
        </p:nvSpPr>
        <p:spPr>
          <a:xfrm>
            <a:off x="47625" y="5068022"/>
            <a:ext cx="352631" cy="15657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4734133" y="1406044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4734133" y="1943823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4743658" y="2504934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4743658" y="5212966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4753183" y="5709756"/>
            <a:ext cx="4381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172282" y="3869268"/>
            <a:ext cx="3971717" cy="67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key2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4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key2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5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sz="1100" dirty="0" smtClean="0">
                <a:solidFill>
                  <a:schemeClr val="tx1"/>
                </a:solidFill>
              </a:rPr>
              <a:t>_TRANSACTION_TOKEN=“</a:t>
            </a:r>
            <a:r>
              <a:rPr lang="en-US" altLang="ja-JP" sz="1100" b="1" dirty="0" smtClean="0">
                <a:solidFill>
                  <a:schemeClr val="accent6">
                    <a:lumMod val="75000"/>
                  </a:schemeClr>
                </a:solidFill>
              </a:rPr>
              <a:t>admin/staff</a:t>
            </a:r>
            <a:r>
              <a:rPr lang="en-US" altLang="ja-JP" sz="1100" dirty="0" smtClean="0">
                <a:solidFill>
                  <a:schemeClr val="tx1"/>
                </a:solidFill>
              </a:rPr>
              <a:t>/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rgbClr val="0070C0"/>
                </a:solidFill>
              </a:rPr>
              <a:t>key2</a:t>
            </a:r>
            <a:r>
              <a:rPr lang="en-US" altLang="ja-JP" sz="1100" dirty="0" smtClean="0">
                <a:solidFill>
                  <a:schemeClr val="tx1"/>
                </a:solidFill>
              </a:rPr>
              <a:t>_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tokenValue</a:t>
            </a:r>
            <a:r>
              <a:rPr lang="en-US" altLang="ja-JP" sz="1100" i="1" dirty="0" smtClean="0">
                <a:solidFill>
                  <a:srgbClr val="FF0000"/>
                </a:solidFill>
              </a:rPr>
              <a:t>6</a:t>
            </a:r>
            <a:r>
              <a:rPr lang="en-US" altLang="ja-JP" sz="1100" dirty="0" smtClean="0">
                <a:solidFill>
                  <a:schemeClr val="tx1"/>
                </a:solidFill>
              </a:rPr>
              <a:t>”</a:t>
            </a:r>
          </a:p>
          <a:p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66675" y="3902317"/>
            <a:ext cx="314531" cy="55904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0" y="866775"/>
            <a:ext cx="9143999" cy="24727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0" y="3495676"/>
            <a:ext cx="9143999" cy="10469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09781" y="3864217"/>
            <a:ext cx="4486277" cy="29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@TransactionTokenCheck (“</a:t>
            </a:r>
            <a:r>
              <a:rPr lang="en-US" altLang="ja-JP" sz="1100" b="1" dirty="0" smtClean="0">
                <a:solidFill>
                  <a:srgbClr val="33CC33"/>
                </a:solidFill>
              </a:rPr>
              <a:t>create</a:t>
            </a:r>
            <a:r>
              <a:rPr lang="en-US" altLang="ja-JP" sz="1100" dirty="0" smtClean="0">
                <a:solidFill>
                  <a:schemeClr val="tx1"/>
                </a:solidFill>
              </a:rPr>
              <a:t>”, type = TransactionTokenType.</a:t>
            </a:r>
            <a:r>
              <a:rPr lang="en-US" altLang="ja-JP" sz="1100" i="1" dirty="0" smtClean="0">
                <a:solidFill>
                  <a:schemeClr val="tx1"/>
                </a:solidFill>
              </a:rPr>
              <a:t>BEGIN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028700" y="4124327"/>
            <a:ext cx="447675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… 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0" y="866775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7030A0"/>
                </a:solidFill>
              </a:rPr>
              <a:t>Transaction1</a:t>
            </a:r>
            <a:endParaRPr kumimoji="1" lang="en-US" altLang="ja-JP" sz="1400" b="1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0" y="3487684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7030A0"/>
                </a:solidFill>
              </a:rPr>
              <a:t>Transaction2</a:t>
            </a:r>
            <a:endParaRPr kumimoji="1" lang="en-US" altLang="ja-JP" sz="1400" b="1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0" y="4733925"/>
            <a:ext cx="9143999" cy="19970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0" y="4730991"/>
            <a:ext cx="1593396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7030A0"/>
                </a:solidFill>
              </a:rPr>
              <a:t>Transaction3</a:t>
            </a:r>
            <a:endParaRPr kumimoji="1" lang="en-US" altLang="ja-JP" sz="1400" b="1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476375" y="4157281"/>
            <a:ext cx="2571750" cy="3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b="1" i="1" u="sng" dirty="0" smtClean="0">
                <a:solidFill>
                  <a:srgbClr val="7030A0"/>
                </a:solidFill>
              </a:rPr>
              <a:t>*same Transaction1 process</a:t>
            </a:r>
            <a:endParaRPr kumimoji="1" lang="en-US" altLang="ja-JP" sz="1200" b="1" i="1" u="sng" dirty="0" smtClean="0">
              <a:solidFill>
                <a:srgbClr val="7030A0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21399</TotalTime>
  <Words>1670</Words>
  <PresentationFormat>画面に合わせる (4:3)</PresentationFormat>
  <Paragraphs>603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2016-08-17T05:04:45Z</dcterms:modified>
</cp:coreProperties>
</file>