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 varScale="1">
        <p:scale>
          <a:sx n="96" d="100"/>
          <a:sy n="96" d="100"/>
        </p:scale>
        <p:origin x="3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2023/2/17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Filter</a:t>
            </a:r>
          </a:p>
          <a:p>
            <a:pPr algn="ctr"/>
            <a:r>
              <a:rPr lang="en-US" altLang="ja-JP" dirty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&lt;filter&gt;</a:t>
            </a:r>
          </a:p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1400" b="1" dirty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w</a:t>
            </a:r>
            <a:r>
              <a:rPr kumimoji="1" lang="en-US" altLang="ja-JP" sz="1400" dirty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&lt;filter&gt;</a:t>
            </a:r>
          </a:p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Dispatcher</a:t>
            </a:r>
          </a:p>
          <a:p>
            <a:pPr algn="ctr"/>
            <a:r>
              <a:rPr lang="en-US" altLang="ja-JP" sz="1200" dirty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yyy.jsp</a:t>
            </a:r>
            <a:endParaRPr kumimoji="1"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&lt;jsp tag library&gt;</a:t>
            </a:r>
          </a:p>
          <a:p>
            <a:pPr algn="ctr"/>
            <a:r>
              <a:rPr lang="en-US" altLang="ja-JP" sz="1200" dirty="0"/>
              <a:t>Messages</a:t>
            </a:r>
          </a:p>
          <a:p>
            <a:pPr algn="ctr"/>
            <a:r>
              <a:rPr lang="en-US" altLang="ja-JP" sz="1200" dirty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</a:t>
            </a:r>
          </a:p>
          <a:p>
            <a:pPr algn="ctr"/>
            <a:r>
              <a:rPr kumimoji="1" lang="en-US" altLang="ja-JP" sz="1200" dirty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MVC&gt;</a:t>
            </a:r>
          </a:p>
          <a:p>
            <a:pPr algn="ctr"/>
            <a:r>
              <a:rPr lang="en-US" altLang="ja-JP" sz="1200" dirty="0"/>
              <a:t>ExceptionHandler</a:t>
            </a:r>
          </a:p>
          <a:p>
            <a:pPr algn="ctr"/>
            <a:r>
              <a:rPr lang="en-US" altLang="ja-JP" sz="1200" dirty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&lt;AOP&gt;</a:t>
            </a:r>
          </a:p>
          <a:p>
            <a:pPr algn="ctr"/>
            <a:r>
              <a:rPr lang="en-US" altLang="ja-JP" sz="1200" dirty="0"/>
              <a:t>HandlerExceptionResolver</a:t>
            </a:r>
          </a:p>
          <a:p>
            <a:pPr algn="ctr"/>
            <a:r>
              <a:rPr lang="en-US" altLang="ja-JP" sz="1200" dirty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Application</a:t>
            </a:r>
          </a:p>
          <a:p>
            <a:pPr algn="ctr"/>
            <a:r>
              <a:rPr kumimoji="1" lang="en-US" altLang="ja-JP" sz="1100" dirty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Exception</a:t>
            </a:r>
          </a:p>
          <a:p>
            <a:pPr algn="ctr"/>
            <a:r>
              <a:rPr lang="en-US" altLang="ja-JP" sz="1200" dirty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Dispatcher</a:t>
            </a:r>
          </a:p>
          <a:p>
            <a:pPr algn="ctr"/>
            <a:r>
              <a:rPr lang="en-US" altLang="ja-JP" sz="1200" dirty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Extention&gt;</a:t>
            </a:r>
          </a:p>
          <a:p>
            <a:pPr algn="ctr"/>
            <a:r>
              <a:rPr lang="en-US" altLang="ja-JP" sz="1200" dirty="0"/>
              <a:t>SystemException</a:t>
            </a:r>
          </a:p>
          <a:p>
            <a:pPr algn="ctr"/>
            <a:r>
              <a:rPr lang="en-US" altLang="ja-JP" sz="1200" dirty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Exception.jsp</a:t>
            </a:r>
            <a:endParaRPr kumimoji="1"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/>
              <a:t>&lt;Servlet API&gt;</a:t>
            </a:r>
          </a:p>
          <a:p>
            <a:pPr algn="ctr"/>
            <a:r>
              <a:rPr kumimoji="1" lang="en-US" altLang="ja-JP" sz="1200" dirty="0"/>
              <a:t>HttpServlet</a:t>
            </a:r>
          </a:p>
          <a:p>
            <a:pPr algn="ctr"/>
            <a:r>
              <a:rPr kumimoji="1" lang="en-US" altLang="ja-JP" sz="1200" dirty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exception code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Application</a:t>
            </a:r>
          </a:p>
          <a:p>
            <a:pPr algn="ctr"/>
            <a:r>
              <a:rPr kumimoji="1" lang="en-US" altLang="ja-JP" sz="1100" dirty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handling rule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&lt;AOP&gt;</a:t>
            </a:r>
          </a:p>
          <a:p>
            <a:pPr algn="ctr"/>
            <a:r>
              <a:rPr lang="en-US" altLang="ja-JP" sz="1200" dirty="0"/>
              <a:t>HandlerExceptionResolver</a:t>
            </a:r>
          </a:p>
          <a:p>
            <a:pPr algn="ctr"/>
            <a:r>
              <a:rPr lang="en-US" altLang="ja-JP" sz="1200" dirty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error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Exception</a:t>
            </a:r>
          </a:p>
          <a:p>
            <a:pPr algn="ctr"/>
            <a:r>
              <a:rPr lang="en-US" altLang="ja-JP" sz="1200" dirty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Dispatcher</a:t>
            </a:r>
          </a:p>
          <a:p>
            <a:pPr algn="ctr"/>
            <a:r>
              <a:rPr lang="en-US" altLang="ja-JP" sz="1200" dirty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error.html</a:t>
            </a:r>
            <a:endParaRPr kumimoji="1"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Server</a:t>
            </a:r>
          </a:p>
          <a:p>
            <a:pPr algn="ctr"/>
            <a:r>
              <a:rPr kumimoji="1" lang="en-US" altLang="ja-JP" sz="1100" dirty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XxxError is wrapped in ServletException.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w</a:t>
            </a:r>
            <a:r>
              <a:rPr kumimoji="1" lang="en-US" altLang="ja-JP" sz="1400" dirty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Application</a:t>
            </a:r>
          </a:p>
          <a:p>
            <a:pPr algn="ctr"/>
            <a:r>
              <a:rPr kumimoji="1" lang="en-US" altLang="ja-JP" sz="1100" dirty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handling rule.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Exception</a:t>
            </a:r>
          </a:p>
          <a:p>
            <a:pPr algn="ctr"/>
            <a:r>
              <a:rPr lang="en-US" altLang="ja-JP" sz="1200" dirty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&lt;Servlet Filter&gt;</a:t>
            </a:r>
          </a:p>
          <a:p>
            <a:pPr algn="ctr"/>
            <a:r>
              <a:rPr lang="en-US" altLang="ja-JP" sz="1200" dirty="0"/>
              <a:t>Exception</a:t>
            </a:r>
          </a:p>
          <a:p>
            <a:pPr algn="ctr"/>
            <a:r>
              <a:rPr lang="en-US" altLang="ja-JP" sz="1200" dirty="0"/>
              <a:t>LoggingFilter</a:t>
            </a:r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w</a:t>
            </a:r>
            <a:r>
              <a:rPr kumimoji="1" lang="en-US" altLang="ja-JP" sz="1400" dirty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applicationContext.xml</a:t>
            </a:r>
            <a:endParaRPr kumimoji="1" lang="en-US" altLang="ja-JP" sz="1200" dirty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tx1"/>
                </a:solidFill>
              </a:rPr>
              <a:t>define </a:t>
            </a:r>
            <a:r>
              <a:rPr lang="en-US" altLang="ja-JP" sz="1200" dirty="0">
                <a:solidFill>
                  <a:schemeClr val="tx1"/>
                </a:solidFill>
              </a:rPr>
              <a:t>bean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bg1"/>
                </a:solidFill>
              </a:rPr>
              <a:t>Servlet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3296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error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((ObstructionException.class)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Integration</a:t>
            </a:r>
            <a:r>
              <a:rPr lang="ja-JP" altLang="en-US" sz="1600" dirty="0"/>
              <a:t> 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External</a:t>
            </a:r>
          </a:p>
          <a:p>
            <a:pPr algn="ctr"/>
            <a:r>
              <a:rPr lang="en-US" altLang="ja-JP" dirty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9</a:t>
            </a:r>
          </a:p>
          <a:p>
            <a:r>
              <a:rPr lang="en-US" altLang="ja-JP" sz="1400" dirty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en-US" altLang="ja-JP" sz="900" dirty="0"/>
              <a:t>&lt;Application Server&gt;</a:t>
            </a:r>
          </a:p>
          <a:p>
            <a:pPr algn="ctr"/>
            <a:r>
              <a:rPr kumimoji="1" lang="en-US" altLang="ja-JP" dirty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Framework Layer</a:t>
            </a:r>
          </a:p>
          <a:p>
            <a:pPr algn="ctr"/>
            <a:r>
              <a:rPr kumimoji="1" lang="en-US" altLang="ja-JP" dirty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/>
              <a:t>&lt;interface&gt;</a:t>
            </a:r>
          </a:p>
          <a:p>
            <a:pPr algn="ctr"/>
            <a:r>
              <a:rPr lang="en-US" altLang="ja-JP" sz="1600" dirty="0"/>
              <a:t>Handler</a:t>
            </a:r>
          </a:p>
          <a:p>
            <a:pPr algn="ctr"/>
            <a:r>
              <a:rPr lang="en-US" altLang="ja-JP" sz="1600" dirty="0"/>
              <a:t>Exception</a:t>
            </a:r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</a:t>
            </a:r>
            <a:r>
              <a:rPr lang="en-US" altLang="ja-JP" sz="1000" dirty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w</a:t>
            </a:r>
            <a:r>
              <a:rPr kumimoji="1" lang="en-US" altLang="ja-JP" sz="1400" dirty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&lt;mvc:annotation-driven</a:t>
            </a:r>
            <a:r>
              <a:rPr lang="ja-JP" altLang="en-US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class=“org.terasoluna…SystemExceptionResolver"&gt;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System</a:t>
            </a:r>
          </a:p>
          <a:p>
            <a:pPr algn="ctr"/>
            <a:r>
              <a:rPr lang="en-US" altLang="ja-JP" sz="1600" dirty="0"/>
              <a:t>Exception</a:t>
            </a:r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service.xxxx(…);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catch(XxxxException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@ExceptionHandler(XxxException.class)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public String handleXxxException(…)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9</a:t>
            </a:r>
            <a:endParaRPr kumimoji="1" lang="en-US" altLang="ja-JP" sz="1400" dirty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Catch 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service.xxxx(…);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</a:p>
          <a:p>
            <a:r>
              <a:rPr lang="en-US" altLang="ja-JP" sz="1400" dirty="0"/>
              <a:t>Occur violation of business 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6</a:t>
            </a:r>
          </a:p>
          <a:p>
            <a:r>
              <a:rPr lang="en-US" altLang="ja-JP" sz="1400" dirty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10</a:t>
            </a:r>
            <a:endParaRPr kumimoji="1" lang="en-US" altLang="ja-JP" sz="1400" dirty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&lt;framework&gt;</a:t>
            </a:r>
          </a:p>
          <a:p>
            <a:pPr algn="ctr"/>
            <a:r>
              <a:rPr lang="en-US" altLang="ja-JP" sz="1400" b="1" dirty="0"/>
              <a:t>SystemException</a:t>
            </a:r>
          </a:p>
          <a:p>
            <a:pPr algn="ctr"/>
            <a:r>
              <a:rPr lang="en-US" altLang="ja-JP" sz="1400" b="1" dirty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244812" y="3992292"/>
            <a:ext cx="2922494" cy="2083415"/>
          </a:xfrm>
          <a:prstGeom prst="borderCallout2">
            <a:avLst>
              <a:gd name="adj1" fmla="val -3750"/>
              <a:gd name="adj2" fmla="val 79904"/>
              <a:gd name="adj3" fmla="val -31115"/>
              <a:gd name="adj4" fmla="val 101596"/>
              <a:gd name="adj5" fmla="val -36938"/>
              <a:gd name="adj6" fmla="val 14493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5’</a:t>
            </a:r>
            <a:endParaRPr kumimoji="1" lang="en-US" altLang="ja-JP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5’</a:t>
            </a:r>
            <a:endParaRPr kumimoji="1" lang="en-US" altLang="ja-JP" sz="1400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</a:p>
          <a:p>
            <a:r>
              <a:rPr lang="en-US" altLang="ja-JP" sz="1400" dirty="0"/>
              <a:t>Occur abnormal condition in system.</a:t>
            </a:r>
          </a:p>
        </p:txBody>
      </p:sp>
      <p:sp>
        <p:nvSpPr>
          <p:cNvPr id="2" name="フローチャート : 他ページ結合子 40">
            <a:extLst>
              <a:ext uri="{FF2B5EF4-FFF2-40B4-BE49-F238E27FC236}">
                <a16:creationId xmlns:a16="http://schemas.microsoft.com/office/drawing/2014/main" id="{1BA6C689-9069-3A3C-217E-FE9222BB3687}"/>
              </a:ext>
            </a:extLst>
          </p:cNvPr>
          <p:cNvSpPr/>
          <p:nvPr/>
        </p:nvSpPr>
        <p:spPr>
          <a:xfrm>
            <a:off x="4938467" y="2392599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線吹き出し 2 (枠付き) 65">
            <a:extLst>
              <a:ext uri="{FF2B5EF4-FFF2-40B4-BE49-F238E27FC236}">
                <a16:creationId xmlns:a16="http://schemas.microsoft.com/office/drawing/2014/main" id="{C24984CD-599E-6FDF-FD38-635DFE3988DF}"/>
              </a:ext>
            </a:extLst>
          </p:cNvPr>
          <p:cNvSpPr/>
          <p:nvPr/>
        </p:nvSpPr>
        <p:spPr>
          <a:xfrm>
            <a:off x="75135" y="1540047"/>
            <a:ext cx="3133438" cy="990782"/>
          </a:xfrm>
          <a:prstGeom prst="borderCallout2">
            <a:avLst>
              <a:gd name="adj1" fmla="val 38115"/>
              <a:gd name="adj2" fmla="val 100661"/>
              <a:gd name="adj3" fmla="val 97974"/>
              <a:gd name="adj4" fmla="val 110631"/>
              <a:gd name="adj5" fmla="val 101132"/>
              <a:gd name="adj6" fmla="val 156955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5’</a:t>
            </a:r>
          </a:p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</a:t>
            </a:r>
            <a:r>
              <a:rPr lang="en-US" altLang="ja-JP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ServletException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altLang="ja-JP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IOException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exceptions are wrapped in </a:t>
            </a:r>
            <a:r>
              <a:rPr lang="en-US" altLang="ja-JP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ServletException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8</a:t>
            </a:r>
            <a:endParaRPr kumimoji="1" lang="en-US" altLang="ja-JP" sz="1400" dirty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&lt;framework&gt;</a:t>
            </a:r>
          </a:p>
          <a:p>
            <a:pPr algn="ctr"/>
            <a:r>
              <a:rPr lang="en-US" altLang="ja-JP" sz="1400" b="1" dirty="0"/>
              <a:t>DefaultHandler</a:t>
            </a:r>
          </a:p>
          <a:p>
            <a:pPr algn="ctr"/>
            <a:r>
              <a:rPr lang="en-US" altLang="ja-JP" sz="1400" b="1" dirty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&lt;error-code&gt;400&lt;/error-code&gt;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&lt;location&gt;/requestError.jsp&lt;/location&gt;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web.xml</a:t>
            </a:r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sc)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8</a:t>
            </a:r>
            <a:endParaRPr kumimoji="1" lang="en-US" altLang="ja-JP" sz="1400" dirty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/error.html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web.xml</a:t>
            </a:r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6</a:t>
            </a:r>
          </a:p>
          <a:p>
            <a:r>
              <a:rPr lang="en-US" altLang="ja-JP" sz="1400" dirty="0"/>
              <a:t>Wrap to </a:t>
            </a:r>
            <a:r>
              <a:rPr lang="en-US" altLang="ja-JP" sz="1400" dirty="0" err="1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5’</a:t>
            </a:r>
            <a:endParaRPr kumimoji="1" lang="en-US" altLang="ja-JP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5’</a:t>
            </a:r>
            <a:endParaRPr kumimoji="1" lang="en-US" altLang="ja-JP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</a:p>
          <a:p>
            <a:r>
              <a:rPr lang="en-US" altLang="ja-JP" sz="1400" dirty="0"/>
              <a:t>Occur fatal error </a:t>
            </a:r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/>
              <a:t>Dispatcher</a:t>
            </a:r>
          </a:p>
          <a:p>
            <a:pPr algn="ctr"/>
            <a:r>
              <a:rPr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/>
              <a:t>Application</a:t>
            </a:r>
            <a:r>
              <a:rPr kumimoji="1" lang="en-US" altLang="ja-JP" sz="1600" dirty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/>
              <a:t>Domain</a:t>
            </a:r>
            <a:r>
              <a:rPr kumimoji="1" lang="en-US" altLang="ja-JP" sz="1600" dirty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/>
              <a:t>&lt;view&gt;</a:t>
            </a:r>
          </a:p>
          <a:p>
            <a:pPr algn="ctr"/>
            <a:r>
              <a:rPr lang="en-US" altLang="ja-JP" sz="1400" b="1" dirty="0"/>
              <a:t>xxx.jsp</a:t>
            </a:r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Define 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/error.html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web.xml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8’</a:t>
            </a:r>
            <a:endParaRPr kumimoji="1" lang="en-US" altLang="ja-JP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8’</a:t>
            </a:r>
            <a:endParaRPr kumimoji="1" lang="en-US" altLang="ja-JP" sz="14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8</a:t>
            </a:r>
          </a:p>
          <a:p>
            <a:r>
              <a:rPr lang="en-US" altLang="ja-JP" sz="1400" dirty="0"/>
              <a:t>Occur error.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Dispatcher</a:t>
            </a:r>
          </a:p>
          <a:p>
            <a:pPr algn="ctr"/>
            <a:r>
              <a:rPr lang="en-US" altLang="ja-JP" sz="1200" dirty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/>
              <a:t>&lt;Spring MVC&gt;</a:t>
            </a:r>
          </a:p>
          <a:p>
            <a:pPr algn="ctr"/>
            <a:r>
              <a:rPr kumimoji="1" lang="en-US" altLang="ja-JP" sz="1200" dirty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xxx.jsp</a:t>
            </a:r>
            <a:endParaRPr kumimoji="1"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&lt;jsp tag library&gt;</a:t>
            </a:r>
          </a:p>
          <a:p>
            <a:pPr algn="ctr"/>
            <a:r>
              <a:rPr lang="en-US" altLang="ja-JP" sz="1200" dirty="0"/>
              <a:t>Messages</a:t>
            </a:r>
          </a:p>
          <a:p>
            <a:pPr algn="ctr"/>
            <a:r>
              <a:rPr lang="en-US" altLang="ja-JP" sz="1200" dirty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</a:t>
            </a:r>
          </a:p>
          <a:p>
            <a:pPr algn="ctr"/>
            <a:r>
              <a:rPr kumimoji="1" lang="en-US" altLang="ja-JP" sz="1200" dirty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</a:t>
            </a:r>
          </a:p>
          <a:p>
            <a:pPr algn="ctr"/>
            <a:r>
              <a:rPr kumimoji="1" lang="en-US" altLang="ja-JP" sz="1200" dirty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/>
              <a:t>&lt;AOP&gt;</a:t>
            </a:r>
          </a:p>
          <a:p>
            <a:pPr algn="ctr"/>
            <a:r>
              <a:rPr lang="en-US" altLang="ja-JP" sz="1200" dirty="0"/>
              <a:t>ResultMessages</a:t>
            </a:r>
          </a:p>
          <a:p>
            <a:pPr algn="ctr"/>
            <a:r>
              <a:rPr lang="en-US" altLang="ja-JP" sz="1200" dirty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applicationContext.xml</a:t>
            </a:r>
            <a:endParaRPr kumimoji="1" lang="en-US" altLang="ja-JP" sz="1200" dirty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Application</a:t>
            </a:r>
          </a:p>
          <a:p>
            <a:pPr algn="ctr"/>
            <a:r>
              <a:rPr kumimoji="1" lang="en-US" altLang="ja-JP" sz="1100" dirty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Exception</a:t>
            </a:r>
          </a:p>
          <a:p>
            <a:pPr algn="ctr"/>
            <a:r>
              <a:rPr lang="en-US" altLang="ja-JP" sz="1200" dirty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13872</TotalTime>
  <Words>1120</Words>
  <PresentationFormat>画面に合わせる (4:3)</PresentationFormat>
  <Paragraphs>572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2023-02-17T10:11:41Z</dcterms:modified>
</cp:coreProperties>
</file>