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6" r:id="rId2"/>
    <p:sldId id="28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80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259" y="988885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115" y="4278696"/>
            <a:ext cx="1285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6843" y="4511246"/>
            <a:ext cx="54197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96843" y="1255966"/>
            <a:ext cx="54006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正方形/長方形 9"/>
          <p:cNvSpPr/>
          <p:nvPr/>
        </p:nvSpPr>
        <p:spPr>
          <a:xfrm>
            <a:off x="797052" y="4141470"/>
            <a:ext cx="2475736" cy="859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7052" y="5722810"/>
            <a:ext cx="2475736" cy="7686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16103" y="849614"/>
            <a:ext cx="2475736" cy="856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00290" y="2508678"/>
            <a:ext cx="2491549" cy="858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97052" y="3817414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frist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81239" y="5353034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second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00290" y="479838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frist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00290" y="2138902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second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stCxn id="23" idx="1"/>
          </p:cNvCxnSpPr>
          <p:nvPr/>
        </p:nvCxnSpPr>
        <p:spPr>
          <a:xfrm rot="10800000">
            <a:off x="1553722" y="4543808"/>
            <a:ext cx="927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480854" y="4360508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818893" y="5138166"/>
            <a:ext cx="338328" cy="4114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下矢印 24"/>
          <p:cNvSpPr/>
          <p:nvPr/>
        </p:nvSpPr>
        <p:spPr>
          <a:xfrm>
            <a:off x="1837944" y="1933162"/>
            <a:ext cx="338328" cy="4114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1553725" y="1071078"/>
            <a:ext cx="96294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516667" y="886190"/>
            <a:ext cx="77517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7248" y="0"/>
            <a:ext cx="318959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b="1" dirty="0" smtClean="0">
                <a:solidFill>
                  <a:schemeClr val="tx1"/>
                </a:solidFill>
              </a:rPr>
              <a:t>Change locale on screen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993096" y="886193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Cookie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837648" y="4141470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Cookie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505338" y="2015458"/>
            <a:ext cx="2056750" cy="20574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505338" y="5250164"/>
            <a:ext cx="2056750" cy="20574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1628" y="2670048"/>
            <a:ext cx="2371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0680" y="5877132"/>
            <a:ext cx="1876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properties_filepa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8" y="1271906"/>
            <a:ext cx="2896004" cy="1933845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1178" y="4823856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正方形/長方形 9"/>
          <p:cNvSpPr/>
          <p:nvPr/>
        </p:nvSpPr>
        <p:spPr>
          <a:xfrm>
            <a:off x="1114022" y="4684585"/>
            <a:ext cx="2475736" cy="856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1851644" y="4906049"/>
            <a:ext cx="96294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814586" y="4721161"/>
            <a:ext cx="77517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0615" y="4822640"/>
            <a:ext cx="1285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正方形/長方形 15"/>
          <p:cNvSpPr/>
          <p:nvPr/>
        </p:nvSpPr>
        <p:spPr>
          <a:xfrm>
            <a:off x="4543552" y="4685414"/>
            <a:ext cx="2475736" cy="859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rot="10800000">
            <a:off x="5300222" y="5087752"/>
            <a:ext cx="927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6294916" y="4906051"/>
            <a:ext cx="77517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21117</TotalTime>
  <Words>14</Words>
  <PresentationFormat>画面に合わせる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2014-12-26T15:19:34Z</dcterms:modified>
</cp:coreProperties>
</file>