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1144" y="935962"/>
            <a:ext cx="819523" cy="44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Normal End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6232725" y="5160843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System Error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1143" y="1991942"/>
            <a:ext cx="819523" cy="483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Warning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338328" y="1991941"/>
            <a:ext cx="819523" cy="440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Screen Display</a:t>
            </a:r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1628553" y="1991941"/>
            <a:ext cx="1040490" cy="44036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Confirmation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232725" y="4100165"/>
            <a:ext cx="819523" cy="5008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Business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698555" y="2635649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Single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6" name="正方形/長方形 15"/>
          <p:cNvSpPr/>
          <p:nvPr/>
        </p:nvSpPr>
        <p:spPr>
          <a:xfrm>
            <a:off x="7698555" y="3587350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Multi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694068" y="3057674"/>
            <a:ext cx="1084126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Field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671144" y="2498489"/>
            <a:ext cx="1233532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not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38328" y="2432305"/>
            <a:ext cx="12329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Title,Label Display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634906" y="2432305"/>
            <a:ext cx="819523" cy="42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Dialog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0925" y="1693093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(A)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34906" y="170078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(B)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71144" y="64480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(C)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32725" y="4869687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71143" y="1700786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(D)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255569" y="3807532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(G)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694068" y="2352911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(E)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698555" y="3312359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48" idx="6"/>
            <a:endCxn id="69" idx="2"/>
          </p:cNvCxnSpPr>
          <p:nvPr/>
        </p:nvCxnSpPr>
        <p:spPr>
          <a:xfrm>
            <a:off x="5504434" y="3332720"/>
            <a:ext cx="653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48" idx="6"/>
            <a:endCxn id="6" idx="1"/>
          </p:cNvCxnSpPr>
          <p:nvPr/>
        </p:nvCxnSpPr>
        <p:spPr>
          <a:xfrm>
            <a:off x="5504434" y="3332720"/>
            <a:ext cx="728291" cy="204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48" idx="6"/>
            <a:endCxn id="11" idx="1"/>
          </p:cNvCxnSpPr>
          <p:nvPr/>
        </p:nvCxnSpPr>
        <p:spPr>
          <a:xfrm>
            <a:off x="5504434" y="3332720"/>
            <a:ext cx="728291" cy="1017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9" idx="6"/>
            <a:endCxn id="15" idx="1"/>
          </p:cNvCxnSpPr>
          <p:nvPr/>
        </p:nvCxnSpPr>
        <p:spPr>
          <a:xfrm flipV="1">
            <a:off x="6977548" y="2855831"/>
            <a:ext cx="721007" cy="47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16" idx="1"/>
          </p:cNvCxnSpPr>
          <p:nvPr/>
        </p:nvCxnSpPr>
        <p:spPr>
          <a:xfrm>
            <a:off x="6977548" y="3332720"/>
            <a:ext cx="721007" cy="47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4671143" y="1376325"/>
            <a:ext cx="132261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Complete message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44593" y="4382868"/>
            <a:ext cx="157908" cy="250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9" name="円/楕円 68"/>
          <p:cNvSpPr/>
          <p:nvPr/>
        </p:nvSpPr>
        <p:spPr>
          <a:xfrm>
            <a:off x="6158025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Input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42151" y="4798539"/>
            <a:ext cx="157908" cy="2504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1" name="正方形/長方形 70"/>
          <p:cNvSpPr/>
          <p:nvPr/>
        </p:nvSpPr>
        <p:spPr>
          <a:xfrm>
            <a:off x="442151" y="5217639"/>
            <a:ext cx="157908" cy="250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609584" y="4382868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600059" y="4798539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Warn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0059" y="5217639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Error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44593" y="4003021"/>
            <a:ext cx="157908" cy="2504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9584" y="4003021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Title,Label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84911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7698555" y="4003021"/>
            <a:ext cx="1203168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Class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71143" y="3552901"/>
            <a:ext cx="1007281" cy="47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044953" y="1982798"/>
            <a:ext cx="1060704" cy="5017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Result Messege </a:t>
            </a:r>
            <a:endParaRPr lang="ja-JP" altLang="en-US" sz="1100" dirty="0" smtClean="0"/>
          </a:p>
        </p:txBody>
      </p:sp>
      <p:cxnSp>
        <p:nvCxnSpPr>
          <p:cNvPr id="56" name="直線コネクタ 55"/>
          <p:cNvCxnSpPr>
            <a:stCxn id="53" idx="6"/>
            <a:endCxn id="4" idx="1"/>
          </p:cNvCxnSpPr>
          <p:nvPr/>
        </p:nvCxnSpPr>
        <p:spPr>
          <a:xfrm flipV="1">
            <a:off x="4105657" y="1156144"/>
            <a:ext cx="565487" cy="1077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3" idx="6"/>
            <a:endCxn id="8" idx="1"/>
          </p:cNvCxnSpPr>
          <p:nvPr/>
        </p:nvCxnSpPr>
        <p:spPr>
          <a:xfrm>
            <a:off x="4105657" y="2233685"/>
            <a:ext cx="5654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3" idx="6"/>
            <a:endCxn id="48" idx="2"/>
          </p:cNvCxnSpPr>
          <p:nvPr/>
        </p:nvCxnSpPr>
        <p:spPr>
          <a:xfrm>
            <a:off x="4105657" y="2233685"/>
            <a:ext cx="579254" cy="1099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19686</TotalTime>
  <Words>65</Words>
  <PresentationFormat>画面に合わせる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2014-02-27T09:36:15Z</dcterms:modified>
</cp:coreProperties>
</file>