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A376886-C281-4171-A986-7E0DC143A507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596571" y="2467438"/>
            <a:ext cx="4643483" cy="34181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093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1008329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6024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763086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081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924750" y="2002977"/>
            <a:ext cx="0" cy="35414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705746" y="1814747"/>
            <a:ext cx="0" cy="3729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931396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928073" y="3196467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036253" y="263198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22431" y="1967004"/>
            <a:ext cx="265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   request(no session)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730998" y="2467437"/>
            <a:ext cx="1480457" cy="34181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818140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798358" y="2236231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 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935920" y="4122734"/>
            <a:ext cx="36381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5818140" y="2976919"/>
            <a:ext cx="915752" cy="49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12872" y="26325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  set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42771" y="356646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(5) 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5818140" y="4539312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826715" y="4146093"/>
            <a:ext cx="9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  get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7003140" y="3512614"/>
            <a:ext cx="936171" cy="5805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ctr"/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(Object)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730998" y="2981905"/>
            <a:ext cx="337459" cy="5410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6741148" y="4107700"/>
            <a:ext cx="327309" cy="4316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5582597" y="2295004"/>
            <a:ext cx="223017" cy="94289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588605" y="4071417"/>
            <a:ext cx="223017" cy="7981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955436" y="4836582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955436" y="50934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641882" y="5224909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52398" y="4455968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(7)  response</a:t>
            </a: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961035" y="52312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線吹き出し 2 (枠付き) 92"/>
          <p:cNvSpPr/>
          <p:nvPr/>
        </p:nvSpPr>
        <p:spPr>
          <a:xfrm>
            <a:off x="1752369" y="5970213"/>
            <a:ext cx="1889513" cy="771675"/>
          </a:xfrm>
          <a:prstGeom prst="borderCallout2">
            <a:avLst>
              <a:gd name="adj1" fmla="val 18060"/>
              <a:gd name="adj2" fmla="val 106095"/>
              <a:gd name="adj3" fmla="val 17371"/>
              <a:gd name="adj4" fmla="val 120680"/>
              <a:gd name="adj5" fmla="val -25681"/>
              <a:gd name="adj6" fmla="val 129477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session of web application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390976" y="148974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74208" y="111193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332956" y="3132672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38" name="角丸四角形 37"/>
          <p:cNvSpPr/>
          <p:nvPr/>
        </p:nvSpPr>
        <p:spPr>
          <a:xfrm>
            <a:off x="3346394" y="4076260"/>
            <a:ext cx="875278" cy="2394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Session ID</a:t>
            </a:r>
            <a:endParaRPr kumimoji="1" lang="ja-JP" altLang="en-US" sz="1200" dirty="0"/>
          </a:p>
        </p:txBody>
      </p:sp>
      <p:sp>
        <p:nvSpPr>
          <p:cNvPr id="42" name="角丸四角形 41"/>
          <p:cNvSpPr/>
          <p:nvPr/>
        </p:nvSpPr>
        <p:spPr>
          <a:xfrm>
            <a:off x="3346394" y="4965265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3346397" y="5110408"/>
            <a:ext cx="875278" cy="119743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12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ID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1175342" y="5190949"/>
            <a:ext cx="4643483" cy="11953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153894" y="2467438"/>
            <a:ext cx="4643483" cy="18215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832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7562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493243" y="3992108"/>
            <a:ext cx="3638171" cy="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00094" y="364629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(1)  logout request</a:t>
            </a:r>
            <a:r>
              <a:rPr lang="ja-JP" altLang="en-US" sz="1600" dirty="0" smtClean="0"/>
              <a:t>　</a:t>
            </a: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5145928" y="3940791"/>
            <a:ext cx="223017" cy="4642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93547" y="3122522"/>
            <a:ext cx="596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kumimoji="1"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endParaRPr lang="en-US" altLang="ja-JP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1507159" y="30106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1512758" y="31484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388565" y="4158836"/>
            <a:ext cx="96794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376039" y="375612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511100" y="4335839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1482072" y="5068696"/>
            <a:ext cx="36638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579754" y="4477656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 login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64" name="正方形/長方形 63"/>
          <p:cNvSpPr/>
          <p:nvPr/>
        </p:nvSpPr>
        <p:spPr>
          <a:xfrm>
            <a:off x="5153185" y="5008321"/>
            <a:ext cx="223017" cy="7694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線吹き出し 2 (枠付き) 64"/>
          <p:cNvSpPr/>
          <p:nvPr/>
        </p:nvSpPr>
        <p:spPr>
          <a:xfrm>
            <a:off x="5833339" y="4322946"/>
            <a:ext cx="3065167" cy="670967"/>
          </a:xfrm>
          <a:prstGeom prst="borderCallout2">
            <a:avLst>
              <a:gd name="adj1" fmla="val 68896"/>
              <a:gd name="adj2" fmla="val -1868"/>
              <a:gd name="adj3" fmla="val 71451"/>
              <a:gd name="adj4" fmla="val -9065"/>
              <a:gd name="adj5" fmla="val 113845"/>
              <a:gd name="adj6" fmla="val -17078"/>
            </a:avLst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HttpSession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"id=SESSION01" is not found.</a:t>
            </a: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5386576" y="5392577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5449212" y="5062431"/>
            <a:ext cx="7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6291214" y="5064765"/>
            <a:ext cx="1480457" cy="11328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Id=SESSION02</a:t>
            </a:r>
            <a:endParaRPr kumimoji="1" lang="ja-JP" altLang="en-US" sz="1200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1506817" y="57331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821660" y="5395974"/>
            <a:ext cx="377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Set-Cookie:JSESSIONID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SESSION02</a:t>
            </a:r>
            <a:endParaRPr kumimoji="1" lang="ja-JP" altLang="en-US" sz="16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1487644" y="5957002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1493243" y="6094888"/>
            <a:ext cx="373016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8171543" y="3802285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7819571" y="3869771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8171543" y="3802285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 flipV="1">
            <a:off x="8171543" y="3828695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2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8"/>
            <a:ext cx="4643483" cy="20174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5647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752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2017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1600226" y="5176089"/>
            <a:ext cx="355295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77483" y="4460000"/>
            <a:ext cx="103978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1377209" y="2730168"/>
            <a:ext cx="223017" cy="2409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2 (枠付き) 49"/>
          <p:cNvSpPr/>
          <p:nvPr/>
        </p:nvSpPr>
        <p:spPr>
          <a:xfrm>
            <a:off x="2001965" y="2846064"/>
            <a:ext cx="1491966" cy="335486"/>
          </a:xfrm>
          <a:prstGeom prst="borderCallout2">
            <a:avLst>
              <a:gd name="adj1" fmla="val 68896"/>
              <a:gd name="adj2" fmla="val -1868"/>
              <a:gd name="adj3" fmla="val 69288"/>
              <a:gd name="adj4" fmla="val -18780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605827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(3)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5127035"/>
            <a:ext cx="223017" cy="9527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星 24 14"/>
          <p:cNvSpPr/>
          <p:nvPr/>
        </p:nvSpPr>
        <p:spPr>
          <a:xfrm>
            <a:off x="4771334" y="5165367"/>
            <a:ext cx="1821516" cy="518604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771334" y="5283944"/>
            <a:ext cx="18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Session </a:t>
            </a:r>
            <a:r>
              <a:rPr kumimoji="1" lang="en-US" altLang="ja-JP" sz="1200" dirty="0" smtClean="0"/>
              <a:t>Error</a:t>
            </a:r>
            <a:endParaRPr kumimoji="1" lang="ja-JP" altLang="en-US" sz="1200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518357" y="6004338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8800" y="4034509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30457" y="4091110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8800" y="4034509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8800" y="4060919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54" name="星 24 53"/>
          <p:cNvSpPr/>
          <p:nvPr/>
        </p:nvSpPr>
        <p:spPr>
          <a:xfrm>
            <a:off x="4552537" y="3585029"/>
            <a:ext cx="1837489" cy="613457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559794" y="3731371"/>
            <a:ext cx="183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Session </a:t>
            </a:r>
            <a:r>
              <a:rPr kumimoji="1" lang="en-US" altLang="ja-JP" sz="1600" dirty="0" smtClean="0"/>
              <a:t>timeout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1904570" y="3749184"/>
            <a:ext cx="2697040" cy="845886"/>
          </a:xfrm>
          <a:prstGeom prst="borderCallout2">
            <a:avLst>
              <a:gd name="adj1" fmla="val 67180"/>
              <a:gd name="adj2" fmla="val 101806"/>
              <a:gd name="adj3" fmla="val 66938"/>
              <a:gd name="adj4" fmla="val 108055"/>
              <a:gd name="adj5" fmla="val 41909"/>
              <a:gd name="adj6" fmla="val 112565"/>
            </a:avLst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4261" y="4100905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98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1153894" y="2467439"/>
            <a:ext cx="4643483" cy="12264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416" y="807566"/>
            <a:ext cx="859883" cy="682174"/>
          </a:xfrm>
          <a:prstGeom prst="rect">
            <a:avLst/>
          </a:prstGeom>
          <a:noFill/>
        </p:spPr>
      </p:pic>
      <p:sp>
        <p:nvSpPr>
          <p:cNvPr id="29" name="正方形/長方形 28"/>
          <p:cNvSpPr/>
          <p:nvPr/>
        </p:nvSpPr>
        <p:spPr>
          <a:xfrm>
            <a:off x="565652" y="179982"/>
            <a:ext cx="1832841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(Client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347" y="828326"/>
            <a:ext cx="736135" cy="986421"/>
          </a:xfrm>
          <a:prstGeom prst="rect">
            <a:avLst/>
          </a:prstGeom>
          <a:noFill/>
        </p:spPr>
      </p:pic>
      <p:sp>
        <p:nvSpPr>
          <p:cNvPr id="32" name="正方形/長方形 31"/>
          <p:cNvSpPr/>
          <p:nvPr/>
        </p:nvSpPr>
        <p:spPr>
          <a:xfrm>
            <a:off x="4320409" y="72861"/>
            <a:ext cx="1885319" cy="72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Web Application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(Server Side)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3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404" y="1321537"/>
            <a:ext cx="849338" cy="849339"/>
          </a:xfrm>
          <a:prstGeom prst="rect">
            <a:avLst/>
          </a:prstGeom>
          <a:noFill/>
        </p:spPr>
      </p:pic>
      <p:cxnSp>
        <p:nvCxnSpPr>
          <p:cNvPr id="35" name="直線コネクタ 34"/>
          <p:cNvCxnSpPr/>
          <p:nvPr/>
        </p:nvCxnSpPr>
        <p:spPr>
          <a:xfrm>
            <a:off x="1482073" y="2002977"/>
            <a:ext cx="0" cy="42236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263069" y="1814747"/>
            <a:ext cx="0" cy="44118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488719" y="2331289"/>
            <a:ext cx="36426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715303" y="1967004"/>
            <a:ext cx="35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Login request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6291215" y="2467436"/>
            <a:ext cx="1480457" cy="12264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Id=SESSION01</a:t>
            </a:r>
            <a:endParaRPr kumimoji="1"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5375463" y="2594915"/>
            <a:ext cx="9157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5388565" y="2244519"/>
            <a:ext cx="12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new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5139920" y="2295004"/>
            <a:ext cx="223017" cy="4714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1512759" y="269572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線吹き出し 2 (枠付き) 64"/>
          <p:cNvSpPr/>
          <p:nvPr/>
        </p:nvSpPr>
        <p:spPr>
          <a:xfrm>
            <a:off x="1773575" y="3270943"/>
            <a:ext cx="3072980" cy="845886"/>
          </a:xfrm>
          <a:prstGeom prst="borderCallout2">
            <a:avLst>
              <a:gd name="adj1" fmla="val 7125"/>
              <a:gd name="adj2" fmla="val 101806"/>
              <a:gd name="adj3" fmla="val 6883"/>
              <a:gd name="adj4" fmla="val 108764"/>
              <a:gd name="adj5" fmla="val 21319"/>
              <a:gd name="adj6" fmla="val 111859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</a:p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Session timeout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Application Server.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1600226" y="4755183"/>
            <a:ext cx="3552959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263069" y="3665507"/>
            <a:ext cx="10397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5264693" y="3295388"/>
            <a:ext cx="19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(1’) </a:t>
            </a:r>
            <a:r>
              <a:rPr lang="en-US" altLang="ja-JP" dirty="0"/>
              <a:t>invalidate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1377209" y="2730168"/>
            <a:ext cx="223017" cy="21611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600226" y="4155893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(2) request</a:t>
            </a:r>
          </a:p>
          <a:p>
            <a:r>
              <a:rPr lang="en-US" altLang="ja-JP" sz="1600" dirty="0" smtClean="0"/>
              <a:t>       </a:t>
            </a:r>
            <a:r>
              <a:rPr lang="en-US" altLang="ja-JP" sz="1600" dirty="0" err="1" smtClean="0"/>
              <a:t>Cookie:JSESSIONID</a:t>
            </a:r>
            <a:r>
              <a:rPr lang="en-US" altLang="ja-JP" sz="1600" dirty="0" smtClean="0"/>
              <a:t>=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SESSION01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153185" y="4706130"/>
            <a:ext cx="223017" cy="121009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488719" y="5733005"/>
            <a:ext cx="359461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8171543" y="3214468"/>
            <a:ext cx="922307" cy="4502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000" dirty="0" smtClean="0"/>
              <a:t>&lt;servlet&gt;</a:t>
            </a:r>
          </a:p>
          <a:p>
            <a:pPr algn="ctr"/>
            <a:r>
              <a:rPr kumimoji="1" lang="en-US" altLang="ja-JP" sz="1000" dirty="0" err="1" smtClean="0"/>
              <a:t>HttpSession</a:t>
            </a:r>
            <a:endParaRPr kumimoji="1" lang="en-US" altLang="ja-JP" sz="1000" dirty="0" smtClean="0"/>
          </a:p>
        </p:txBody>
      </p:sp>
      <p:sp>
        <p:nvSpPr>
          <p:cNvPr id="30" name="右矢印 29"/>
          <p:cNvSpPr/>
          <p:nvPr/>
        </p:nvSpPr>
        <p:spPr>
          <a:xfrm>
            <a:off x="7823199" y="3263795"/>
            <a:ext cx="312058" cy="41557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H="1">
            <a:off x="8171543" y="3214468"/>
            <a:ext cx="922307" cy="45025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8171543" y="3240878"/>
            <a:ext cx="922308" cy="4027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1964716" y="1481270"/>
            <a:ext cx="28150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747948" y="1103468"/>
            <a:ext cx="130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HTTP(S)</a:t>
            </a:r>
            <a:endParaRPr kumimoji="1" lang="ja-JP" altLang="en-US" dirty="0"/>
          </a:p>
        </p:txBody>
      </p:sp>
      <p:sp>
        <p:nvSpPr>
          <p:cNvPr id="49" name="線吹き出し 2 (枠付き) 48"/>
          <p:cNvSpPr/>
          <p:nvPr/>
        </p:nvSpPr>
        <p:spPr>
          <a:xfrm>
            <a:off x="5889406" y="3885379"/>
            <a:ext cx="3072980" cy="1125802"/>
          </a:xfrm>
          <a:prstGeom prst="borderCallout2">
            <a:avLst>
              <a:gd name="adj1" fmla="val 54751"/>
              <a:gd name="adj2" fmla="val -2342"/>
              <a:gd name="adj3" fmla="val 55367"/>
              <a:gd name="adj4" fmla="val -11206"/>
              <a:gd name="adj5" fmla="val 77479"/>
              <a:gd name="adj6" fmla="val -19210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Detected a request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after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timeout by Spring Security.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13196" y="5145548"/>
            <a:ext cx="377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(4)  response</a:t>
            </a:r>
          </a:p>
          <a:p>
            <a:r>
              <a:rPr lang="en-US" altLang="ja-JP" sz="1600" dirty="0" smtClean="0"/>
              <a:t>       302 Found(Redirect)</a:t>
            </a:r>
            <a:endParaRPr kumimoji="1" lang="ja-JP" altLang="en-US" sz="1600" dirty="0"/>
          </a:p>
        </p:txBody>
      </p:sp>
      <p:sp>
        <p:nvSpPr>
          <p:cNvPr id="56" name="線吹き出し 2 (枠付き) 55"/>
          <p:cNvSpPr/>
          <p:nvPr/>
        </p:nvSpPr>
        <p:spPr>
          <a:xfrm>
            <a:off x="2026260" y="2828562"/>
            <a:ext cx="1491966" cy="270246"/>
          </a:xfrm>
          <a:prstGeom prst="borderCallout2">
            <a:avLst>
              <a:gd name="adj1" fmla="val 68896"/>
              <a:gd name="adj2" fmla="val -1868"/>
              <a:gd name="adj3" fmla="val 70370"/>
              <a:gd name="adj4" fmla="val -10025"/>
              <a:gd name="adj5" fmla="val 116008"/>
              <a:gd name="adj6" fmla="val -30936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</a:t>
            </a:r>
          </a:p>
        </p:txBody>
      </p:sp>
      <p:sp>
        <p:nvSpPr>
          <p:cNvPr id="57" name="星 24 56"/>
          <p:cNvSpPr/>
          <p:nvPr/>
        </p:nvSpPr>
        <p:spPr>
          <a:xfrm>
            <a:off x="4946048" y="3073405"/>
            <a:ext cx="1370926" cy="299978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079914" y="3117381"/>
            <a:ext cx="1106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/>
              <a:t>Session </a:t>
            </a:r>
            <a:r>
              <a:rPr kumimoji="1" lang="en-US" altLang="ja-JP" sz="900" dirty="0" smtClean="0"/>
              <a:t>timeout</a:t>
            </a:r>
            <a:endParaRPr kumimoji="1" lang="ja-JP" altLang="en-US" sz="900" dirty="0"/>
          </a:p>
        </p:txBody>
      </p:sp>
      <p:sp>
        <p:nvSpPr>
          <p:cNvPr id="60" name="星 24 59"/>
          <p:cNvSpPr/>
          <p:nvPr/>
        </p:nvSpPr>
        <p:spPr>
          <a:xfrm>
            <a:off x="4832392" y="5001825"/>
            <a:ext cx="1821516" cy="914400"/>
          </a:xfrm>
          <a:prstGeom prst="star24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70754" y="5275366"/>
            <a:ext cx="18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Session </a:t>
            </a:r>
            <a:r>
              <a:rPr kumimoji="1" lang="en-US" altLang="ja-JP" dirty="0" smtClean="0"/>
              <a:t>Error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4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0893" y="825925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1/3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123407" y="140103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44137" y="96645"/>
            <a:ext cx="2401229" cy="6244682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00893" y="1959570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2/3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140122" y="2538887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1539379" y="254112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68" name="直線矢印コネクタ 67"/>
          <p:cNvCxnSpPr>
            <a:stCxn id="4" idx="2"/>
            <a:endCxn id="60" idx="0"/>
          </p:cNvCxnSpPr>
          <p:nvPr/>
        </p:nvCxnSpPr>
        <p:spPr>
          <a:xfrm>
            <a:off x="2123407" y="1650374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3892565" y="2149830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74" name="角丸四角形 73"/>
          <p:cNvSpPr/>
          <p:nvPr/>
        </p:nvSpPr>
        <p:spPr>
          <a:xfrm>
            <a:off x="4192857" y="3032614"/>
            <a:ext cx="1828799" cy="5987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err="1" smtClean="0">
                <a:solidFill>
                  <a:prstClr val="white"/>
                </a:solidFill>
              </a:rPr>
              <a:t>WizardForm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1524511" y="3092533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Wizard </a:t>
            </a:r>
            <a:r>
              <a:rPr lang="en-US" altLang="ja-JP" sz="1600" dirty="0" smtClean="0">
                <a:solidFill>
                  <a:prstClr val="black"/>
                </a:solidFill>
              </a:rPr>
              <a:t>Form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3/3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163740" y="3671850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Next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562997" y="3674083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539379" y="4259863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2161362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OK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563528" y="4833092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Back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2123834" y="2784019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2137744" y="3935747"/>
            <a:ext cx="0" cy="309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1552166" y="5400414"/>
            <a:ext cx="1245028" cy="814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Complete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2140549" y="5074394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2798152" y="1401033"/>
            <a:ext cx="1394705" cy="176308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0" idx="3"/>
          </p:cNvCxnSpPr>
          <p:nvPr/>
        </p:nvCxnSpPr>
        <p:spPr>
          <a:xfrm>
            <a:off x="2745921" y="2371795"/>
            <a:ext cx="1446936" cy="960176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0" idx="3"/>
          </p:cNvCxnSpPr>
          <p:nvPr/>
        </p:nvCxnSpPr>
        <p:spPr>
          <a:xfrm flipV="1">
            <a:off x="2769539" y="3410857"/>
            <a:ext cx="1423318" cy="9390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84" idx="3"/>
          </p:cNvCxnSpPr>
          <p:nvPr/>
        </p:nvCxnSpPr>
        <p:spPr>
          <a:xfrm flipV="1">
            <a:off x="2784407" y="3504758"/>
            <a:ext cx="1408450" cy="116237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 flipV="1">
            <a:off x="2798152" y="3631328"/>
            <a:ext cx="1394705" cy="216727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944137" y="96646"/>
            <a:ext cx="2401229" cy="1507184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 err="1" smtClean="0">
                <a:solidFill>
                  <a:schemeClr val="accent1"/>
                </a:solidFill>
              </a:rPr>
              <a:t>OrderItemController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3979669" y="1757953"/>
            <a:ext cx="2497874" cy="18399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600" dirty="0" smtClean="0"/>
              <a:t>&lt;servlet&gt;</a:t>
            </a:r>
          </a:p>
          <a:p>
            <a:pPr algn="ctr"/>
            <a:r>
              <a:rPr kumimoji="1" lang="en-US" altLang="ja-JP" dirty="0" err="1" smtClean="0"/>
              <a:t>HttpSession</a:t>
            </a:r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4279961" y="2677022"/>
            <a:ext cx="1828799" cy="5987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dirty="0" smtClean="0">
                <a:solidFill>
                  <a:prstClr val="white"/>
                </a:solidFill>
              </a:rPr>
              <a:t>Cart</a:t>
            </a:r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944137" y="1773059"/>
            <a:ext cx="2401229" cy="1618790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CartController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944136" y="3616379"/>
            <a:ext cx="2401229" cy="3045678"/>
          </a:xfrm>
          <a:prstGeom prst="roundRect">
            <a:avLst/>
          </a:prstGeom>
          <a:noFill/>
          <a:ln w="317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chemeClr val="accent1"/>
                </a:solidFill>
              </a:rPr>
              <a:t>OrderController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500893" y="631519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Item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1552766" y="1210836"/>
            <a:ext cx="57606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Add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500893" y="2437541"/>
            <a:ext cx="1245028" cy="8244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Cart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286000" y="3012438"/>
            <a:ext cx="430893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1100" dirty="0" smtClean="0">
                <a:solidFill>
                  <a:prstClr val="white"/>
                </a:solidFill>
              </a:rPr>
              <a:t>Edit</a:t>
            </a:r>
            <a:endParaRPr lang="ja-JP" altLang="en-US" sz="1100" dirty="0">
              <a:solidFill>
                <a:prstClr val="white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1517889" y="3012438"/>
            <a:ext cx="753597" cy="194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800" dirty="0" smtClean="0">
                <a:solidFill>
                  <a:prstClr val="white"/>
                </a:solidFill>
              </a:rPr>
              <a:t>Go To Order</a:t>
            </a:r>
            <a:endParaRPr lang="ja-JP" altLang="en-US" sz="800" dirty="0">
              <a:solidFill>
                <a:prstClr val="white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505215" y="4201033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2770601" y="1307863"/>
            <a:ext cx="1429533" cy="1534464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770601" y="3023933"/>
            <a:ext cx="1429533" cy="1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1505215" y="5057374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Confirm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500893" y="5891945"/>
            <a:ext cx="1245028" cy="537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Order</a:t>
            </a:r>
          </a:p>
          <a:p>
            <a:pPr algn="ctr"/>
            <a:r>
              <a:rPr lang="en-US" altLang="ja-JP" sz="1600" dirty="0" smtClean="0">
                <a:solidFill>
                  <a:prstClr val="black"/>
                </a:solidFill>
              </a:rPr>
              <a:t>Complete</a:t>
            </a:r>
          </a:p>
        </p:txBody>
      </p:sp>
      <p:cxnSp>
        <p:nvCxnSpPr>
          <p:cNvPr id="77" name="直線矢印コネクタ 76"/>
          <p:cNvCxnSpPr>
            <a:endCxn id="75" idx="0"/>
          </p:cNvCxnSpPr>
          <p:nvPr/>
        </p:nvCxnSpPr>
        <p:spPr>
          <a:xfrm flipH="1">
            <a:off x="2127729" y="4716490"/>
            <a:ext cx="2200" cy="340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2129929" y="5580088"/>
            <a:ext cx="0" cy="30919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右カーブ矢印 8"/>
          <p:cNvSpPr/>
          <p:nvPr/>
        </p:nvSpPr>
        <p:spPr>
          <a:xfrm>
            <a:off x="1001486" y="3016678"/>
            <a:ext cx="499407" cy="137389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右カーブ矢印 79"/>
          <p:cNvSpPr/>
          <p:nvPr/>
        </p:nvSpPr>
        <p:spPr>
          <a:xfrm>
            <a:off x="1001486" y="1210836"/>
            <a:ext cx="492817" cy="137161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770601" y="3208786"/>
            <a:ext cx="1429533" cy="1260863"/>
          </a:xfrm>
          <a:prstGeom prst="straightConnector1">
            <a:avLst/>
          </a:prstGeom>
          <a:ln w="9525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2990"/>
            <a:ext cx="2362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65" y="412886"/>
            <a:ext cx="23812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0" y="412990"/>
            <a:ext cx="23907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20884"/>
            <a:ext cx="23241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65" y="2311359"/>
            <a:ext cx="236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矢印 4"/>
          <p:cNvSpPr/>
          <p:nvPr/>
        </p:nvSpPr>
        <p:spPr>
          <a:xfrm>
            <a:off x="2710609" y="893717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右矢印 13"/>
          <p:cNvSpPr/>
          <p:nvPr/>
        </p:nvSpPr>
        <p:spPr>
          <a:xfrm>
            <a:off x="5479638" y="894206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矢印 5"/>
          <p:cNvSpPr/>
          <p:nvPr/>
        </p:nvSpPr>
        <p:spPr>
          <a:xfrm rot="10800000">
            <a:off x="5515640" y="2898987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右矢印 17"/>
          <p:cNvSpPr/>
          <p:nvPr/>
        </p:nvSpPr>
        <p:spPr>
          <a:xfrm rot="8271871">
            <a:off x="5343919" y="1964142"/>
            <a:ext cx="720688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2376264" cy="14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77" y="1844824"/>
            <a:ext cx="2350549" cy="146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97" y="1844824"/>
            <a:ext cx="2315481" cy="14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618" y="3789040"/>
            <a:ext cx="23159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左右矢印 10"/>
          <p:cNvSpPr/>
          <p:nvPr/>
        </p:nvSpPr>
        <p:spPr>
          <a:xfrm>
            <a:off x="2795421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カーブ矢印 3"/>
          <p:cNvSpPr/>
          <p:nvPr/>
        </p:nvSpPr>
        <p:spPr>
          <a:xfrm>
            <a:off x="4086809" y="3278921"/>
            <a:ext cx="720080" cy="432048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左右矢印 12"/>
          <p:cNvSpPr/>
          <p:nvPr/>
        </p:nvSpPr>
        <p:spPr>
          <a:xfrm>
            <a:off x="5663830" y="2413104"/>
            <a:ext cx="504056" cy="28803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カーブ矢印 5"/>
          <p:cNvSpPr/>
          <p:nvPr/>
        </p:nvSpPr>
        <p:spPr>
          <a:xfrm rot="10800000" flipV="1">
            <a:off x="1590783" y="936104"/>
            <a:ext cx="5976664" cy="98072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 rot="16200000">
            <a:off x="7094382" y="3408372"/>
            <a:ext cx="486309" cy="27502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19596</TotalTime>
  <Words>318</Words>
  <PresentationFormat>画面に合わせる (4:3)</PresentationFormat>
  <Paragraphs>131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2014-10-28T01:03:08Z</dcterms:modified>
</cp:coreProperties>
</file>