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2" autoAdjust="0"/>
    <p:restoredTop sz="94547" autoAdjust="0"/>
  </p:normalViewPr>
  <p:slideViewPr>
    <p:cSldViewPr snapToGrid="0" snapToObjects="1">
      <p:cViewPr varScale="1">
        <p:scale>
          <a:sx n="109" d="100"/>
          <a:sy n="109" d="100"/>
        </p:scale>
        <p:origin x="13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275279" y="1054101"/>
            <a:ext cx="3205802" cy="194969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</a:rPr>
              <a:t>ApplicationContext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For</a:t>
            </a:r>
          </a:p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Web Application</a:t>
            </a:r>
          </a:p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(Parent Context)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287979" y="4560064"/>
            <a:ext cx="3205802" cy="170103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</a:rPr>
              <a:t>ApplicationContext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per</a:t>
            </a:r>
          </a:p>
          <a:p>
            <a:pPr algn="ctr"/>
            <a:r>
              <a:rPr lang="en-US" altLang="ja-JP" sz="2400" dirty="0" err="1">
                <a:solidFill>
                  <a:schemeClr val="bg1"/>
                </a:solidFill>
              </a:rPr>
              <a:t>DispatcherServlet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" name="フローチャート: 書類 1"/>
          <p:cNvSpPr/>
          <p:nvPr/>
        </p:nvSpPr>
        <p:spPr>
          <a:xfrm>
            <a:off x="4192245" y="597406"/>
            <a:ext cx="1316855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applicationContext.xml</a:t>
            </a:r>
            <a:endParaRPr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フローチャート: 書類 21"/>
          <p:cNvSpPr/>
          <p:nvPr/>
        </p:nvSpPr>
        <p:spPr>
          <a:xfrm>
            <a:off x="5352876" y="1228736"/>
            <a:ext cx="1303160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domain.xml</a:t>
            </a:r>
            <a:endParaRPr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フローチャート: 書類 22"/>
          <p:cNvSpPr/>
          <p:nvPr/>
        </p:nvSpPr>
        <p:spPr>
          <a:xfrm>
            <a:off x="6504185" y="1857883"/>
            <a:ext cx="1290164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infra.xml</a:t>
            </a:r>
            <a:endParaRPr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フローチャート: 書類 23"/>
          <p:cNvSpPr/>
          <p:nvPr/>
        </p:nvSpPr>
        <p:spPr>
          <a:xfrm>
            <a:off x="7712893" y="2434580"/>
            <a:ext cx="1290164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env.xml</a:t>
            </a:r>
            <a:endParaRPr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フローチャート: 書類 24"/>
          <p:cNvSpPr/>
          <p:nvPr/>
        </p:nvSpPr>
        <p:spPr>
          <a:xfrm>
            <a:off x="4196761" y="2547379"/>
            <a:ext cx="1316855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spring-</a:t>
            </a:r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security.xml</a:t>
            </a:r>
            <a:endParaRPr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フローチャート: 書類 25"/>
          <p:cNvSpPr/>
          <p:nvPr/>
        </p:nvSpPr>
        <p:spPr>
          <a:xfrm>
            <a:off x="4192245" y="4905883"/>
            <a:ext cx="1316855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spring-</a:t>
            </a:r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mvc.xml</a:t>
            </a:r>
            <a:endParaRPr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カギ線コネクタ 4"/>
          <p:cNvCxnSpPr>
            <a:stCxn id="18" idx="3"/>
            <a:endCxn id="2" idx="1"/>
          </p:cNvCxnSpPr>
          <p:nvPr/>
        </p:nvCxnSpPr>
        <p:spPr>
          <a:xfrm flipV="1">
            <a:off x="3481081" y="1105406"/>
            <a:ext cx="711162" cy="92354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22" idx="2"/>
            <a:endCxn id="23" idx="1"/>
          </p:cNvCxnSpPr>
          <p:nvPr/>
        </p:nvCxnSpPr>
        <p:spPr>
          <a:xfrm rot="16200000" flipH="1">
            <a:off x="6160162" y="2021862"/>
            <a:ext cx="188316" cy="4997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23" idx="2"/>
            <a:endCxn id="24" idx="1"/>
          </p:cNvCxnSpPr>
          <p:nvPr/>
        </p:nvCxnSpPr>
        <p:spPr>
          <a:xfrm rot="16200000" flipH="1">
            <a:off x="7363147" y="2592834"/>
            <a:ext cx="135866" cy="56362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608357" y="1793589"/>
            <a:ext cx="751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595959"/>
                </a:solidFill>
              </a:rPr>
              <a:t>import</a:t>
            </a:r>
            <a:endParaRPr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004457" y="3003796"/>
            <a:ext cx="751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595959"/>
                </a:solidFill>
              </a:rPr>
              <a:t>import</a:t>
            </a:r>
            <a:endParaRPr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988491" y="2959856"/>
            <a:ext cx="751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595959"/>
                </a:solidFill>
              </a:rPr>
              <a:t>import</a:t>
            </a:r>
            <a:endParaRPr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41" name="フローチャート: 書類 40"/>
          <p:cNvSpPr/>
          <p:nvPr/>
        </p:nvSpPr>
        <p:spPr>
          <a:xfrm>
            <a:off x="6504185" y="3493263"/>
            <a:ext cx="1290164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codelist.xml</a:t>
            </a:r>
            <a:endParaRPr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5" name="カギ線コネクタ 54"/>
          <p:cNvCxnSpPr>
            <a:stCxn id="22" idx="2"/>
            <a:endCxn id="41" idx="1"/>
          </p:cNvCxnSpPr>
          <p:nvPr/>
        </p:nvCxnSpPr>
        <p:spPr>
          <a:xfrm rot="16200000" flipH="1">
            <a:off x="5342472" y="2839552"/>
            <a:ext cx="1823696" cy="4997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1" idx="0"/>
            <a:endCxn id="18" idx="2"/>
          </p:cNvCxnSpPr>
          <p:nvPr/>
        </p:nvCxnSpPr>
        <p:spPr>
          <a:xfrm flipH="1" flipV="1">
            <a:off x="1878180" y="3003796"/>
            <a:ext cx="12700" cy="15562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2" idx="2"/>
            <a:endCxn id="22" idx="1"/>
          </p:cNvCxnSpPr>
          <p:nvPr/>
        </p:nvCxnSpPr>
        <p:spPr>
          <a:xfrm rot="16200000" flipH="1">
            <a:off x="5006526" y="1390385"/>
            <a:ext cx="190499" cy="50220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18" idx="3"/>
            <a:endCxn id="25" idx="1"/>
          </p:cNvCxnSpPr>
          <p:nvPr/>
        </p:nvCxnSpPr>
        <p:spPr>
          <a:xfrm>
            <a:off x="3481081" y="2028950"/>
            <a:ext cx="715678" cy="10264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3467482" y="708222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595959"/>
                </a:solidFill>
              </a:rPr>
              <a:t>load</a:t>
            </a:r>
            <a:endParaRPr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451355" y="3140459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595959"/>
                </a:solidFill>
              </a:rPr>
              <a:t>load</a:t>
            </a:r>
            <a:endParaRPr lang="ja-JP" altLang="en-US" sz="1600" dirty="0">
              <a:solidFill>
                <a:srgbClr val="595959"/>
              </a:solidFill>
            </a:endParaRPr>
          </a:p>
        </p:txBody>
      </p:sp>
      <p:cxnSp>
        <p:nvCxnSpPr>
          <p:cNvPr id="86" name="カギ線コネクタ 85"/>
          <p:cNvCxnSpPr>
            <a:stCxn id="21" idx="3"/>
            <a:endCxn id="26" idx="1"/>
          </p:cNvCxnSpPr>
          <p:nvPr/>
        </p:nvCxnSpPr>
        <p:spPr>
          <a:xfrm>
            <a:off x="3493781" y="5410581"/>
            <a:ext cx="698462" cy="33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551674" y="5043239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595959"/>
                </a:solidFill>
              </a:rPr>
              <a:t>load</a:t>
            </a:r>
            <a:endParaRPr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903582" y="3794653"/>
            <a:ext cx="3404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595959"/>
                </a:solidFill>
              </a:rPr>
              <a:t>If </a:t>
            </a:r>
            <a:r>
              <a:rPr lang="en-US" altLang="ja-JP" sz="1600" dirty="0">
                <a:solidFill>
                  <a:srgbClr val="595959"/>
                </a:solidFill>
              </a:rPr>
              <a:t>not found dependency component, </a:t>
            </a:r>
          </a:p>
          <a:p>
            <a:r>
              <a:rPr lang="en-US" altLang="ja-JP" sz="1600" dirty="0">
                <a:solidFill>
                  <a:srgbClr val="595959"/>
                </a:solidFill>
              </a:rPr>
              <a:t>fetch component from </a:t>
            </a:r>
            <a:r>
              <a:rPr lang="en-US" altLang="ja-JP" sz="1600">
                <a:solidFill>
                  <a:srgbClr val="595959"/>
                </a:solidFill>
              </a:rPr>
              <a:t>parent context.</a:t>
            </a:r>
            <a:endParaRPr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14680" y="593778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595959"/>
                </a:solidFill>
              </a:rPr>
              <a:t>(1)</a:t>
            </a:r>
            <a:endParaRPr lang="ja-JP" altLang="en-US" sz="3200" dirty="0">
              <a:solidFill>
                <a:srgbClr val="595959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21582" y="4036241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595959"/>
                </a:solidFill>
              </a:rPr>
              <a:t>(2)</a:t>
            </a:r>
            <a:endParaRPr lang="ja-JP" altLang="en-US" sz="3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446981" y="3130549"/>
            <a:ext cx="2150421" cy="8255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org.terasoluna.gfw</a:t>
            </a:r>
            <a:r>
              <a:rPr lang="en-US" altLang="ja-JP" sz="1600" dirty="0">
                <a:solidFill>
                  <a:schemeClr val="bg1"/>
                </a:solidFill>
              </a:rPr>
              <a:t>	</a:t>
            </a:r>
          </a:p>
          <a:p>
            <a:pPr algn="ctr"/>
            <a:r>
              <a:rPr lang="en-US" altLang="ja-JP" sz="1600" dirty="0" err="1">
                <a:solidFill>
                  <a:schemeClr val="bg1"/>
                </a:solidFill>
              </a:rPr>
              <a:t>terasoluna</a:t>
            </a:r>
            <a:r>
              <a:rPr lang="en-US" altLang="ja-JP" sz="1600" dirty="0">
                <a:solidFill>
                  <a:schemeClr val="bg1"/>
                </a:solidFill>
              </a:rPr>
              <a:t>-</a:t>
            </a:r>
            <a:r>
              <a:rPr lang="en-US" altLang="ja-JP" sz="1600" dirty="0" err="1">
                <a:solidFill>
                  <a:schemeClr val="bg1"/>
                </a:solidFill>
              </a:rPr>
              <a:t>gfw</a:t>
            </a:r>
            <a:r>
              <a:rPr lang="en-US" altLang="ja-JP" sz="1600" dirty="0">
                <a:solidFill>
                  <a:schemeClr val="bg1"/>
                </a:solidFill>
              </a:rPr>
              <a:t>-parent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-219321" y="3124200"/>
            <a:ext cx="2506021" cy="825500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org.springframework.boot</a:t>
            </a:r>
            <a:endParaRPr lang="en-US" altLang="ja-JP" sz="1600" dirty="0"/>
          </a:p>
          <a:p>
            <a:pPr algn="ctr"/>
            <a:r>
              <a:rPr lang="en-US" altLang="ja-JP" sz="1600" dirty="0"/>
              <a:t>spring</a:t>
            </a:r>
            <a:r>
              <a:rPr lang="en-US" altLang="ja-JP" sz="1600" dirty="0"/>
              <a:t>-boot-dependencies</a:t>
            </a:r>
            <a:endParaRPr lang="en-US" altLang="ja-JP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4788071" y="3130549"/>
            <a:ext cx="140953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595959"/>
                </a:solidFill>
              </a:rPr>
              <a:t>artifactId</a:t>
            </a:r>
            <a:endParaRPr lang="en-US" altLang="ja-JP" sz="1600" dirty="0">
              <a:solidFill>
                <a:srgbClr val="595959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141691" y="1155698"/>
            <a:ext cx="182451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595959"/>
                </a:solidFill>
              </a:rPr>
              <a:t>artifactId</a:t>
            </a:r>
            <a:r>
              <a:rPr lang="en-US" altLang="ja-JP" sz="1600" dirty="0">
                <a:solidFill>
                  <a:srgbClr val="595959"/>
                </a:solidFill>
              </a:rPr>
              <a:t>-web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7141691" y="2133601"/>
            <a:ext cx="182451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595959"/>
                </a:solidFill>
              </a:rPr>
              <a:t>artifactId</a:t>
            </a:r>
            <a:r>
              <a:rPr lang="en-US" altLang="ja-JP" sz="1600" dirty="0">
                <a:solidFill>
                  <a:srgbClr val="595959"/>
                </a:solidFill>
              </a:rPr>
              <a:t>-domain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7141691" y="3136898"/>
            <a:ext cx="182451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595959"/>
                </a:solidFill>
              </a:rPr>
              <a:t>artifactId-env</a:t>
            </a:r>
            <a:endParaRPr lang="en-US" altLang="ja-JP" sz="1600" dirty="0">
              <a:solidFill>
                <a:srgbClr val="595959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7141691" y="4152898"/>
            <a:ext cx="182451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595959"/>
                </a:solidFill>
              </a:rPr>
              <a:t>artifactId-initdb</a:t>
            </a:r>
            <a:endParaRPr lang="en-US" altLang="ja-JP" sz="1600" dirty="0">
              <a:solidFill>
                <a:srgbClr val="595959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141691" y="5143498"/>
            <a:ext cx="182451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595959"/>
                </a:solidFill>
              </a:rPr>
              <a:t>artifactId</a:t>
            </a:r>
            <a:r>
              <a:rPr lang="en-US" altLang="ja-JP" sz="1600" dirty="0">
                <a:solidFill>
                  <a:srgbClr val="595959"/>
                </a:solidFill>
              </a:rPr>
              <a:t>-selenium</a:t>
            </a:r>
          </a:p>
        </p:txBody>
      </p:sp>
      <p:cxnSp>
        <p:nvCxnSpPr>
          <p:cNvPr id="19" name="直線矢印コネクタ 18"/>
          <p:cNvCxnSpPr>
            <a:stCxn id="5" idx="2"/>
            <a:endCxn id="7" idx="2"/>
          </p:cNvCxnSpPr>
          <p:nvPr/>
        </p:nvCxnSpPr>
        <p:spPr>
          <a:xfrm rot="5400000" flipH="1">
            <a:off x="2274767" y="2708627"/>
            <a:ext cx="6349" cy="2488501"/>
          </a:xfrm>
          <a:prstGeom prst="bentConnector3">
            <a:avLst>
              <a:gd name="adj1" fmla="val -360056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18"/>
          <p:cNvCxnSpPr>
            <a:stCxn id="8" idx="0"/>
            <a:endCxn id="5" idx="0"/>
          </p:cNvCxnSpPr>
          <p:nvPr/>
        </p:nvCxnSpPr>
        <p:spPr>
          <a:xfrm rot="16200000" flipV="1">
            <a:off x="4507513" y="2145228"/>
            <a:ext cx="12700" cy="197064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84201" y="4197866"/>
            <a:ext cx="423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the dependency management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191049" y="25077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63548" y="37523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6963891" y="977900"/>
            <a:ext cx="2142011" cy="51562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65" name="直線矢印コネクタ 18"/>
          <p:cNvCxnSpPr/>
          <p:nvPr/>
        </p:nvCxnSpPr>
        <p:spPr>
          <a:xfrm>
            <a:off x="6197602" y="3739634"/>
            <a:ext cx="766289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6146802" y="2984498"/>
            <a:ext cx="90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直線矢印コネクタ 18"/>
          <p:cNvCxnSpPr/>
          <p:nvPr/>
        </p:nvCxnSpPr>
        <p:spPr>
          <a:xfrm>
            <a:off x="6197602" y="3417331"/>
            <a:ext cx="766289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4690591" y="787400"/>
            <a:ext cx="4758211" cy="5499100"/>
          </a:xfrm>
          <a:prstGeom prst="round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72" name="線吹き出し 2 (枠付き) 71"/>
          <p:cNvSpPr/>
          <p:nvPr/>
        </p:nvSpPr>
        <p:spPr>
          <a:xfrm>
            <a:off x="2550640" y="4737096"/>
            <a:ext cx="1955800" cy="1143002"/>
          </a:xfrm>
          <a:prstGeom prst="borderCallout2">
            <a:avLst>
              <a:gd name="adj1" fmla="val 15417"/>
              <a:gd name="adj2" fmla="val 107251"/>
              <a:gd name="adj3" fmla="val 14306"/>
              <a:gd name="adj4" fmla="val 134632"/>
              <a:gd name="adj5" fmla="val -51944"/>
              <a:gd name="adj6" fmla="val 158528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rgbClr val="595959"/>
                </a:solidFill>
              </a:rPr>
              <a:t>Your Projects</a:t>
            </a:r>
            <a:endParaRPr lang="ja-JP" altLang="en-US" sz="2800" b="1" dirty="0">
              <a:solidFill>
                <a:srgbClr val="595959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560124" y="2386447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595959"/>
                </a:solidFill>
              </a:rPr>
              <a:t>(1)</a:t>
            </a:r>
            <a:endParaRPr lang="ja-JP" altLang="en-US" sz="3200" dirty="0">
              <a:solidFill>
                <a:srgbClr val="595959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586858" y="2568731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595959"/>
                </a:solidFill>
              </a:rPr>
              <a:t>(2)</a:t>
            </a:r>
            <a:endParaRPr lang="ja-JP" altLang="en-US" sz="3200" dirty="0">
              <a:solidFill>
                <a:srgbClr val="595959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-57321" y="2566039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595959"/>
                </a:solidFill>
              </a:rPr>
              <a:t>(3)</a:t>
            </a:r>
            <a:endParaRPr lang="ja-JP" altLang="en-US" sz="3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9964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19989</TotalTime>
  <Words>70</Words>
  <PresentationFormat>画面に合わせる (4:3)</PresentationFormat>
  <Paragraphs>43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2019-03-05T08:28:10Z</dcterms:modified>
</cp:coreProperties>
</file>