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5" r:id="rId2"/>
    <p:sldId id="336" r:id="rId3"/>
    <p:sldId id="258" r:id="rId4"/>
    <p:sldId id="337" r:id="rId5"/>
    <p:sldId id="338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>
        <p:scale>
          <a:sx n="100" d="100"/>
          <a:sy n="100" d="100"/>
        </p:scale>
        <p:origin x="-1872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2014/12/23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  <a:r>
              <a:rPr lang="en-US" altLang="ja-JP" sz="1600" dirty="0" smtClean="0"/>
              <a:t>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19599</TotalTime>
  <Words>167</Words>
  <PresentationFormat>画面に合わせる (4:3)</PresentationFormat>
  <Paragraphs>103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2014-12-23T06:51:10Z</dcterms:modified>
</cp:coreProperties>
</file>