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2" r:id="rId2"/>
    <p:sldId id="337" r:id="rId3"/>
    <p:sldId id="339" r:id="rId4"/>
  </p:sldIdLst>
  <p:sldSz cx="9215438" cy="6911975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9ED460B-0A37-491B-8FAD-B9D4D6D40571}">
          <p14:sldIdLst>
            <p14:sldId id="272"/>
            <p14:sldId id="337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77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777"/>
    <a:srgbClr val="99BA56"/>
    <a:srgbClr val="7A973F"/>
    <a:srgbClr val="B9D08C"/>
    <a:srgbClr val="91B44A"/>
    <a:srgbClr val="A3C167"/>
    <a:srgbClr val="AEC87A"/>
    <a:srgbClr val="A7C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1" autoAdjust="0"/>
    <p:restoredTop sz="94547" autoAdjust="0"/>
  </p:normalViewPr>
  <p:slideViewPr>
    <p:cSldViewPr snapToGrid="0" snapToObjects="1">
      <p:cViewPr varScale="1">
        <p:scale>
          <a:sx n="107" d="100"/>
          <a:sy n="107" d="100"/>
        </p:scale>
        <p:origin x="1404" y="78"/>
      </p:cViewPr>
      <p:guideLst>
        <p:guide orient="horz" pos="2177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91158" y="2147197"/>
            <a:ext cx="7833122" cy="148159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82317" y="3916786"/>
            <a:ext cx="6450807" cy="17663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81192" y="276804"/>
            <a:ext cx="2073474" cy="5897579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60772" y="276804"/>
            <a:ext cx="6066830" cy="5897579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7956" y="4441588"/>
            <a:ext cx="7833122" cy="1372795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7956" y="2929590"/>
            <a:ext cx="7833122" cy="15119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25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0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8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60772" y="1612796"/>
            <a:ext cx="4070152" cy="4561584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84514" y="1612796"/>
            <a:ext cx="4070152" cy="4561584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0773" y="1547196"/>
            <a:ext cx="4071752" cy="6447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5" indent="0">
              <a:buNone/>
              <a:defRPr sz="2000" b="1"/>
            </a:lvl2pPr>
            <a:lvl3pPr marL="914451" indent="0">
              <a:buNone/>
              <a:defRPr sz="1801" b="1"/>
            </a:lvl3pPr>
            <a:lvl4pPr marL="1371676" indent="0">
              <a:buNone/>
              <a:defRPr sz="1600" b="1"/>
            </a:lvl4pPr>
            <a:lvl5pPr marL="1828902" indent="0">
              <a:buNone/>
              <a:defRPr sz="1600" b="1"/>
            </a:lvl5pPr>
            <a:lvl6pPr marL="2286127" indent="0">
              <a:buNone/>
              <a:defRPr sz="1600" b="1"/>
            </a:lvl6pPr>
            <a:lvl7pPr marL="2743353" indent="0">
              <a:buNone/>
              <a:defRPr sz="1600" b="1"/>
            </a:lvl7pPr>
            <a:lvl8pPr marL="3200578" indent="0">
              <a:buNone/>
              <a:defRPr sz="1600" b="1"/>
            </a:lvl8pPr>
            <a:lvl9pPr marL="3657804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0773" y="2191992"/>
            <a:ext cx="4071752" cy="39823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81318" y="1547196"/>
            <a:ext cx="4073351" cy="6447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5" indent="0">
              <a:buNone/>
              <a:defRPr sz="2000" b="1"/>
            </a:lvl2pPr>
            <a:lvl3pPr marL="914451" indent="0">
              <a:buNone/>
              <a:defRPr sz="1801" b="1"/>
            </a:lvl3pPr>
            <a:lvl4pPr marL="1371676" indent="0">
              <a:buNone/>
              <a:defRPr sz="1600" b="1"/>
            </a:lvl4pPr>
            <a:lvl5pPr marL="1828902" indent="0">
              <a:buNone/>
              <a:defRPr sz="1600" b="1"/>
            </a:lvl5pPr>
            <a:lvl6pPr marL="2286127" indent="0">
              <a:buNone/>
              <a:defRPr sz="1600" b="1"/>
            </a:lvl6pPr>
            <a:lvl7pPr marL="2743353" indent="0">
              <a:buNone/>
              <a:defRPr sz="1600" b="1"/>
            </a:lvl7pPr>
            <a:lvl8pPr marL="3200578" indent="0">
              <a:buNone/>
              <a:defRPr sz="1600" b="1"/>
            </a:lvl8pPr>
            <a:lvl9pPr marL="3657804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81318" y="2191992"/>
            <a:ext cx="4073351" cy="39823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0772" y="275199"/>
            <a:ext cx="3031816" cy="11711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02981" y="275204"/>
            <a:ext cx="5151686" cy="5899179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60772" y="1446399"/>
            <a:ext cx="3031816" cy="4727983"/>
          </a:xfrm>
        </p:spPr>
        <p:txBody>
          <a:bodyPr/>
          <a:lstStyle>
            <a:lvl1pPr marL="0" indent="0">
              <a:buNone/>
              <a:defRPr sz="1400"/>
            </a:lvl1pPr>
            <a:lvl2pPr marL="457225" indent="0">
              <a:buNone/>
              <a:defRPr sz="1200"/>
            </a:lvl2pPr>
            <a:lvl3pPr marL="914451" indent="0">
              <a:buNone/>
              <a:defRPr sz="1000"/>
            </a:lvl3pPr>
            <a:lvl4pPr marL="1371676" indent="0">
              <a:buNone/>
              <a:defRPr sz="900"/>
            </a:lvl4pPr>
            <a:lvl5pPr marL="1828902" indent="0">
              <a:buNone/>
              <a:defRPr sz="900"/>
            </a:lvl5pPr>
            <a:lvl6pPr marL="2286127" indent="0">
              <a:buNone/>
              <a:defRPr sz="900"/>
            </a:lvl6pPr>
            <a:lvl7pPr marL="2743353" indent="0">
              <a:buNone/>
              <a:defRPr sz="900"/>
            </a:lvl7pPr>
            <a:lvl8pPr marL="3200578" indent="0">
              <a:buNone/>
              <a:defRPr sz="900"/>
            </a:lvl8pPr>
            <a:lvl9pPr marL="3657804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6291" y="4838383"/>
            <a:ext cx="5529263" cy="5711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06291" y="617601"/>
            <a:ext cx="5529263" cy="4147185"/>
          </a:xfrm>
        </p:spPr>
        <p:txBody>
          <a:bodyPr/>
          <a:lstStyle>
            <a:lvl1pPr marL="0" indent="0">
              <a:buNone/>
              <a:defRPr sz="3200"/>
            </a:lvl1pPr>
            <a:lvl2pPr marL="457225" indent="0">
              <a:buNone/>
              <a:defRPr sz="2801"/>
            </a:lvl2pPr>
            <a:lvl3pPr marL="914451" indent="0">
              <a:buNone/>
              <a:defRPr sz="2400"/>
            </a:lvl3pPr>
            <a:lvl4pPr marL="1371676" indent="0">
              <a:buNone/>
              <a:defRPr sz="2000"/>
            </a:lvl4pPr>
            <a:lvl5pPr marL="1828902" indent="0">
              <a:buNone/>
              <a:defRPr sz="2000"/>
            </a:lvl5pPr>
            <a:lvl6pPr marL="2286127" indent="0">
              <a:buNone/>
              <a:defRPr sz="2000"/>
            </a:lvl6pPr>
            <a:lvl7pPr marL="2743353" indent="0">
              <a:buNone/>
              <a:defRPr sz="2000"/>
            </a:lvl7pPr>
            <a:lvl8pPr marL="3200578" indent="0">
              <a:buNone/>
              <a:defRPr sz="2000"/>
            </a:lvl8pPr>
            <a:lvl9pPr marL="3657804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06291" y="5409584"/>
            <a:ext cx="5529263" cy="811197"/>
          </a:xfrm>
        </p:spPr>
        <p:txBody>
          <a:bodyPr/>
          <a:lstStyle>
            <a:lvl1pPr marL="0" indent="0">
              <a:buNone/>
              <a:defRPr sz="1400"/>
            </a:lvl1pPr>
            <a:lvl2pPr marL="457225" indent="0">
              <a:buNone/>
              <a:defRPr sz="1200"/>
            </a:lvl2pPr>
            <a:lvl3pPr marL="914451" indent="0">
              <a:buNone/>
              <a:defRPr sz="1000"/>
            </a:lvl3pPr>
            <a:lvl4pPr marL="1371676" indent="0">
              <a:buNone/>
              <a:defRPr sz="900"/>
            </a:lvl4pPr>
            <a:lvl5pPr marL="1828902" indent="0">
              <a:buNone/>
              <a:defRPr sz="900"/>
            </a:lvl5pPr>
            <a:lvl6pPr marL="2286127" indent="0">
              <a:buNone/>
              <a:defRPr sz="900"/>
            </a:lvl6pPr>
            <a:lvl7pPr marL="2743353" indent="0">
              <a:buNone/>
              <a:defRPr sz="900"/>
            </a:lvl7pPr>
            <a:lvl8pPr marL="3200578" indent="0">
              <a:buNone/>
              <a:defRPr sz="900"/>
            </a:lvl8pPr>
            <a:lvl9pPr marL="3657804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0772" y="276799"/>
            <a:ext cx="8293894" cy="1151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0772" y="1612796"/>
            <a:ext cx="8293894" cy="4561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60773" y="6406381"/>
            <a:ext cx="2150269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2023/3/8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48608" y="6406381"/>
            <a:ext cx="2918222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604397" y="6406381"/>
            <a:ext cx="2150269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25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9" indent="-342919" algn="l" defTabSz="457225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92" indent="-285765" algn="l" defTabSz="457225" rtl="0" eaLnBrk="1" latinLnBrk="0" hangingPunct="1">
        <a:spcBef>
          <a:spcPct val="20000"/>
        </a:spcBef>
        <a:buFont typeface="Arial"/>
        <a:buChar char="–"/>
        <a:defRPr kumimoji="1"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64" indent="-228613" algn="l" defTabSz="457225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9" indent="-228613" algn="l" defTabSz="457225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15" indent="-228613" algn="l" defTabSz="457225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40" indent="-228613" algn="l" defTabSz="45722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66" indent="-228613" algn="l" defTabSz="45722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91" indent="-228613" algn="l" defTabSz="45722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17" indent="-228613" algn="l" defTabSz="45722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5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51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76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902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27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53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78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804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89150" y="3022029"/>
            <a:ext cx="1894549" cy="7177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Spring MVC</a:t>
            </a:r>
            <a:endParaRPr lang="ja-JP" altLang="en-US" sz="2000" dirty="0"/>
          </a:p>
        </p:txBody>
      </p:sp>
      <p:sp>
        <p:nvSpPr>
          <p:cNvPr id="7" name="角丸四角形 6"/>
          <p:cNvSpPr/>
          <p:nvPr/>
        </p:nvSpPr>
        <p:spPr>
          <a:xfrm>
            <a:off x="726233" y="1350966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  <a:p>
            <a:pPr algn="ctr"/>
            <a:r>
              <a:rPr lang="en-US" altLang="ja-JP" sz="2000" b="1" dirty="0">
                <a:solidFill>
                  <a:schemeClr val="accent1">
                    <a:lumMod val="75000"/>
                  </a:schemeClr>
                </a:solidFill>
              </a:rPr>
              <a:t>Layer</a:t>
            </a:r>
            <a:endParaRPr lang="ja-JP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450383" y="1350966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>
                <a:solidFill>
                  <a:schemeClr val="accent3">
                    <a:lumMod val="75000"/>
                  </a:schemeClr>
                </a:solidFill>
              </a:rPr>
              <a:t>Domain</a:t>
            </a:r>
          </a:p>
          <a:p>
            <a:pPr algn="ctr"/>
            <a:r>
              <a:rPr lang="en-US" altLang="ja-JP" sz="2000" b="1" dirty="0">
                <a:solidFill>
                  <a:schemeClr val="accent3">
                    <a:lumMod val="75000"/>
                  </a:schemeClr>
                </a:solidFill>
              </a:rPr>
              <a:t>Layer</a:t>
            </a:r>
            <a:endParaRPr lang="ja-JP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149253" y="1350966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>
                <a:solidFill>
                  <a:schemeClr val="accent4">
                    <a:lumMod val="75000"/>
                  </a:schemeClr>
                </a:solidFill>
              </a:rPr>
              <a:t>Infrastructure Layer</a:t>
            </a:r>
            <a:endParaRPr lang="ja-JP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312698" y="3022029"/>
            <a:ext cx="2000249" cy="717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/>
              <a:t>MyBatis</a:t>
            </a:r>
            <a:endParaRPr lang="en-US" altLang="ja-JP" sz="2000" dirty="0"/>
          </a:p>
        </p:txBody>
      </p:sp>
      <p:sp>
        <p:nvSpPr>
          <p:cNvPr id="96" name="角丸四角形 95"/>
          <p:cNvSpPr/>
          <p:nvPr/>
        </p:nvSpPr>
        <p:spPr>
          <a:xfrm>
            <a:off x="726235" y="4703766"/>
            <a:ext cx="7780505" cy="64770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Java EE Application Server</a:t>
            </a:r>
            <a:endParaRPr lang="ja-JP" altLang="en-US" sz="2400" dirty="0"/>
          </a:p>
        </p:txBody>
      </p:sp>
      <p:sp>
        <p:nvSpPr>
          <p:cNvPr id="113" name="フローチャート : 磁気ディスク 112"/>
          <p:cNvSpPr/>
          <p:nvPr/>
        </p:nvSpPr>
        <p:spPr>
          <a:xfrm>
            <a:off x="8933232" y="3045359"/>
            <a:ext cx="1495425" cy="670037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/>
              <a:t>RDBMS</a:t>
            </a:r>
            <a:endParaRPr lang="ja-JP" altLang="en-US" sz="1801" dirty="0"/>
          </a:p>
        </p:txBody>
      </p:sp>
      <p:cxnSp>
        <p:nvCxnSpPr>
          <p:cNvPr id="114" name="直線矢印コネクタ 113"/>
          <p:cNvCxnSpPr>
            <a:stCxn id="4" idx="1"/>
            <a:endCxn id="155" idx="3"/>
          </p:cNvCxnSpPr>
          <p:nvPr/>
        </p:nvCxnSpPr>
        <p:spPr>
          <a:xfrm flipH="1">
            <a:off x="292897" y="3380915"/>
            <a:ext cx="696253" cy="1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113" idx="2"/>
            <a:endCxn id="20" idx="3"/>
          </p:cNvCxnSpPr>
          <p:nvPr/>
        </p:nvCxnSpPr>
        <p:spPr>
          <a:xfrm flipH="1">
            <a:off x="8312946" y="3380375"/>
            <a:ext cx="620285" cy="5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角丸四角形 129"/>
          <p:cNvSpPr/>
          <p:nvPr/>
        </p:nvSpPr>
        <p:spPr>
          <a:xfrm>
            <a:off x="944618" y="3907347"/>
            <a:ext cx="7396905" cy="523682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</a:rPr>
              <a:t>Spring Framework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34" name="L 字 133"/>
          <p:cNvSpPr/>
          <p:nvPr/>
        </p:nvSpPr>
        <p:spPr>
          <a:xfrm rot="10800000">
            <a:off x="1092995" y="2368637"/>
            <a:ext cx="3577112" cy="1380692"/>
          </a:xfrm>
          <a:prstGeom prst="corner">
            <a:avLst>
              <a:gd name="adj1" fmla="val 22521"/>
              <a:gd name="adj2" fmla="val 77166"/>
            </a:avLst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35" name="L 字 134"/>
          <p:cNvSpPr/>
          <p:nvPr/>
        </p:nvSpPr>
        <p:spPr>
          <a:xfrm rot="10800000" flipH="1">
            <a:off x="4611018" y="2368638"/>
            <a:ext cx="3619497" cy="1380695"/>
          </a:xfrm>
          <a:prstGeom prst="corner">
            <a:avLst>
              <a:gd name="adj1" fmla="val 22081"/>
              <a:gd name="adj2" fmla="val 75374"/>
            </a:avLst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3800926" y="2654157"/>
            <a:ext cx="1757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Application</a:t>
            </a:r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9" name="直線矢印コネクタ 138"/>
          <p:cNvCxnSpPr>
            <a:stCxn id="4" idx="0"/>
          </p:cNvCxnSpPr>
          <p:nvPr/>
        </p:nvCxnSpPr>
        <p:spPr>
          <a:xfrm flipV="1">
            <a:off x="1936421" y="2654153"/>
            <a:ext cx="0" cy="36787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>
            <a:stCxn id="20" idx="0"/>
          </p:cNvCxnSpPr>
          <p:nvPr/>
        </p:nvCxnSpPr>
        <p:spPr>
          <a:xfrm flipV="1">
            <a:off x="7312819" y="2654153"/>
            <a:ext cx="0" cy="36787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>
            <a:off x="-1323473" y="3049458"/>
            <a:ext cx="1616367" cy="6667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/>
              <a:t>Web</a:t>
            </a:r>
            <a:r>
              <a:rPr lang="ja-JP" altLang="en-US" sz="1801" dirty="0"/>
              <a:t> </a:t>
            </a:r>
            <a:r>
              <a:rPr lang="en-US" altLang="ja-JP" sz="1801" dirty="0"/>
              <a:t>Browser</a:t>
            </a:r>
          </a:p>
          <a:p>
            <a:pPr algn="ctr"/>
            <a:r>
              <a:rPr lang="en-US" altLang="ja-JP" sz="1801" dirty="0"/>
              <a:t>(Client)</a:t>
            </a:r>
            <a:endParaRPr lang="ja-JP" altLang="en-US" sz="1801" dirty="0"/>
          </a:p>
        </p:txBody>
      </p:sp>
    </p:spTree>
    <p:extLst>
      <p:ext uri="{BB962C8B-B14F-4D97-AF65-F5344CB8AC3E}">
        <p14:creationId xmlns:p14="http://schemas.microsoft.com/office/powerpoint/2010/main" val="382373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010513" y="2639497"/>
            <a:ext cx="1939283" cy="6667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/>
              <a:t>Spring MVC</a:t>
            </a:r>
            <a:endParaRPr lang="ja-JP" altLang="en-US" sz="1801" dirty="0"/>
          </a:p>
        </p:txBody>
      </p:sp>
      <p:sp>
        <p:nvSpPr>
          <p:cNvPr id="5" name="角丸四角形 4"/>
          <p:cNvSpPr/>
          <p:nvPr/>
        </p:nvSpPr>
        <p:spPr>
          <a:xfrm>
            <a:off x="4119645" y="2772845"/>
            <a:ext cx="1694658" cy="6667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/>
              <a:t>Spring(TX)</a:t>
            </a:r>
            <a:endParaRPr lang="ja-JP" altLang="en-US" sz="1801" dirty="0"/>
          </a:p>
        </p:txBody>
      </p:sp>
      <p:sp>
        <p:nvSpPr>
          <p:cNvPr id="7" name="角丸四角形 6"/>
          <p:cNvSpPr/>
          <p:nvPr/>
        </p:nvSpPr>
        <p:spPr>
          <a:xfrm>
            <a:off x="564313" y="1821179"/>
            <a:ext cx="2900411" cy="231335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>
                <a:solidFill>
                  <a:schemeClr val="accent1">
                    <a:lumMod val="75000"/>
                  </a:schemeClr>
                </a:solidFill>
              </a:rPr>
              <a:t>Application Layer</a:t>
            </a:r>
            <a:endParaRPr lang="ja-JP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883821" y="1821179"/>
            <a:ext cx="2133601" cy="231335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>
                <a:solidFill>
                  <a:schemeClr val="accent3">
                    <a:lumMod val="75000"/>
                  </a:schemeClr>
                </a:solidFill>
              </a:rPr>
              <a:t>Domain Layer</a:t>
            </a:r>
            <a:endParaRPr lang="ja-JP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436519" y="1821182"/>
            <a:ext cx="2609851" cy="231335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>
                <a:solidFill>
                  <a:schemeClr val="accent4">
                    <a:lumMod val="75000"/>
                  </a:schemeClr>
                </a:solidFill>
              </a:rPr>
              <a:t>Infrastructure Layer</a:t>
            </a:r>
            <a:endParaRPr lang="ja-JP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897054" y="2707510"/>
            <a:ext cx="1688784" cy="79082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/>
              <a:t>MyBatis3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723160" y="3225505"/>
            <a:ext cx="1074687" cy="5047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JSP</a:t>
            </a:r>
            <a:endParaRPr lang="ja-JP" altLang="en-US" sz="1600" dirty="0"/>
          </a:p>
        </p:txBody>
      </p:sp>
      <p:sp>
        <p:nvSpPr>
          <p:cNvPr id="14" name="角丸四角形 13"/>
          <p:cNvSpPr/>
          <p:nvPr/>
        </p:nvSpPr>
        <p:spPr>
          <a:xfrm>
            <a:off x="2113505" y="3225507"/>
            <a:ext cx="1151193" cy="5047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Bean </a:t>
            </a:r>
          </a:p>
          <a:p>
            <a:pPr algn="ctr"/>
            <a:r>
              <a:rPr lang="en-US" altLang="ja-JP" sz="1600" dirty="0"/>
              <a:t>Validation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1010513" y="734533"/>
            <a:ext cx="1939283" cy="45888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/>
              <a:t>Spring Security</a:t>
            </a:r>
            <a:endParaRPr lang="ja-JP" altLang="en-US" sz="1801" dirty="0"/>
          </a:p>
        </p:txBody>
      </p:sp>
      <p:sp>
        <p:nvSpPr>
          <p:cNvPr id="17" name="角丸四角形 16"/>
          <p:cNvSpPr/>
          <p:nvPr/>
        </p:nvSpPr>
        <p:spPr>
          <a:xfrm>
            <a:off x="564309" y="224233"/>
            <a:ext cx="2900413" cy="121182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>
                <a:solidFill>
                  <a:schemeClr val="accent6">
                    <a:lumMod val="75000"/>
                  </a:schemeClr>
                </a:solidFill>
              </a:rPr>
              <a:t>Security Layer</a:t>
            </a:r>
            <a:endParaRPr lang="ja-JP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直線矢印コネクタ 34"/>
          <p:cNvCxnSpPr>
            <a:stCxn id="34" idx="3"/>
            <a:endCxn id="17" idx="1"/>
          </p:cNvCxnSpPr>
          <p:nvPr/>
        </p:nvCxnSpPr>
        <p:spPr>
          <a:xfrm>
            <a:off x="188119" y="830144"/>
            <a:ext cx="37619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7" idx="0"/>
            <a:endCxn id="17" idx="2"/>
          </p:cNvCxnSpPr>
          <p:nvPr/>
        </p:nvCxnSpPr>
        <p:spPr>
          <a:xfrm flipV="1">
            <a:off x="2014514" y="1436060"/>
            <a:ext cx="0" cy="3851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76"/>
          <p:cNvSpPr/>
          <p:nvPr/>
        </p:nvSpPr>
        <p:spPr>
          <a:xfrm>
            <a:off x="564308" y="5922555"/>
            <a:ext cx="8482062" cy="873537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1" dirty="0">
                <a:solidFill>
                  <a:schemeClr val="bg1"/>
                </a:solidFill>
              </a:rPr>
              <a:t>Spring Framework </a:t>
            </a:r>
          </a:p>
          <a:p>
            <a:pPr algn="ctr"/>
            <a:r>
              <a:rPr lang="en-US" altLang="ja-JP" sz="2801" dirty="0">
                <a:solidFill>
                  <a:schemeClr val="bg1"/>
                </a:solidFill>
              </a:rPr>
              <a:t>(DI , AOP …)</a:t>
            </a:r>
            <a:endParaRPr lang="ja-JP" altLang="en-US" sz="2801" dirty="0">
              <a:solidFill>
                <a:schemeClr val="bg1"/>
              </a:solidFill>
            </a:endParaRPr>
          </a:p>
        </p:txBody>
      </p:sp>
      <p:cxnSp>
        <p:nvCxnSpPr>
          <p:cNvPr id="79" name="直線矢印コネクタ 78"/>
          <p:cNvCxnSpPr>
            <a:stCxn id="7" idx="3"/>
            <a:endCxn id="8" idx="1"/>
          </p:cNvCxnSpPr>
          <p:nvPr/>
        </p:nvCxnSpPr>
        <p:spPr>
          <a:xfrm>
            <a:off x="3464723" y="2977856"/>
            <a:ext cx="4191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8" idx="3"/>
            <a:endCxn id="9" idx="1"/>
          </p:cNvCxnSpPr>
          <p:nvPr/>
        </p:nvCxnSpPr>
        <p:spPr>
          <a:xfrm>
            <a:off x="6017424" y="2977856"/>
            <a:ext cx="41909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-1428249" y="496769"/>
            <a:ext cx="1616367" cy="6667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/>
              <a:t>Web</a:t>
            </a:r>
            <a:r>
              <a:rPr lang="ja-JP" altLang="en-US" sz="1801" dirty="0"/>
              <a:t> </a:t>
            </a:r>
            <a:r>
              <a:rPr lang="en-US" altLang="ja-JP" sz="1801" dirty="0"/>
              <a:t>Browser</a:t>
            </a:r>
          </a:p>
          <a:p>
            <a:pPr algn="ctr"/>
            <a:r>
              <a:rPr lang="en-US" altLang="ja-JP" sz="1801" dirty="0"/>
              <a:t>(Client)</a:t>
            </a:r>
            <a:endParaRPr lang="ja-JP" altLang="en-US" sz="1801" dirty="0"/>
          </a:p>
        </p:txBody>
      </p:sp>
      <p:sp>
        <p:nvSpPr>
          <p:cNvPr id="21" name="フローチャート : 磁気ディスク 20"/>
          <p:cNvSpPr/>
          <p:nvPr/>
        </p:nvSpPr>
        <p:spPr>
          <a:xfrm>
            <a:off x="9161832" y="485283"/>
            <a:ext cx="1495425" cy="670037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/>
              <a:t>RDBMS</a:t>
            </a:r>
            <a:endParaRPr lang="ja-JP" altLang="en-US" sz="1801" dirty="0"/>
          </a:p>
        </p:txBody>
      </p:sp>
      <p:cxnSp>
        <p:nvCxnSpPr>
          <p:cNvPr id="22" name="直線矢印コネクタ 21"/>
          <p:cNvCxnSpPr>
            <a:stCxn id="9" idx="0"/>
            <a:endCxn id="21" idx="2"/>
          </p:cNvCxnSpPr>
          <p:nvPr/>
        </p:nvCxnSpPr>
        <p:spPr>
          <a:xfrm rot="5400000" flipH="1" flipV="1">
            <a:off x="7951201" y="610548"/>
            <a:ext cx="1000879" cy="142038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>
            <a:off x="592887" y="4515535"/>
            <a:ext cx="8453485" cy="1277253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Useful OSS Libraries</a:t>
            </a:r>
            <a:endParaRPr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7611995" y="5046775"/>
            <a:ext cx="1306351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</a:t>
            </a:r>
          </a:p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Library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778412" y="5046775"/>
            <a:ext cx="1198005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SLF4J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2430621" y="5046775"/>
            <a:ext cx="1177624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Jackson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4062449" y="5046775"/>
            <a:ext cx="1371600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Spring Data Commons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8072A3A-29DF-EFFF-9D27-F3FC2A015905}"/>
              </a:ext>
            </a:extLst>
          </p:cNvPr>
          <p:cNvGrpSpPr/>
          <p:nvPr/>
        </p:nvGrpSpPr>
        <p:grpSpPr>
          <a:xfrm>
            <a:off x="5888253" y="4973860"/>
            <a:ext cx="1269539" cy="669832"/>
            <a:chOff x="6165609" y="4973860"/>
            <a:chExt cx="1269539" cy="669832"/>
          </a:xfrm>
        </p:grpSpPr>
        <p:sp>
          <p:nvSpPr>
            <p:cNvPr id="31" name="角丸四角形 30"/>
            <p:cNvSpPr/>
            <p:nvPr/>
          </p:nvSpPr>
          <p:spPr>
            <a:xfrm>
              <a:off x="6165609" y="4973860"/>
              <a:ext cx="990139" cy="504733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more …</a:t>
              </a: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3B76EF9E-7086-B2A4-A508-168938BC1FBE}"/>
                </a:ext>
              </a:extLst>
            </p:cNvPr>
            <p:cNvGrpSpPr/>
            <p:nvPr/>
          </p:nvGrpSpPr>
          <p:grpSpPr>
            <a:xfrm>
              <a:off x="6292609" y="5050059"/>
              <a:ext cx="1142539" cy="593633"/>
              <a:chOff x="6292609" y="5050059"/>
              <a:chExt cx="1142539" cy="593633"/>
            </a:xfrm>
          </p:grpSpPr>
          <p:sp>
            <p:nvSpPr>
              <p:cNvPr id="33" name="角丸四角形 32"/>
              <p:cNvSpPr/>
              <p:nvPr/>
            </p:nvSpPr>
            <p:spPr>
              <a:xfrm>
                <a:off x="6292609" y="5050059"/>
                <a:ext cx="990139" cy="504733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more …</a:t>
                </a:r>
              </a:p>
            </p:txBody>
          </p:sp>
          <p:sp>
            <p:nvSpPr>
              <p:cNvPr id="36" name="角丸四角形 35"/>
              <p:cNvSpPr/>
              <p:nvPr/>
            </p:nvSpPr>
            <p:spPr>
              <a:xfrm>
                <a:off x="6445009" y="5138959"/>
                <a:ext cx="990139" cy="504733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more …</a:t>
                </a:r>
              </a:p>
            </p:txBody>
          </p:sp>
        </p:grpSp>
      </p:grpSp>
      <p:cxnSp>
        <p:nvCxnSpPr>
          <p:cNvPr id="37" name="直線矢印コネクタ 36"/>
          <p:cNvCxnSpPr/>
          <p:nvPr/>
        </p:nvCxnSpPr>
        <p:spPr>
          <a:xfrm>
            <a:off x="2014514" y="4122760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948214" y="4134536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7741443" y="4134536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0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>
            <a:off x="5415158" y="4442757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security-core-dependencies</a:t>
            </a:r>
          </a:p>
        </p:txBody>
      </p:sp>
      <p:sp>
        <p:nvSpPr>
          <p:cNvPr id="47" name="角丸四角形 46"/>
          <p:cNvSpPr/>
          <p:nvPr/>
        </p:nvSpPr>
        <p:spPr>
          <a:xfrm>
            <a:off x="427229" y="3768243"/>
            <a:ext cx="3363923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security-web</a:t>
            </a:r>
          </a:p>
        </p:txBody>
      </p:sp>
      <p:sp>
        <p:nvSpPr>
          <p:cNvPr id="48" name="角丸四角形 47"/>
          <p:cNvSpPr/>
          <p:nvPr/>
        </p:nvSpPr>
        <p:spPr>
          <a:xfrm>
            <a:off x="5448495" y="6382212"/>
            <a:ext cx="3363925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recommended-dependencies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5458663" y="7055681"/>
            <a:ext cx="3353754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recommended-web-dependencies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5425079" y="5089241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Mybatis3-dependencies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5438571" y="5735726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Jpa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-dependencies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413736" y="1182243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</a:t>
            </a:r>
          </a:p>
        </p:txBody>
      </p:sp>
      <p:sp>
        <p:nvSpPr>
          <p:cNvPr id="53" name="角丸四角形 52"/>
          <p:cNvSpPr/>
          <p:nvPr/>
        </p:nvSpPr>
        <p:spPr>
          <a:xfrm>
            <a:off x="423662" y="2475272"/>
            <a:ext cx="3377415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13737" y="1829787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jodatime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7" name="直線コネクタ 2"/>
          <p:cNvCxnSpPr>
            <a:stCxn id="60" idx="0"/>
            <a:endCxn id="53" idx="2"/>
          </p:cNvCxnSpPr>
          <p:nvPr/>
        </p:nvCxnSpPr>
        <p:spPr>
          <a:xfrm flipV="1">
            <a:off x="2112366" y="2843516"/>
            <a:ext cx="0" cy="27824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2"/>
          <p:cNvCxnSpPr>
            <a:stCxn id="55" idx="0"/>
            <a:endCxn id="52" idx="2"/>
          </p:cNvCxnSpPr>
          <p:nvPr/>
        </p:nvCxnSpPr>
        <p:spPr>
          <a:xfrm flipH="1" flipV="1">
            <a:off x="2107408" y="1550488"/>
            <a:ext cx="1" cy="27930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2206628" y="153265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2206628" y="282609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35692" y="3476956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403813" y="5107956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codepoints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403813" y="4461472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403813" y="5754442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validator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423662" y="3121757"/>
            <a:ext cx="3377415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web-</a:t>
            </a:r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194245" y="1172841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カギ線コネクタ 20"/>
          <p:cNvCxnSpPr>
            <a:stCxn id="47" idx="1"/>
            <a:endCxn id="53" idx="1"/>
          </p:cNvCxnSpPr>
          <p:nvPr/>
        </p:nvCxnSpPr>
        <p:spPr>
          <a:xfrm rot="10800000">
            <a:off x="423663" y="2659395"/>
            <a:ext cx="3569" cy="1292969"/>
          </a:xfrm>
          <a:prstGeom prst="bentConnector3">
            <a:avLst>
              <a:gd name="adj1" fmla="val 6505156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998514" y="-783743"/>
            <a:ext cx="226422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Common-libraries</a:t>
            </a:r>
          </a:p>
        </p:txBody>
      </p:sp>
      <p:sp>
        <p:nvSpPr>
          <p:cNvPr id="63" name="角丸四角形 62"/>
          <p:cNvSpPr/>
          <p:nvPr/>
        </p:nvSpPr>
        <p:spPr>
          <a:xfrm>
            <a:off x="6000823" y="-783743"/>
            <a:ext cx="2264229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dependencies</a:t>
            </a:r>
          </a:p>
        </p:txBody>
      </p:sp>
      <p:sp>
        <p:nvSpPr>
          <p:cNvPr id="86" name="角丸四角形 85"/>
          <p:cNvSpPr/>
          <p:nvPr/>
        </p:nvSpPr>
        <p:spPr>
          <a:xfrm>
            <a:off x="3967909" y="-2365948"/>
            <a:ext cx="1339676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parent</a:t>
            </a: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3907407" y="-1857768"/>
            <a:ext cx="669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1196591" y="69430"/>
            <a:ext cx="1205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5" name="角丸四角形 214"/>
          <p:cNvSpPr/>
          <p:nvPr/>
        </p:nvSpPr>
        <p:spPr>
          <a:xfrm>
            <a:off x="5413454" y="1182303"/>
            <a:ext cx="3363925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common-dependencies</a:t>
            </a:r>
          </a:p>
        </p:txBody>
      </p:sp>
      <p:sp>
        <p:nvSpPr>
          <p:cNvPr id="216" name="角丸四角形 215"/>
          <p:cNvSpPr/>
          <p:nvPr/>
        </p:nvSpPr>
        <p:spPr>
          <a:xfrm>
            <a:off x="5423623" y="2475329"/>
            <a:ext cx="3353753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web-dependencies</a:t>
            </a:r>
          </a:p>
        </p:txBody>
      </p:sp>
      <p:sp>
        <p:nvSpPr>
          <p:cNvPr id="218" name="角丸四角形 217"/>
          <p:cNvSpPr/>
          <p:nvPr/>
        </p:nvSpPr>
        <p:spPr>
          <a:xfrm>
            <a:off x="5403530" y="1828788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jodatime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-dependencies</a:t>
            </a:r>
          </a:p>
        </p:txBody>
      </p:sp>
      <p:sp>
        <p:nvSpPr>
          <p:cNvPr id="68" name="角丸四角形 67"/>
          <p:cNvSpPr/>
          <p:nvPr/>
        </p:nvSpPr>
        <p:spPr>
          <a:xfrm>
            <a:off x="5427858" y="3126193"/>
            <a:ext cx="3353753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web-</a:t>
            </a:r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-dependencies</a:t>
            </a:r>
          </a:p>
        </p:txBody>
      </p:sp>
      <p:sp>
        <p:nvSpPr>
          <p:cNvPr id="71" name="角丸四角形 70"/>
          <p:cNvSpPr/>
          <p:nvPr/>
        </p:nvSpPr>
        <p:spPr>
          <a:xfrm>
            <a:off x="5427858" y="3771374"/>
            <a:ext cx="3353753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security-web-dependencies</a:t>
            </a:r>
          </a:p>
        </p:txBody>
      </p:sp>
      <p:sp>
        <p:nvSpPr>
          <p:cNvPr id="72" name="角丸四角形 71"/>
          <p:cNvSpPr/>
          <p:nvPr/>
        </p:nvSpPr>
        <p:spPr>
          <a:xfrm>
            <a:off x="42330" y="-1078512"/>
            <a:ext cx="9189467" cy="99871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7" name="直線コネクタ 96"/>
          <p:cNvCxnSpPr>
            <a:stCxn id="86" idx="2"/>
            <a:endCxn id="72" idx="0"/>
          </p:cNvCxnSpPr>
          <p:nvPr/>
        </p:nvCxnSpPr>
        <p:spPr>
          <a:xfrm flipH="1">
            <a:off x="4637061" y="-1997706"/>
            <a:ext cx="686" cy="919194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角丸四角形 108"/>
          <p:cNvSpPr/>
          <p:nvPr/>
        </p:nvSpPr>
        <p:spPr>
          <a:xfrm>
            <a:off x="42332" y="907601"/>
            <a:ext cx="4176141" cy="6840988"/>
          </a:xfrm>
          <a:prstGeom prst="roundRect">
            <a:avLst>
              <a:gd name="adj" fmla="val 484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5031168" y="907601"/>
            <a:ext cx="4200631" cy="6840988"/>
          </a:xfrm>
          <a:prstGeom prst="roundRect">
            <a:avLst>
              <a:gd name="adj" fmla="val 484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2" name="直線コネクタ 111"/>
          <p:cNvCxnSpPr>
            <a:stCxn id="62" idx="2"/>
            <a:endCxn id="109" idx="0"/>
          </p:cNvCxnSpPr>
          <p:nvPr/>
        </p:nvCxnSpPr>
        <p:spPr>
          <a:xfrm flipH="1">
            <a:off x="2130403" y="-388514"/>
            <a:ext cx="229" cy="1296114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stCxn id="63" idx="2"/>
            <a:endCxn id="110" idx="0"/>
          </p:cNvCxnSpPr>
          <p:nvPr/>
        </p:nvCxnSpPr>
        <p:spPr>
          <a:xfrm flipH="1">
            <a:off x="7131483" y="-388514"/>
            <a:ext cx="1455" cy="1296114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/>
          <p:cNvSpPr txBox="1"/>
          <p:nvPr/>
        </p:nvSpPr>
        <p:spPr>
          <a:xfrm>
            <a:off x="6183321" y="69430"/>
            <a:ext cx="1205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6" name="カギ線コネクタ 125"/>
          <p:cNvCxnSpPr>
            <a:stCxn id="218" idx="1"/>
            <a:endCxn id="55" idx="3"/>
          </p:cNvCxnSpPr>
          <p:nvPr/>
        </p:nvCxnSpPr>
        <p:spPr>
          <a:xfrm flipH="1">
            <a:off x="3801079" y="2012912"/>
            <a:ext cx="1602455" cy="999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カギ線コネクタ 125"/>
          <p:cNvCxnSpPr>
            <a:stCxn id="215" idx="1"/>
            <a:endCxn id="52" idx="3"/>
          </p:cNvCxnSpPr>
          <p:nvPr/>
        </p:nvCxnSpPr>
        <p:spPr>
          <a:xfrm flipH="1" flipV="1">
            <a:off x="3801074" y="1366367"/>
            <a:ext cx="1612378" cy="6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カギ線コネクタ 125"/>
          <p:cNvCxnSpPr>
            <a:stCxn id="216" idx="1"/>
            <a:endCxn id="53" idx="3"/>
          </p:cNvCxnSpPr>
          <p:nvPr/>
        </p:nvCxnSpPr>
        <p:spPr>
          <a:xfrm flipH="1" flipV="1">
            <a:off x="3801077" y="2659393"/>
            <a:ext cx="1622549" cy="56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カギ線コネクタ 125"/>
          <p:cNvCxnSpPr>
            <a:stCxn id="68" idx="1"/>
            <a:endCxn id="60" idx="3"/>
          </p:cNvCxnSpPr>
          <p:nvPr/>
        </p:nvCxnSpPr>
        <p:spPr>
          <a:xfrm flipH="1" flipV="1">
            <a:off x="3801073" y="3305879"/>
            <a:ext cx="1626784" cy="4436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カギ線コネクタ 125"/>
          <p:cNvCxnSpPr>
            <a:stCxn id="71" idx="1"/>
            <a:endCxn id="47" idx="3"/>
          </p:cNvCxnSpPr>
          <p:nvPr/>
        </p:nvCxnSpPr>
        <p:spPr>
          <a:xfrm flipH="1" flipV="1">
            <a:off x="3791151" y="3952365"/>
            <a:ext cx="1636707" cy="3132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/>
          <p:cNvSpPr txBox="1"/>
          <p:nvPr/>
        </p:nvSpPr>
        <p:spPr>
          <a:xfrm>
            <a:off x="4218474" y="1969548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4218474" y="132917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218474" y="261575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4218474" y="3294610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4218474" y="396988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5" name="直線コネクタ 2"/>
          <p:cNvCxnSpPr>
            <a:stCxn id="218" idx="0"/>
            <a:endCxn id="215" idx="2"/>
          </p:cNvCxnSpPr>
          <p:nvPr/>
        </p:nvCxnSpPr>
        <p:spPr>
          <a:xfrm flipH="1" flipV="1">
            <a:off x="7095416" y="1550547"/>
            <a:ext cx="1783" cy="27824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テキスト ボックス 165"/>
          <p:cNvSpPr txBox="1"/>
          <p:nvPr/>
        </p:nvSpPr>
        <p:spPr>
          <a:xfrm>
            <a:off x="7194038" y="153265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0" name="カギ線コネクタ 169"/>
          <p:cNvCxnSpPr/>
          <p:nvPr/>
        </p:nvCxnSpPr>
        <p:spPr>
          <a:xfrm flipH="1" flipV="1">
            <a:off x="8777380" y="1318802"/>
            <a:ext cx="4235" cy="1943891"/>
          </a:xfrm>
          <a:prstGeom prst="bentConnector3">
            <a:avLst>
              <a:gd name="adj1" fmla="val -6522432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テキスト ボックス 170"/>
          <p:cNvSpPr txBox="1"/>
          <p:nvPr/>
        </p:nvSpPr>
        <p:spPr>
          <a:xfrm>
            <a:off x="8216041" y="2865474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6" name="カギ線コネクタ 65"/>
          <p:cNvCxnSpPr/>
          <p:nvPr/>
        </p:nvCxnSpPr>
        <p:spPr>
          <a:xfrm rot="10800000">
            <a:off x="427232" y="1305253"/>
            <a:ext cx="3569" cy="1292969"/>
          </a:xfrm>
          <a:prstGeom prst="bentConnector3">
            <a:avLst>
              <a:gd name="adj1" fmla="val 6505156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35692" y="219803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7" name="カギ線コネクタ 76"/>
          <p:cNvCxnSpPr/>
          <p:nvPr/>
        </p:nvCxnSpPr>
        <p:spPr>
          <a:xfrm flipV="1">
            <a:off x="8778287" y="1419524"/>
            <a:ext cx="13491" cy="1292967"/>
          </a:xfrm>
          <a:prstGeom prst="bentConnector3">
            <a:avLst>
              <a:gd name="adj1" fmla="val 1370847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8216041" y="221056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3452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kumimoji="1" sz="2400" dirty="0" smtClean="0">
            <a:solidFill>
              <a:schemeClr val="bg1"/>
            </a:solidFill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tx1">
              <a:lumMod val="50000"/>
              <a:lumOff val="50000"/>
            </a:schemeClr>
          </a:solidFill>
          <a:prstDash val="sysDash"/>
          <a:headEnd type="none"/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20412</TotalTime>
  <Words>112</Words>
  <Application>Microsoft Office PowerPoint</Application>
  <PresentationFormat>ユーザー設定</PresentationFormat>
  <Paragraphs>78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SEH 小船屋 航/Ofuneya, Kou (NTT DATA)</cp:lastModifiedBy>
  <cp:revision>3</cp:revision>
  <dcterms:created xsi:type="dcterms:W3CDTF">2012-07-17T19:23:13Z</dcterms:created>
  <dcterms:modified xsi:type="dcterms:W3CDTF">2023-03-08T07:02:39Z</dcterms:modified>
</cp:coreProperties>
</file>