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1520488" cy="7559675"/>
  <p:notesSz cx="6858000" cy="9144000"/>
  <p:defaultTextStyle>
    <a:defPPr>
      <a:defRPr lang="ja-JP"/>
    </a:defPPr>
    <a:lvl1pPr marL="0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1pPr>
    <a:lvl2pPr marL="500670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2pPr>
    <a:lvl3pPr marL="1001341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3pPr>
    <a:lvl4pPr marL="1502012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4pPr>
    <a:lvl5pPr marL="2002682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5pPr>
    <a:lvl6pPr marL="250335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6pPr>
    <a:lvl7pPr marL="300402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7pPr>
    <a:lvl8pPr marL="350469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8pPr>
    <a:lvl9pPr marL="4005364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100" d="100"/>
          <a:sy n="100" d="100"/>
        </p:scale>
        <p:origin x="5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237197"/>
            <a:ext cx="9792415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970580"/>
            <a:ext cx="8640366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00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5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02483"/>
            <a:ext cx="2484105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02483"/>
            <a:ext cx="7308310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7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8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1884671"/>
            <a:ext cx="9936421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059035"/>
            <a:ext cx="9936421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82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012414"/>
            <a:ext cx="4896207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012414"/>
            <a:ext cx="4896207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0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02484"/>
            <a:ext cx="9936421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853171"/>
            <a:ext cx="487370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761381"/>
            <a:ext cx="4873706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1853171"/>
            <a:ext cx="489770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2761381"/>
            <a:ext cx="4897708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0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5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03978"/>
            <a:ext cx="371565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088455"/>
            <a:ext cx="5832247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267902"/>
            <a:ext cx="371565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3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03978"/>
            <a:ext cx="371565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088455"/>
            <a:ext cx="5832247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267902"/>
            <a:ext cx="371565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02484"/>
            <a:ext cx="9936421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012414"/>
            <a:ext cx="9936421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7006700"/>
            <a:ext cx="2592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F005-BD90-4308-B210-0C3F4F814AA2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7006700"/>
            <a:ext cx="38881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7006700"/>
            <a:ext cx="2592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345" y="1554957"/>
            <a:ext cx="1730375" cy="112267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Dispatcher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Servlet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53239" y="1113264"/>
            <a:ext cx="1593850" cy="68103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Controller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43063" y="4042290"/>
            <a:ext cx="1593850" cy="555625"/>
          </a:xfrm>
          <a:prstGeom prst="rect">
            <a:avLst/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59291" y="115093"/>
            <a:ext cx="1730375" cy="70643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Handler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Mapping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77380" y="3003351"/>
            <a:ext cx="1730375" cy="720726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Resolver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7" name="直線矢印コネクタ 6"/>
          <p:cNvCxnSpPr>
            <a:stCxn id="2" idx="3"/>
            <a:endCxn id="5" idx="1"/>
          </p:cNvCxnSpPr>
          <p:nvPr/>
        </p:nvCxnSpPr>
        <p:spPr>
          <a:xfrm flipV="1">
            <a:off x="3287719" y="468312"/>
            <a:ext cx="1171575" cy="16479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直線矢印コネクタ 7"/>
          <p:cNvCxnSpPr>
            <a:stCxn id="2" idx="3"/>
            <a:endCxn id="37" idx="1"/>
          </p:cNvCxnSpPr>
          <p:nvPr/>
        </p:nvCxnSpPr>
        <p:spPr>
          <a:xfrm flipV="1">
            <a:off x="3287713" y="1453782"/>
            <a:ext cx="1133748" cy="66251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角丸四角形 8"/>
          <p:cNvSpPr/>
          <p:nvPr/>
        </p:nvSpPr>
        <p:spPr>
          <a:xfrm>
            <a:off x="5879150" y="2311812"/>
            <a:ext cx="1218571" cy="477564"/>
          </a:xfrm>
          <a:prstGeom prst="round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 name</a:t>
            </a:r>
          </a:p>
        </p:txBody>
      </p:sp>
      <p:cxnSp>
        <p:nvCxnSpPr>
          <p:cNvPr id="10" name="直線矢印コネクタ 9"/>
          <p:cNvCxnSpPr>
            <a:stCxn id="2" idx="3"/>
            <a:endCxn id="6" idx="1"/>
          </p:cNvCxnSpPr>
          <p:nvPr/>
        </p:nvCxnSpPr>
        <p:spPr>
          <a:xfrm>
            <a:off x="3287713" y="2116292"/>
            <a:ext cx="1189660" cy="12474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線矢印コネクタ 10"/>
          <p:cNvCxnSpPr>
            <a:stCxn id="2" idx="2"/>
            <a:endCxn id="4" idx="0"/>
          </p:cNvCxnSpPr>
          <p:nvPr/>
        </p:nvCxnSpPr>
        <p:spPr>
          <a:xfrm>
            <a:off x="2422526" y="2677628"/>
            <a:ext cx="17462" cy="13646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線矢印コネクタ 11"/>
          <p:cNvCxnSpPr/>
          <p:nvPr/>
        </p:nvCxnSpPr>
        <p:spPr>
          <a:xfrm>
            <a:off x="396477" y="2216053"/>
            <a:ext cx="1050925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テキスト ボックス 12"/>
          <p:cNvSpPr txBox="1"/>
          <p:nvPr/>
        </p:nvSpPr>
        <p:spPr>
          <a:xfrm>
            <a:off x="275823" y="1825528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① Request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56275" y="74037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②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54588" y="174696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③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0313" y="281868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⑦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89142" y="260933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⑥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9312249" y="1109714"/>
            <a:ext cx="1593850" cy="68447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</a:p>
          <a:p>
            <a:pPr algn="ctr" defTabSz="457209"/>
            <a:r>
              <a:rPr kumimoji="0" lang="en-US" altLang="ja-JP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(Business Logic)</a:t>
            </a:r>
            <a:endParaRPr kumimoji="0" lang="ja-JP" altLang="en-US" sz="14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325048" y="2296569"/>
            <a:ext cx="1593850" cy="659341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Repository</a:t>
            </a:r>
          </a:p>
          <a:p>
            <a:pPr algn="ctr" defTabSz="457209"/>
            <a:r>
              <a:rPr kumimoji="0" lang="en-US" altLang="ja-JP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(Data Access)</a:t>
            </a:r>
            <a:endParaRPr kumimoji="0" lang="ja-JP" altLang="en-US" sz="14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20" name="円柱 19"/>
          <p:cNvSpPr/>
          <p:nvPr/>
        </p:nvSpPr>
        <p:spPr>
          <a:xfrm>
            <a:off x="9323388" y="3470140"/>
            <a:ext cx="1619250" cy="868415"/>
          </a:xfrm>
          <a:prstGeom prst="can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Database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21" name="直線矢印コネクタ 20"/>
          <p:cNvCxnSpPr>
            <a:stCxn id="18" idx="2"/>
            <a:endCxn id="19" idx="0"/>
          </p:cNvCxnSpPr>
          <p:nvPr/>
        </p:nvCxnSpPr>
        <p:spPr>
          <a:xfrm>
            <a:off x="10109174" y="1794190"/>
            <a:ext cx="12800" cy="50237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線矢印コネクタ 21"/>
          <p:cNvCxnSpPr>
            <a:stCxn id="19" idx="2"/>
            <a:endCxn id="20" idx="1"/>
          </p:cNvCxnSpPr>
          <p:nvPr/>
        </p:nvCxnSpPr>
        <p:spPr>
          <a:xfrm>
            <a:off x="10121973" y="2955911"/>
            <a:ext cx="11040" cy="5142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線矢印コネクタ 22"/>
          <p:cNvCxnSpPr>
            <a:stCxn id="4" idx="1"/>
          </p:cNvCxnSpPr>
          <p:nvPr/>
        </p:nvCxnSpPr>
        <p:spPr>
          <a:xfrm flipH="1">
            <a:off x="413029" y="4320095"/>
            <a:ext cx="1230039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テキスト ボックス 23"/>
          <p:cNvSpPr txBox="1"/>
          <p:nvPr/>
        </p:nvSpPr>
        <p:spPr>
          <a:xfrm>
            <a:off x="275823" y="3857616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⑧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 Response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25" name="カギ線コネクタ 24"/>
          <p:cNvCxnSpPr>
            <a:stCxn id="5" idx="3"/>
            <a:endCxn id="3" idx="0"/>
          </p:cNvCxnSpPr>
          <p:nvPr/>
        </p:nvCxnSpPr>
        <p:spPr>
          <a:xfrm>
            <a:off x="6189664" y="468312"/>
            <a:ext cx="1460500" cy="644944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カギ線コネクタ 25"/>
          <p:cNvCxnSpPr>
            <a:stCxn id="6" idx="2"/>
            <a:endCxn id="4" idx="3"/>
          </p:cNvCxnSpPr>
          <p:nvPr/>
        </p:nvCxnSpPr>
        <p:spPr>
          <a:xfrm rot="5400000">
            <a:off x="3991728" y="2969262"/>
            <a:ext cx="596018" cy="2105648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テキスト ボックス 26"/>
          <p:cNvSpPr txBox="1"/>
          <p:nvPr/>
        </p:nvSpPr>
        <p:spPr>
          <a:xfrm>
            <a:off x="6658598" y="97154"/>
            <a:ext cx="17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c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hoose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Handler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6954" y="4316035"/>
            <a:ext cx="16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resolve View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858197" y="903691"/>
            <a:ext cx="2373330" cy="3731809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509174" y="6053895"/>
            <a:ext cx="1295072" cy="277812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215651" y="5921811"/>
            <a:ext cx="4867822" cy="1372275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04246" y="6038919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implemented by developers</a:t>
            </a:r>
            <a:endParaRPr kumimoji="0" lang="ja-JP" altLang="en-US" sz="1400" kern="0" dirty="0">
              <a:solidFill>
                <a:prstClr val="black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509174" y="6770858"/>
            <a:ext cx="1295072" cy="277812"/>
          </a:xfrm>
          <a:prstGeom prst="rect">
            <a:avLst/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804246" y="6770859"/>
            <a:ext cx="349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</a:t>
            </a:r>
            <a:r>
              <a:rPr kumimoji="0" lang="en-US" altLang="ja-JP" sz="1400" kern="0" dirty="0">
                <a:solidFill>
                  <a:prstClr val="black"/>
                </a:solidFill>
              </a:rPr>
              <a:t>provided by </a:t>
            </a:r>
            <a:r>
              <a:rPr kumimoji="0" lang="en-US" altLang="ja-JP" sz="1400" kern="0" dirty="0">
                <a:solidFill>
                  <a:prstClr val="black"/>
                </a:solidFill>
              </a:rPr>
              <a:t>Spring</a:t>
            </a:r>
          </a:p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    sometimes implemented by developers</a:t>
            </a:r>
            <a:endParaRPr kumimoji="0" lang="ja-JP" altLang="en-US" sz="1400" kern="0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509174" y="6424028"/>
            <a:ext cx="1295072" cy="27781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04246" y="6424036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provided by Spring</a:t>
            </a:r>
            <a:endParaRPr kumimoji="0" lang="ja-JP" altLang="en-US" sz="1400" kern="0" dirty="0">
              <a:solidFill>
                <a:prstClr val="black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421468" y="1100556"/>
            <a:ext cx="1730375" cy="70643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Handler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Adapter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92920" y="3914767"/>
            <a:ext cx="1730375" cy="720726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Model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39" name="カギ線コネクタ 38"/>
          <p:cNvCxnSpPr>
            <a:stCxn id="4" idx="2"/>
            <a:endCxn id="38" idx="2"/>
          </p:cNvCxnSpPr>
          <p:nvPr/>
        </p:nvCxnSpPr>
        <p:spPr>
          <a:xfrm rot="16200000" flipH="1">
            <a:off x="5030251" y="2007651"/>
            <a:ext cx="37586" cy="5218113"/>
          </a:xfrm>
          <a:prstGeom prst="bentConnector3">
            <a:avLst>
              <a:gd name="adj1" fmla="val 1383989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カギ線コネクタ 39"/>
          <p:cNvCxnSpPr>
            <a:stCxn id="3" idx="2"/>
            <a:endCxn id="38" idx="0"/>
          </p:cNvCxnSpPr>
          <p:nvPr/>
        </p:nvCxnSpPr>
        <p:spPr>
          <a:xfrm rot="16200000" flipH="1">
            <a:off x="6593895" y="2850561"/>
            <a:ext cx="2120474" cy="793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線矢印コネクタ 40"/>
          <p:cNvCxnSpPr>
            <a:stCxn id="37" idx="3"/>
            <a:endCxn id="3" idx="1"/>
          </p:cNvCxnSpPr>
          <p:nvPr/>
        </p:nvCxnSpPr>
        <p:spPr>
          <a:xfrm>
            <a:off x="6151836" y="1453775"/>
            <a:ext cx="701402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テキスト ボックス 41"/>
          <p:cNvSpPr txBox="1"/>
          <p:nvPr/>
        </p:nvSpPr>
        <p:spPr>
          <a:xfrm>
            <a:off x="4340999" y="5141461"/>
            <a:ext cx="21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reference processing result models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731073" y="2071734"/>
            <a:ext cx="15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s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et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processing result models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44" name="直線矢印コネクタ 43"/>
          <p:cNvCxnSpPr>
            <a:stCxn id="3" idx="2"/>
            <a:endCxn id="9" idx="3"/>
          </p:cNvCxnSpPr>
          <p:nvPr/>
        </p:nvCxnSpPr>
        <p:spPr>
          <a:xfrm flipH="1">
            <a:off x="7097713" y="1794293"/>
            <a:ext cx="552450" cy="7563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直線矢印コネクタ 44"/>
          <p:cNvCxnSpPr>
            <a:stCxn id="9" idx="1"/>
            <a:endCxn id="37" idx="2"/>
          </p:cNvCxnSpPr>
          <p:nvPr/>
        </p:nvCxnSpPr>
        <p:spPr>
          <a:xfrm flipH="1" flipV="1">
            <a:off x="5286657" y="1807002"/>
            <a:ext cx="592493" cy="74359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テキスト ボックス 45"/>
          <p:cNvSpPr txBox="1"/>
          <p:nvPr/>
        </p:nvSpPr>
        <p:spPr>
          <a:xfrm>
            <a:off x="6182349" y="107906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④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16664" y="199412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⑤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cxnSp>
        <p:nvCxnSpPr>
          <p:cNvPr id="48" name="カギ線コネクタ 47"/>
          <p:cNvCxnSpPr>
            <a:stCxn id="3" idx="3"/>
            <a:endCxn id="18" idx="1"/>
          </p:cNvCxnSpPr>
          <p:nvPr/>
        </p:nvCxnSpPr>
        <p:spPr>
          <a:xfrm flipV="1">
            <a:off x="8447088" y="1451946"/>
            <a:ext cx="865160" cy="18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テキスト ボックス 48"/>
          <p:cNvSpPr txBox="1"/>
          <p:nvPr/>
        </p:nvSpPr>
        <p:spPr>
          <a:xfrm>
            <a:off x="8388974" y="615294"/>
            <a:ext cx="25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Execute Business Logic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6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66</Words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2017-02-15T07:42:13Z</dcterms:created>
  <dcterms:modified xsi:type="dcterms:W3CDTF">2017-02-15T07:46:55Z</dcterms:modified>
</cp:coreProperties>
</file>