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62" r:id="rId5"/>
    <p:sldId id="259" r:id="rId6"/>
    <p:sldId id="265" r:id="rId7"/>
    <p:sldId id="260" r:id="rId8"/>
    <p:sldId id="264" r:id="rId9"/>
  </p:sldIdLst>
  <p:sldSz cx="9144000" cy="15840075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8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818" autoAdjust="0"/>
  </p:normalViewPr>
  <p:slideViewPr>
    <p:cSldViewPr snapToGrid="0" snapToObjects="1">
      <p:cViewPr>
        <p:scale>
          <a:sx n="125" d="100"/>
          <a:sy n="125" d="100"/>
        </p:scale>
        <p:origin x="1050" y="-1776"/>
      </p:cViewPr>
      <p:guideLst>
        <p:guide orient="horz" pos="49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FDEA5-C236-4DF6-A960-4371880471CD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E0E30B51-4CCD-480C-8C75-64A956992053}" type="pres">
      <dgm:prSet presAssocID="{18BFDEA5-C236-4DF6-A960-437188047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ADD89D-0B04-409D-ABF7-5309F3F3B6FF}" type="pres">
      <dgm:prSet presAssocID="{18BFDEA5-C236-4DF6-A960-4371880471CD}" presName="arrow" presStyleLbl="bgShp" presStyleIdx="0" presStyleCnt="1"/>
      <dgm:spPr/>
    </dgm:pt>
    <dgm:pt modelId="{0654B77C-A32C-4299-AFD7-B572F5517091}" type="pres">
      <dgm:prSet presAssocID="{18BFDEA5-C236-4DF6-A960-4371880471CD}" presName="linearProcess" presStyleCnt="0"/>
      <dgm:spPr/>
    </dgm:pt>
  </dgm:ptLst>
  <dgm:cxnLst>
    <dgm:cxn modelId="{744F0D81-A43B-4079-A316-4DBCAD74A8FD}" type="presOf" srcId="{18BFDEA5-C236-4DF6-A960-4371880471CD}" destId="{E0E30B51-4CCD-480C-8C75-64A956992053}" srcOrd="0" destOrd="0" presId="urn:microsoft.com/office/officeart/2005/8/layout/hProcess9"/>
    <dgm:cxn modelId="{409DEA32-D44A-4C53-9448-CED72550FA7F}" type="presParOf" srcId="{E0E30B51-4CCD-480C-8C75-64A956992053}" destId="{C8ADD89D-0B04-409D-ABF7-5309F3F3B6FF}" srcOrd="0" destOrd="0" presId="urn:microsoft.com/office/officeart/2005/8/layout/hProcess9"/>
    <dgm:cxn modelId="{B14EEC79-E663-45C8-97BE-AFFA3E46B268}" type="presParOf" srcId="{E0E30B51-4CCD-480C-8C75-64A956992053}" destId="{0654B77C-A32C-4299-AFD7-B572F5517091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DD89D-0B04-409D-ABF7-5309F3F3B6FF}">
      <dsp:nvSpPr>
        <dsp:cNvPr id="0" name=""/>
        <dsp:cNvSpPr/>
      </dsp:nvSpPr>
      <dsp:spPr>
        <a:xfrm>
          <a:off x="538404" y="0"/>
          <a:ext cx="6101914" cy="258132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685800"/>
            <a:ext cx="1978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439988" y="685800"/>
            <a:ext cx="19780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920696"/>
            <a:ext cx="7772400" cy="339534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8976043"/>
            <a:ext cx="6400800" cy="40480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34343"/>
            <a:ext cx="2057400" cy="135153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34343"/>
            <a:ext cx="6019800" cy="135153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0178721"/>
            <a:ext cx="7772400" cy="3146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6713701"/>
            <a:ext cx="7772400" cy="34650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3696023"/>
            <a:ext cx="4038600" cy="10453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3696023"/>
            <a:ext cx="4038600" cy="10453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545684"/>
            <a:ext cx="4040188" cy="1477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5023357"/>
            <a:ext cx="4040188" cy="91263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3545684"/>
            <a:ext cx="4041775" cy="1477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5023357"/>
            <a:ext cx="4041775" cy="91263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630670"/>
            <a:ext cx="3008313" cy="26840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30676"/>
            <a:ext cx="5111750" cy="13519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3314688"/>
            <a:ext cx="3008313" cy="10835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11088053"/>
            <a:ext cx="5486400" cy="13090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1415340"/>
            <a:ext cx="5486400" cy="95040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12397060"/>
            <a:ext cx="5486400" cy="1859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634337"/>
            <a:ext cx="8229600" cy="2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696023"/>
            <a:ext cx="8229600" cy="1045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14681409"/>
            <a:ext cx="2133600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14681409"/>
            <a:ext cx="2895600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14681409"/>
            <a:ext cx="2133600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3" y="6003267"/>
            <a:ext cx="2244349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79715" y="66959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61" y="6993458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7" y="6449847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532196" y="5991433"/>
            <a:ext cx="4360284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3" y="677600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932405" y="842735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6777973" y="677491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732243" y="842735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stCxn id="37" idx="0"/>
            <a:endCxn id="36" idx="2"/>
          </p:cNvCxnSpPr>
          <p:nvPr/>
        </p:nvCxnSpPr>
        <p:spPr bwMode="invGray">
          <a:xfrm flipH="1" flipV="1">
            <a:off x="5747334" y="7750830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449508" y="7750827"/>
            <a:ext cx="400470" cy="67526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/>
          <p:nvPr/>
        </p:nvCxnSpPr>
        <p:spPr bwMode="invGray">
          <a:xfrm flipH="1" flipV="1">
            <a:off x="7628620" y="7749569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854749" y="6543538"/>
            <a:ext cx="2022205" cy="141843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直線矢印コネクタ 57"/>
          <p:cNvCxnSpPr>
            <a:endCxn id="67" idx="3"/>
          </p:cNvCxnSpPr>
          <p:nvPr/>
        </p:nvCxnSpPr>
        <p:spPr bwMode="invGray">
          <a:xfrm flipH="1" flipV="1">
            <a:off x="1095826" y="7261244"/>
            <a:ext cx="883886" cy="154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689033" y="6553109"/>
            <a:ext cx="4078695" cy="31371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円形吹き出し 62"/>
          <p:cNvSpPr/>
          <p:nvPr/>
        </p:nvSpPr>
        <p:spPr>
          <a:xfrm>
            <a:off x="383415" y="8222300"/>
            <a:ext cx="2883447" cy="1248627"/>
          </a:xfrm>
          <a:prstGeom prst="wedgeEllipseCallout">
            <a:avLst>
              <a:gd name="adj1" fmla="val 15440"/>
              <a:gd name="adj2" fmla="val -713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an implementation of authentication methods</a:t>
            </a:r>
          </a:p>
        </p:txBody>
      </p:sp>
      <p:sp>
        <p:nvSpPr>
          <p:cNvPr id="65" name="円形吹き出し 64"/>
          <p:cNvSpPr/>
          <p:nvPr/>
        </p:nvSpPr>
        <p:spPr>
          <a:xfrm>
            <a:off x="2051723" y="9209561"/>
            <a:ext cx="2389207" cy="898401"/>
          </a:xfrm>
          <a:prstGeom prst="wedgeEllipseCallout">
            <a:avLst>
              <a:gd name="adj1" fmla="val 63401"/>
              <a:gd name="adj2" fmla="val -299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an authentication process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68223" y="673604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22" y="671235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89021" y="792271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2051723" y="676791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803889" y="84961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35190" y="682977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3727320" y="7262786"/>
            <a:ext cx="1205083" cy="63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875897" y="855858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36099" y="8031815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84392" y="8007145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8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5699623"/>
            <a:ext cx="4110144" cy="425143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6471102"/>
            <a:ext cx="21865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UsernamePassword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61" y="6689814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7" y="6146203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5450" y="5699623"/>
            <a:ext cx="2006950" cy="212571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62" name="直線矢印コネクタ 73"/>
          <p:cNvCxnSpPr>
            <a:stCxn id="40" idx="3"/>
            <a:endCxn id="59" idx="1"/>
          </p:cNvCxnSpPr>
          <p:nvPr/>
        </p:nvCxnSpPr>
        <p:spPr bwMode="invGray">
          <a:xfrm flipV="1">
            <a:off x="4283971" y="6952953"/>
            <a:ext cx="2044799" cy="555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102898" y="640551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14235" y="7632008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2"/>
            <a:endCxn id="25" idx="1"/>
          </p:cNvCxnSpPr>
          <p:nvPr/>
        </p:nvCxnSpPr>
        <p:spPr bwMode="invGray">
          <a:xfrm rot="16200000" flipH="1">
            <a:off x="3165726" y="7470910"/>
            <a:ext cx="673495" cy="623523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5776683" y="7891641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the response on authentication success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826042" y="8798715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FailureHandler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588273" y="8048358"/>
            <a:ext cx="1840202" cy="635330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328770" y="646554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07246" y="64087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86906" y="81451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107140" y="6958511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311088" y="7544175"/>
            <a:ext cx="2336455" cy="967818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Form Authentication</a:t>
            </a:r>
          </a:p>
        </p:txBody>
      </p:sp>
      <p:sp>
        <p:nvSpPr>
          <p:cNvPr id="20" name="円形吹き出し 19"/>
          <p:cNvSpPr/>
          <p:nvPr/>
        </p:nvSpPr>
        <p:spPr>
          <a:xfrm>
            <a:off x="5773387" y="9144973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the response on authentication failure</a:t>
            </a:r>
          </a:p>
        </p:txBody>
      </p:sp>
    </p:spTree>
    <p:extLst>
      <p:ext uri="{BB962C8B-B14F-4D97-AF65-F5344CB8AC3E}">
        <p14:creationId xmlns:p14="http://schemas.microsoft.com/office/powerpoint/2010/main" val="40203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563501" y="5483599"/>
            <a:ext cx="2093920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853657" y="5471768"/>
            <a:ext cx="4388191" cy="354197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58" name="直線矢印コネクタ 57"/>
          <p:cNvCxnSpPr>
            <a:stCxn id="80" idx="1"/>
          </p:cNvCxnSpPr>
          <p:nvPr/>
        </p:nvCxnSpPr>
        <p:spPr bwMode="invGray">
          <a:xfrm flipH="1" flipV="1">
            <a:off x="196989" y="6723620"/>
            <a:ext cx="5112568" cy="217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189459" y="722949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86052" y="574847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785215" y="621014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5309560" y="623838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997673" y="6236209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5309560" y="770745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28185" y="76884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31" idx="0"/>
            <a:endCxn id="80" idx="2"/>
          </p:cNvCxnSpPr>
          <p:nvPr/>
        </p:nvCxnSpPr>
        <p:spPr bwMode="invGray">
          <a:xfrm flipV="1">
            <a:off x="6124491" y="7213201"/>
            <a:ext cx="0" cy="49425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73"/>
          <p:cNvCxnSpPr/>
          <p:nvPr/>
        </p:nvCxnSpPr>
        <p:spPr bwMode="invGray">
          <a:xfrm flipV="1">
            <a:off x="4658049" y="7213204"/>
            <a:ext cx="660348" cy="47520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318400" y="964823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045298" y="9651331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6" name="直線矢印コネクタ 73"/>
          <p:cNvCxnSpPr>
            <a:stCxn id="45" idx="0"/>
            <a:endCxn id="32" idx="2"/>
          </p:cNvCxnSpPr>
          <p:nvPr/>
        </p:nvCxnSpPr>
        <p:spPr bwMode="invGray">
          <a:xfrm flipH="1" flipV="1">
            <a:off x="3843119" y="8663224"/>
            <a:ext cx="17113" cy="9881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73"/>
          <p:cNvCxnSpPr>
            <a:stCxn id="43" idx="0"/>
            <a:endCxn id="31" idx="2"/>
          </p:cNvCxnSpPr>
          <p:nvPr/>
        </p:nvCxnSpPr>
        <p:spPr bwMode="invGray">
          <a:xfrm flipH="1" flipV="1">
            <a:off x="6124491" y="8682277"/>
            <a:ext cx="8840" cy="96595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52324" y="8768524"/>
            <a:ext cx="1584175" cy="210384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store</a:t>
            </a:r>
          </a:p>
        </p:txBody>
      </p:sp>
      <p:sp>
        <p:nvSpPr>
          <p:cNvPr id="13" name="円柱 12"/>
          <p:cNvSpPr/>
          <p:nvPr/>
        </p:nvSpPr>
        <p:spPr>
          <a:xfrm>
            <a:off x="7687398" y="9458715"/>
            <a:ext cx="1184317" cy="105361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 Information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73"/>
          <p:cNvCxnSpPr>
            <a:stCxn id="45" idx="3"/>
            <a:endCxn id="43" idx="1"/>
          </p:cNvCxnSpPr>
          <p:nvPr/>
        </p:nvCxnSpPr>
        <p:spPr bwMode="invGray">
          <a:xfrm flipV="1">
            <a:off x="4675165" y="10135644"/>
            <a:ext cx="643235" cy="3099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644011" y="1018086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48897" y="720236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2886049" y="9463054"/>
            <a:ext cx="435579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88780" y="101713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  <p:cxnSp>
        <p:nvCxnSpPr>
          <p:cNvPr id="74" name="直線矢印コネクタ 73"/>
          <p:cNvCxnSpPr/>
          <p:nvPr/>
        </p:nvCxnSpPr>
        <p:spPr bwMode="invGray">
          <a:xfrm flipV="1">
            <a:off x="6948264" y="10135644"/>
            <a:ext cx="763788" cy="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形吹き出し 75"/>
          <p:cNvSpPr/>
          <p:nvPr/>
        </p:nvSpPr>
        <p:spPr>
          <a:xfrm>
            <a:off x="320511" y="8890961"/>
            <a:ext cx="2432762" cy="1435268"/>
          </a:xfrm>
          <a:prstGeom prst="wedgeEllipseCallout">
            <a:avLst>
              <a:gd name="adj1" fmla="val 58346"/>
              <a:gd name="adj2" fmla="val 4510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 an implementation class to suit requirements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79839" y="906836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71016" y="4564018"/>
            <a:ext cx="7416824" cy="3183431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026113" y="5180512"/>
            <a:ext cx="1501088" cy="1866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3679331" y="569295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73"/>
          <p:cNvCxnSpPr>
            <a:stCxn id="36" idx="1"/>
            <a:endCxn id="31" idx="3"/>
          </p:cNvCxnSpPr>
          <p:nvPr/>
        </p:nvCxnSpPr>
        <p:spPr bwMode="invGray">
          <a:xfrm flipH="1">
            <a:off x="5309198" y="6174934"/>
            <a:ext cx="1016631" cy="543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25826" y="5687525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 bwMode="invGray">
          <a:xfrm flipH="1" flipV="1">
            <a:off x="2398576" y="5315010"/>
            <a:ext cx="1280752" cy="70031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 bwMode="invGray">
          <a:xfrm flipH="1">
            <a:off x="2467112" y="6235278"/>
            <a:ext cx="1212216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876352" y="7891462"/>
            <a:ext cx="4847779" cy="338437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spring-framework</a:t>
            </a:r>
          </a:p>
        </p:txBody>
      </p:sp>
      <p:sp>
        <p:nvSpPr>
          <p:cNvPr id="55" name="L 字 54"/>
          <p:cNvSpPr/>
          <p:nvPr/>
        </p:nvSpPr>
        <p:spPr>
          <a:xfrm rot="19466574">
            <a:off x="1339145" y="5049768"/>
            <a:ext cx="822463" cy="530485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6" name="爆発 2 55"/>
          <p:cNvSpPr/>
          <p:nvPr/>
        </p:nvSpPr>
        <p:spPr>
          <a:xfrm>
            <a:off x="815196" y="6353122"/>
            <a:ext cx="1928031" cy="890268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7058" y="4660515"/>
            <a:ext cx="161664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 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succsess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13360" y="8065509"/>
            <a:ext cx="1925595" cy="79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Publisher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113360" y="8898785"/>
            <a:ext cx="1925595" cy="6377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Implementation Class </a:t>
            </a:r>
          </a:p>
        </p:txBody>
      </p:sp>
      <p:cxnSp>
        <p:nvCxnSpPr>
          <p:cNvPr id="65" name="直線矢印コネクタ 64"/>
          <p:cNvCxnSpPr>
            <a:stCxn id="61" idx="0"/>
            <a:endCxn id="36" idx="2"/>
          </p:cNvCxnSpPr>
          <p:nvPr/>
        </p:nvCxnSpPr>
        <p:spPr bwMode="invGray">
          <a:xfrm rot="5400000" flipH="1" flipV="1">
            <a:off x="3938562" y="4799941"/>
            <a:ext cx="1403164" cy="5127979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569221" y="8361985"/>
            <a:ext cx="1840904" cy="609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253110" y="6883353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4378432" y="6974557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22448" y="7046565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80181" y="7118573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4870673" y="7607988"/>
            <a:ext cx="0" cy="75399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252613" y="9370305"/>
            <a:ext cx="2240150" cy="6168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ApplicationListener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64"/>
          <p:cNvCxnSpPr>
            <a:stCxn id="82" idx="1"/>
            <a:endCxn id="63" idx="2"/>
          </p:cNvCxnSpPr>
          <p:nvPr/>
        </p:nvCxnSpPr>
        <p:spPr bwMode="invGray">
          <a:xfrm rot="10800000">
            <a:off x="2076155" y="9536553"/>
            <a:ext cx="1176458" cy="14217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699794" y="588512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94153" y="688774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76519" y="959532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252614" y="10027899"/>
            <a:ext cx="2254228" cy="945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ApplicationListener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MethodAdapter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(implementation)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6688683" y="9083963"/>
            <a:ext cx="2002506" cy="2004429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POJO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7100690" y="10015793"/>
            <a:ext cx="1259035" cy="57792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823772" y="966756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EventListener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965411" y="972024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6823772" y="9476985"/>
            <a:ext cx="1718068" cy="1467388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" name="直線矢印コネクタ 64"/>
          <p:cNvCxnSpPr/>
          <p:nvPr/>
        </p:nvCxnSpPr>
        <p:spPr bwMode="invGray">
          <a:xfrm flipH="1" flipV="1">
            <a:off x="5483930" y="10298846"/>
            <a:ext cx="1339845" cy="591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5557211" y="10477994"/>
            <a:ext cx="1181841" cy="554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</a:p>
        </p:txBody>
      </p:sp>
      <p:sp>
        <p:nvSpPr>
          <p:cNvPr id="106" name="円形吹き出し 105"/>
          <p:cNvSpPr/>
          <p:nvPr/>
        </p:nvSpPr>
        <p:spPr>
          <a:xfrm>
            <a:off x="5777854" y="7778797"/>
            <a:ext cx="2867283" cy="1209852"/>
          </a:xfrm>
          <a:prstGeom prst="wedgeEllipseCallout">
            <a:avLst>
              <a:gd name="adj1" fmla="val -2687"/>
              <a:gd name="adj2" fmla="val 1046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 @</a:t>
            </a:r>
            <a:r>
              <a:rPr lang="en-US" altLang="ja-JP" dirty="0" err="1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EventListener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 to suit requirements</a:t>
            </a:r>
          </a:p>
        </p:txBody>
      </p:sp>
      <p:sp>
        <p:nvSpPr>
          <p:cNvPr id="107" name="円形吹き出し 106"/>
          <p:cNvSpPr/>
          <p:nvPr/>
        </p:nvSpPr>
        <p:spPr>
          <a:xfrm>
            <a:off x="1884582" y="10141036"/>
            <a:ext cx="1339575" cy="706858"/>
          </a:xfrm>
          <a:prstGeom prst="wedgeEllipseCallout">
            <a:avLst>
              <a:gd name="adj1" fmla="val 59051"/>
              <a:gd name="adj2" fmla="val -4585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 4.2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33616" y="789642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6590" y="5782709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331483" y="7114445"/>
            <a:ext cx="153249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603027" y="5190907"/>
            <a:ext cx="158247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581477" y="6751604"/>
            <a:ext cx="160402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717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945273" y="340418"/>
            <a:ext cx="6918456" cy="47078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284723" y="907707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374034" y="1126419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4780" y="582808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90171" y="84212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23171" y="2029894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cxnSp>
        <p:nvCxnSpPr>
          <p:cNvPr id="33" name="直線矢印コネクタ 73"/>
          <p:cNvCxnSpPr>
            <a:stCxn id="40" idx="3"/>
            <a:endCxn id="25" idx="0"/>
          </p:cNvCxnSpPr>
          <p:nvPr/>
        </p:nvCxnSpPr>
        <p:spPr bwMode="invGray">
          <a:xfrm>
            <a:off x="3895177" y="1395119"/>
            <a:ext cx="845794" cy="634775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1734217" y="3940539"/>
            <a:ext cx="2090490" cy="967818"/>
          </a:xfrm>
          <a:prstGeom prst="wedgeEllipseCallout">
            <a:avLst>
              <a:gd name="adj1" fmla="val 48777"/>
              <a:gd name="adj2" fmla="val -3854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the response on log-out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823172" y="3235320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Hanlder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536458" y="2436021"/>
            <a:ext cx="1840202" cy="73321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134484" y="84522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115152" y="314185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4857756" y="1212445"/>
            <a:ext cx="1588182" cy="720359"/>
          </a:xfrm>
          <a:prstGeom prst="wedgeEllipseCallout">
            <a:avLst>
              <a:gd name="adj1" fmla="val -38170"/>
              <a:gd name="adj2" fmla="val 6293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294413" y="1395116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458039" y="1980782"/>
            <a:ext cx="2295475" cy="1010257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Log-out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829440" y="1366731"/>
            <a:ext cx="1800200" cy="621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SecurityContextLogoutHandler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835467" y="2037428"/>
            <a:ext cx="1800200" cy="608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CookieClearing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835467" y="2703474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CsrfLogout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051494" y="4067126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203894" y="4129888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356294" y="4220946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91451" y="1204514"/>
            <a:ext cx="2088232" cy="370384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直線矢印コネクタ 73"/>
          <p:cNvCxnSpPr/>
          <p:nvPr/>
        </p:nvCxnSpPr>
        <p:spPr bwMode="invGray">
          <a:xfrm flipH="1">
            <a:off x="5658778" y="2548724"/>
            <a:ext cx="1017421" cy="164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577338" y="2096227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835467" y="3383178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LogoutSuccessEvent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Publishing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1048892" y="2654471"/>
            <a:ext cx="7814837" cy="2393778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048891" y="5171768"/>
            <a:ext cx="7814837" cy="68137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051494" y="4067126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203894" y="4129888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356294" y="4220946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91451" y="3137304"/>
            <a:ext cx="2088232" cy="17710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835467" y="3383178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LogoutSuccessEvent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Publishing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48893" y="5963056"/>
            <a:ext cx="7814836" cy="128356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spring-framework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285900" y="6137103"/>
            <a:ext cx="1925595" cy="79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Publisher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194334" y="6323167"/>
            <a:ext cx="1840904" cy="609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6" name="直線矢印コネクタ 73"/>
          <p:cNvCxnSpPr/>
          <p:nvPr/>
        </p:nvCxnSpPr>
        <p:spPr bwMode="invGray">
          <a:xfrm>
            <a:off x="5114786" y="5569170"/>
            <a:ext cx="0" cy="75399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877729" y="5943797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" name="カギ線コネクタ 19"/>
          <p:cNvCxnSpPr>
            <a:stCxn id="27" idx="1"/>
            <a:endCxn id="75" idx="3"/>
          </p:cNvCxnSpPr>
          <p:nvPr/>
        </p:nvCxnSpPr>
        <p:spPr>
          <a:xfrm rot="10800000" flipV="1">
            <a:off x="5886265" y="3694131"/>
            <a:ext cx="949202" cy="181832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w="lg" len="lg"/>
            <a:tailEnd type="none" w="lg" len="lg"/>
          </a:ln>
          <a:effectLst>
            <a:outerShdw sx="1000" sy="1000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4"/>
          <p:cNvCxnSpPr>
            <a:stCxn id="29" idx="0"/>
          </p:cNvCxnSpPr>
          <p:nvPr/>
        </p:nvCxnSpPr>
        <p:spPr bwMode="invGray">
          <a:xfrm rot="5400000" flipH="1" flipV="1">
            <a:off x="3717461" y="4035420"/>
            <a:ext cx="632921" cy="3570447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4353768" y="5267743"/>
            <a:ext cx="1532497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AuthenticationEvent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LogoutSuccessEvent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322720" y="543463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50199" y="2772107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923719" y="3023909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cxnSp>
        <p:nvCxnSpPr>
          <p:cNvPr id="45" name="直線矢印コネクタ 73"/>
          <p:cNvCxnSpPr>
            <a:stCxn id="39" idx="3"/>
            <a:endCxn id="40" idx="1"/>
          </p:cNvCxnSpPr>
          <p:nvPr/>
        </p:nvCxnSpPr>
        <p:spPr bwMode="invGray">
          <a:xfrm>
            <a:off x="2760653" y="3259519"/>
            <a:ext cx="1163066" cy="251802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形吹き出し 49"/>
          <p:cNvSpPr/>
          <p:nvPr/>
        </p:nvSpPr>
        <p:spPr>
          <a:xfrm>
            <a:off x="3492555" y="4174225"/>
            <a:ext cx="1588182" cy="720359"/>
          </a:xfrm>
          <a:prstGeom prst="wedgeEllipseCallout">
            <a:avLst>
              <a:gd name="adj1" fmla="val 36928"/>
              <a:gd name="adj2" fmla="val -77804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sp>
        <p:nvSpPr>
          <p:cNvPr id="56" name="円形吹き出し 55"/>
          <p:cNvSpPr/>
          <p:nvPr/>
        </p:nvSpPr>
        <p:spPr>
          <a:xfrm>
            <a:off x="1001321" y="3968561"/>
            <a:ext cx="2295475" cy="1010257"/>
          </a:xfrm>
          <a:prstGeom prst="wedgeEllipseCallout">
            <a:avLst>
              <a:gd name="adj1" fmla="val -7778"/>
              <a:gd name="adj2" fmla="val -7692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Log-out</a:t>
            </a:r>
          </a:p>
        </p:txBody>
      </p:sp>
      <p:cxnSp>
        <p:nvCxnSpPr>
          <p:cNvPr id="60" name="直線矢印コネクタ 73"/>
          <p:cNvCxnSpPr/>
          <p:nvPr/>
        </p:nvCxnSpPr>
        <p:spPr bwMode="invGray">
          <a:xfrm flipH="1">
            <a:off x="5759326" y="3542739"/>
            <a:ext cx="1017421" cy="164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757253" y="30902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48801997"/>
              </p:ext>
            </p:extLst>
          </p:nvPr>
        </p:nvGraphicFramePr>
        <p:xfrm>
          <a:off x="928051" y="5272945"/>
          <a:ext cx="7178723" cy="25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231271" y="607619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(page1)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12182" y="6076192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Login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93093" y="607619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(page2)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3385107" y="7735371"/>
            <a:ext cx="237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unify the hash notation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873290" y="4894111"/>
            <a:ext cx="2436068" cy="236516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store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58627" y="4706305"/>
            <a:ext cx="2534944" cy="124065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User</a:t>
            </a:r>
          </a:p>
        </p:txBody>
      </p:sp>
      <p:cxnSp>
        <p:nvCxnSpPr>
          <p:cNvPr id="39" name="直線矢印コネクタ 64"/>
          <p:cNvCxnSpPr/>
          <p:nvPr/>
        </p:nvCxnSpPr>
        <p:spPr bwMode="invGray">
          <a:xfrm rot="16200000" flipV="1">
            <a:off x="1042692" y="6175790"/>
            <a:ext cx="2625438" cy="1501361"/>
          </a:xfrm>
          <a:prstGeom prst="bentConnector3">
            <a:avLst>
              <a:gd name="adj1" fmla="val 99393"/>
            </a:avLst>
          </a:prstGeom>
          <a:ln w="50800" cap="rnd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64"/>
          <p:cNvCxnSpPr/>
          <p:nvPr/>
        </p:nvCxnSpPr>
        <p:spPr bwMode="invGray">
          <a:xfrm rot="5400000" flipH="1" flipV="1">
            <a:off x="2888620" y="6356429"/>
            <a:ext cx="2409790" cy="1355739"/>
          </a:xfrm>
          <a:prstGeom prst="bentConnector3">
            <a:avLst>
              <a:gd name="adj1" fmla="val 97959"/>
            </a:avLst>
          </a:prstGeom>
          <a:ln w="50800" cap="rnd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39732"/>
              </p:ext>
            </p:extLst>
          </p:nvPr>
        </p:nvGraphicFramePr>
        <p:xfrm>
          <a:off x="270048" y="5106193"/>
          <a:ext cx="2148582" cy="69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user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p</a:t>
                      </a:r>
                      <a:r>
                        <a:rPr kumimoji="1" lang="ja-JP" altLang="en-US" sz="1600" dirty="0" smtClean="0"/>
                        <a:t>ａｓｓｗｏｒｄ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04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password1234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58627" y="6213440"/>
            <a:ext cx="2534944" cy="124065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User</a:t>
            </a:r>
          </a:p>
        </p:txBody>
      </p:sp>
      <p:cxnSp>
        <p:nvCxnSpPr>
          <p:cNvPr id="57" name="直線矢印コネクタ 64"/>
          <p:cNvCxnSpPr/>
          <p:nvPr/>
        </p:nvCxnSpPr>
        <p:spPr bwMode="invGray">
          <a:xfrm rot="10800000">
            <a:off x="1625749" y="7146432"/>
            <a:ext cx="1188607" cy="1092937"/>
          </a:xfrm>
          <a:prstGeom prst="bentConnector3">
            <a:avLst>
              <a:gd name="adj1" fmla="val 345"/>
            </a:avLst>
          </a:prstGeom>
          <a:ln w="50800" cap="rnd">
            <a:solidFill>
              <a:schemeClr val="accent3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64"/>
          <p:cNvCxnSpPr/>
          <p:nvPr/>
        </p:nvCxnSpPr>
        <p:spPr bwMode="invGray">
          <a:xfrm rot="5400000" flipH="1" flipV="1">
            <a:off x="3196228" y="6722402"/>
            <a:ext cx="2025931" cy="1008002"/>
          </a:xfrm>
          <a:prstGeom prst="bentConnector3">
            <a:avLst>
              <a:gd name="adj1" fmla="val 100925"/>
            </a:avLst>
          </a:prstGeom>
          <a:ln w="50800" cap="rnd">
            <a:solidFill>
              <a:schemeClr val="accent3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09185"/>
              </p:ext>
            </p:extLst>
          </p:nvPr>
        </p:nvGraphicFramePr>
        <p:xfrm>
          <a:off x="294986" y="6613328"/>
          <a:ext cx="2123644" cy="69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user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p</a:t>
                      </a:r>
                      <a:r>
                        <a:rPr kumimoji="1" lang="ja-JP" altLang="en-US" sz="1600" dirty="0" smtClean="0"/>
                        <a:t>ａｓｓｗｏｒｄ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04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password1234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170910" y="8247501"/>
            <a:ext cx="6409593" cy="284640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ea typeface="HGP創英角ｺﾞｼｯｸUB" panose="020B0900000000000000" pitchFamily="50" charset="-128"/>
              </a:rPr>
              <a:t>DaoAuthenticationProvider</a:t>
            </a:r>
          </a:p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00923" y="9085870"/>
            <a:ext cx="6099878" cy="185009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3665" y="10169034"/>
            <a:ext cx="1849084" cy="690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Pbkdf2</a:t>
            </a:r>
          </a:p>
          <a:p>
            <a:pPr algn="ctr"/>
            <a:r>
              <a:rPr lang="en-US" altLang="ja-JP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PasswordEncoder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40422" y="10156168"/>
            <a:ext cx="1782635" cy="690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SC</a:t>
            </a:r>
            <a:r>
              <a:rPr lang="ja-JP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ｒｙｐｔ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PasswordEncoder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2" idx="0"/>
            <a:endCxn id="7" idx="2"/>
          </p:cNvCxnSpPr>
          <p:nvPr/>
        </p:nvCxnSpPr>
        <p:spPr bwMode="invGray">
          <a:xfrm flipH="1" flipV="1">
            <a:off x="3316835" y="9442716"/>
            <a:ext cx="2275" cy="705139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431976" y="10147855"/>
            <a:ext cx="1774267" cy="690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BC</a:t>
            </a:r>
            <a:r>
              <a:rPr lang="ja-JP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ｒｙｐｔ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PasswordEncoder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27425" y="8752525"/>
            <a:ext cx="1778819" cy="690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Delegating</a:t>
            </a:r>
          </a:p>
          <a:p>
            <a:pPr algn="ctr"/>
            <a:r>
              <a:rPr lang="en-US" altLang="ja-JP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PasswordEncoder</a:t>
            </a:r>
            <a:endParaRPr lang="en-US" altLang="ja-JP" sz="1600" dirty="0">
              <a:solidFill>
                <a:prstClr val="black">
                  <a:lumMod val="75000"/>
                  <a:lumOff val="2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>
            <a:stCxn id="11" idx="0"/>
          </p:cNvCxnSpPr>
          <p:nvPr/>
        </p:nvCxnSpPr>
        <p:spPr bwMode="invGray">
          <a:xfrm flipV="1">
            <a:off x="1328208" y="9252259"/>
            <a:ext cx="1090423" cy="916774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64143"/>
              </p:ext>
            </p:extLst>
          </p:nvPr>
        </p:nvGraphicFramePr>
        <p:xfrm>
          <a:off x="4041593" y="5335146"/>
          <a:ext cx="2136097" cy="171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user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p</a:t>
                      </a:r>
                      <a:r>
                        <a:rPr kumimoji="1" lang="ja-JP" altLang="en-US" sz="1600" dirty="0" smtClean="0"/>
                        <a:t>ａｓｓｗｏｒｄ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{</a:t>
                      </a:r>
                      <a:r>
                        <a:rPr kumimoji="1" lang="en-US" altLang="ja-JP" sz="1600" dirty="0" err="1" smtClean="0"/>
                        <a:t>bcrypt</a:t>
                      </a:r>
                      <a:r>
                        <a:rPr kumimoji="1" lang="en-US" altLang="ja-JP" sz="1600" dirty="0" smtClean="0"/>
                        <a:t>}XXXXX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User2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{pbkdf2}YYYYY</a:t>
                      </a:r>
                      <a:endParaRPr kumimoji="1" lang="ja-JP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User3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{pbkdf2}ZZZZZ</a:t>
                      </a:r>
                      <a:endParaRPr kumimoji="1" lang="ja-JP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  <a:endParaRPr kumimoji="1" lang="en-US" altLang="ja-JP" sz="6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  <a:endParaRPr kumimoji="1" lang="en-US" altLang="ja-JP" sz="6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  <a:endParaRPr kumimoji="1" lang="en-US" altLang="ja-JP" sz="6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  <a:endParaRPr kumimoji="1" lang="en-US" altLang="ja-JP" sz="6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 smtClean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>
          <a:xfrm>
            <a:off x="6173074" y="4517820"/>
            <a:ext cx="2962610" cy="1104244"/>
          </a:xfrm>
          <a:prstGeom prst="wedgeEllipseCallout">
            <a:avLst>
              <a:gd name="adj1" fmla="val -54163"/>
              <a:gd name="adj2" fmla="val 72333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‘XXXXX’ is the value of‘password1234’ encoded with 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BCrypt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9" name="円形吹き出し 98"/>
          <p:cNvSpPr/>
          <p:nvPr/>
        </p:nvSpPr>
        <p:spPr>
          <a:xfrm>
            <a:off x="6214740" y="6328894"/>
            <a:ext cx="2929258" cy="1104244"/>
          </a:xfrm>
          <a:prstGeom prst="wedgeEllipseCallout">
            <a:avLst>
              <a:gd name="adj1" fmla="val -55469"/>
              <a:gd name="adj2" fmla="val -61738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‘YYYYY’ is the value of‘password1234’ encoded with Pbkdf2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12675" y="537460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02625" y="956020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sp>
        <p:nvSpPr>
          <p:cNvPr id="26" name="円形吹き出し 25"/>
          <p:cNvSpPr/>
          <p:nvPr/>
        </p:nvSpPr>
        <p:spPr>
          <a:xfrm>
            <a:off x="4506117" y="8886247"/>
            <a:ext cx="3730304" cy="958122"/>
          </a:xfrm>
          <a:prstGeom prst="wedgeEllipseCallout">
            <a:avLst>
              <a:gd name="adj1" fmla="val -74709"/>
              <a:gd name="adj2" fmla="val 75939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Since ‘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bcrypt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’ is given as a password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prefix, use this</a:t>
            </a:r>
          </a:p>
        </p:txBody>
      </p:sp>
      <p:sp>
        <p:nvSpPr>
          <p:cNvPr id="29" name="円形吹き出し 28"/>
          <p:cNvSpPr/>
          <p:nvPr/>
        </p:nvSpPr>
        <p:spPr>
          <a:xfrm>
            <a:off x="-1507684" y="8572534"/>
            <a:ext cx="3719128" cy="958122"/>
          </a:xfrm>
          <a:prstGeom prst="wedgeEllipseCallout">
            <a:avLst>
              <a:gd name="adj1" fmla="val 19681"/>
              <a:gd name="adj2" fmla="val 111728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Since ‘pbkdf2’ is given as a password prefix, use this</a:t>
            </a:r>
          </a:p>
        </p:txBody>
      </p:sp>
    </p:spTree>
    <p:extLst>
      <p:ext uri="{BB962C8B-B14F-4D97-AF65-F5344CB8AC3E}">
        <p14:creationId xmlns:p14="http://schemas.microsoft.com/office/powerpoint/2010/main" val="14464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423</Words>
  <PresentationFormat>ユーザー設定</PresentationFormat>
  <Paragraphs>214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2020-02-06T09:16:59Z</dcterms:modified>
</cp:coreProperties>
</file>