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2" autoAdjust="0"/>
    <p:restoredTop sz="94728" autoAdjust="0"/>
  </p:normalViewPr>
  <p:slideViewPr>
    <p:cSldViewPr snapToGrid="0" snapToObjects="1">
      <p:cViewPr varScale="1">
        <p:scale>
          <a:sx n="86" d="100"/>
          <a:sy n="86" d="100"/>
        </p:scale>
        <p:origin x="138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pPr/>
              <a:t>2023/3/6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2023/3/6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2023/3/6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2023/3/6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2023/3/6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2023/3/6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2023/3/6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2023/3/6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2023/3/6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2023/3/6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2023/3/6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2023/3/6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pPr/>
              <a:t>2023/3/6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4F117CE-3F32-F324-F2FD-B49F7AD0B0CF}"/>
              </a:ext>
            </a:extLst>
          </p:cNvPr>
          <p:cNvSpPr/>
          <p:nvPr/>
        </p:nvSpPr>
        <p:spPr>
          <a:xfrm>
            <a:off x="1758000" y="1208583"/>
            <a:ext cx="2244349" cy="3660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bg1">
                <a:lumMod val="6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spring-security-web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6522A0B-30DB-F88C-3612-83A6411AE3A2}"/>
              </a:ext>
            </a:extLst>
          </p:cNvPr>
          <p:cNvSpPr/>
          <p:nvPr/>
        </p:nvSpPr>
        <p:spPr>
          <a:xfrm>
            <a:off x="2097450" y="1980062"/>
            <a:ext cx="1629867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Exception</a:t>
            </a: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Translation</a:t>
            </a: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Filter</a:t>
            </a:r>
          </a:p>
        </p:txBody>
      </p:sp>
      <p:sp>
        <p:nvSpPr>
          <p:cNvPr id="4" name="laptop">
            <a:extLst>
              <a:ext uri="{FF2B5EF4-FFF2-40B4-BE49-F238E27FC236}">
                <a16:creationId xmlns:a16="http://schemas.microsoft.com/office/drawing/2014/main" id="{05BFCF7A-315B-3C0D-F803-1DFB2CDE4E15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186758" y="2198777"/>
            <a:ext cx="1071417" cy="806382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2919D98-5C49-EEF4-7883-140BB16D63ED}"/>
              </a:ext>
            </a:extLst>
          </p:cNvPr>
          <p:cNvSpPr txBox="1"/>
          <p:nvPr/>
        </p:nvSpPr>
        <p:spPr>
          <a:xfrm>
            <a:off x="107504" y="1655166"/>
            <a:ext cx="122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Client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D41889B-7D5E-8EA2-F8A9-034B4FF380EF}"/>
              </a:ext>
            </a:extLst>
          </p:cNvPr>
          <p:cNvSpPr/>
          <p:nvPr/>
        </p:nvSpPr>
        <p:spPr>
          <a:xfrm>
            <a:off x="4617730" y="1196752"/>
            <a:ext cx="3634657" cy="3834306"/>
          </a:xfrm>
          <a:prstGeom prst="rect">
            <a:avLst/>
          </a:prstGeom>
          <a:solidFill>
            <a:schemeClr val="bg1"/>
          </a:solidFill>
          <a:ln w="60325">
            <a:solidFill>
              <a:schemeClr val="bg1">
                <a:lumMod val="6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spring-security-core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D42E377-6980-DAAA-F94B-588E166CBEDB}"/>
              </a:ext>
            </a:extLst>
          </p:cNvPr>
          <p:cNvSpPr/>
          <p:nvPr/>
        </p:nvSpPr>
        <p:spPr>
          <a:xfrm>
            <a:off x="5194399" y="3573078"/>
            <a:ext cx="2557063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&lt;interface&gt;</a:t>
            </a:r>
          </a:p>
          <a:p>
            <a:pPr algn="ctr"/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Authorization</a:t>
            </a: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Manager</a:t>
            </a:r>
          </a:p>
        </p:txBody>
      </p:sp>
      <p:cxnSp>
        <p:nvCxnSpPr>
          <p:cNvPr id="10" name="直線矢印コネクタ 73">
            <a:extLst>
              <a:ext uri="{FF2B5EF4-FFF2-40B4-BE49-F238E27FC236}">
                <a16:creationId xmlns:a16="http://schemas.microsoft.com/office/drawing/2014/main" id="{C41202A7-35BF-1B13-EA5E-8221372C0731}"/>
              </a:ext>
            </a:extLst>
          </p:cNvPr>
          <p:cNvCxnSpPr>
            <a:cxnSpLocks/>
            <a:stCxn id="30" idx="2"/>
            <a:endCxn id="7" idx="0"/>
          </p:cNvCxnSpPr>
          <p:nvPr/>
        </p:nvCxnSpPr>
        <p:spPr bwMode="invGray">
          <a:xfrm flipH="1">
            <a:off x="6472931" y="2953974"/>
            <a:ext cx="13097" cy="619104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A052B5EA-C74E-8666-BF8C-7ECC3FD71713}"/>
              </a:ext>
            </a:extLst>
          </p:cNvPr>
          <p:cNvCxnSpPr>
            <a:stCxn id="3" idx="1"/>
            <a:endCxn id="4" idx="3"/>
          </p:cNvCxnSpPr>
          <p:nvPr/>
        </p:nvCxnSpPr>
        <p:spPr bwMode="invGray">
          <a:xfrm flipH="1" flipV="1">
            <a:off x="1095826" y="2466563"/>
            <a:ext cx="1001624" cy="911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922A84F-99DA-7AB0-3981-F0413A2A2C54}"/>
              </a:ext>
            </a:extLst>
          </p:cNvPr>
          <p:cNvSpPr/>
          <p:nvPr/>
        </p:nvSpPr>
        <p:spPr>
          <a:xfrm>
            <a:off x="4783189" y="1758425"/>
            <a:ext cx="3375881" cy="3111403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endParaRPr kumimoji="1" lang="en-US" altLang="ja-JP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" name="直線矢印コネクタ 73">
            <a:extLst>
              <a:ext uri="{FF2B5EF4-FFF2-40B4-BE49-F238E27FC236}">
                <a16:creationId xmlns:a16="http://schemas.microsoft.com/office/drawing/2014/main" id="{1192296D-923F-74AF-8BA0-901ADFBC1086}"/>
              </a:ext>
            </a:extLst>
          </p:cNvPr>
          <p:cNvCxnSpPr>
            <a:cxnSpLocks/>
            <a:stCxn id="20" idx="3"/>
            <a:endCxn id="7" idx="1"/>
          </p:cNvCxnSpPr>
          <p:nvPr/>
        </p:nvCxnSpPr>
        <p:spPr bwMode="invGray">
          <a:xfrm>
            <a:off x="3727714" y="4060428"/>
            <a:ext cx="1466685" cy="62"/>
          </a:xfrm>
          <a:prstGeom prst="bentConnector3">
            <a:avLst>
              <a:gd name="adj1" fmla="val 50000"/>
            </a:avLst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466F6F5-B7E7-4E07-3AC5-06AF01BD35CE}"/>
              </a:ext>
            </a:extLst>
          </p:cNvPr>
          <p:cNvSpPr txBox="1"/>
          <p:nvPr/>
        </p:nvSpPr>
        <p:spPr>
          <a:xfrm>
            <a:off x="3968220" y="3519955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（２）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70CE3F9-F9A9-32D8-57A5-BC9C1387A003}"/>
              </a:ext>
            </a:extLst>
          </p:cNvPr>
          <p:cNvSpPr txBox="1"/>
          <p:nvPr/>
        </p:nvSpPr>
        <p:spPr>
          <a:xfrm>
            <a:off x="1071319" y="1917671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（１）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5747347-B4F2-4641-E8EA-4A4D95B3A13D}"/>
              </a:ext>
            </a:extLst>
          </p:cNvPr>
          <p:cNvSpPr/>
          <p:nvPr/>
        </p:nvSpPr>
        <p:spPr>
          <a:xfrm>
            <a:off x="2097847" y="3573016"/>
            <a:ext cx="1629867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Authorization</a:t>
            </a: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Filter</a:t>
            </a:r>
          </a:p>
        </p:txBody>
      </p:sp>
      <p:cxnSp>
        <p:nvCxnSpPr>
          <p:cNvPr id="21" name="直線矢印コネクタ 73">
            <a:extLst>
              <a:ext uri="{FF2B5EF4-FFF2-40B4-BE49-F238E27FC236}">
                <a16:creationId xmlns:a16="http://schemas.microsoft.com/office/drawing/2014/main" id="{466E31F0-3358-BB7E-BDA3-6B28B984C48A}"/>
              </a:ext>
            </a:extLst>
          </p:cNvPr>
          <p:cNvCxnSpPr>
            <a:stCxn id="3" idx="2"/>
            <a:endCxn id="20" idx="0"/>
          </p:cNvCxnSpPr>
          <p:nvPr/>
        </p:nvCxnSpPr>
        <p:spPr bwMode="invGray">
          <a:xfrm>
            <a:off x="2912384" y="2954885"/>
            <a:ext cx="397" cy="618131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円形吹き出し 41">
            <a:extLst>
              <a:ext uri="{FF2B5EF4-FFF2-40B4-BE49-F238E27FC236}">
                <a16:creationId xmlns:a16="http://schemas.microsoft.com/office/drawing/2014/main" id="{9D49E4F3-7D9B-BFD9-D324-03E278DA4801}"/>
              </a:ext>
            </a:extLst>
          </p:cNvPr>
          <p:cNvSpPr/>
          <p:nvPr/>
        </p:nvSpPr>
        <p:spPr>
          <a:xfrm>
            <a:off x="5598448" y="5109866"/>
            <a:ext cx="2235225" cy="898401"/>
          </a:xfrm>
          <a:prstGeom prst="wedgeEllipseCallout">
            <a:avLst>
              <a:gd name="adj1" fmla="val 920"/>
              <a:gd name="adj2" fmla="val -73425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Provide an authorization process</a:t>
            </a:r>
          </a:p>
        </p:txBody>
      </p:sp>
      <p:sp>
        <p:nvSpPr>
          <p:cNvPr id="24" name="円形吹き出し 42">
            <a:extLst>
              <a:ext uri="{FF2B5EF4-FFF2-40B4-BE49-F238E27FC236}">
                <a16:creationId xmlns:a16="http://schemas.microsoft.com/office/drawing/2014/main" id="{DF5E4B50-449E-CE8E-DBEC-521B37FDBE26}"/>
              </a:ext>
            </a:extLst>
          </p:cNvPr>
          <p:cNvSpPr/>
          <p:nvPr/>
        </p:nvSpPr>
        <p:spPr>
          <a:xfrm>
            <a:off x="395536" y="4558388"/>
            <a:ext cx="2276540" cy="909738"/>
          </a:xfrm>
          <a:prstGeom prst="wedgeEllipseCallout">
            <a:avLst>
              <a:gd name="adj1" fmla="val 27207"/>
              <a:gd name="adj2" fmla="val -63317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Linking with access policy of resource</a:t>
            </a:r>
          </a:p>
        </p:txBody>
      </p:sp>
      <p:sp>
        <p:nvSpPr>
          <p:cNvPr id="26" name="円形吹き出し 44">
            <a:extLst>
              <a:ext uri="{FF2B5EF4-FFF2-40B4-BE49-F238E27FC236}">
                <a16:creationId xmlns:a16="http://schemas.microsoft.com/office/drawing/2014/main" id="{2A585A9E-6EF3-D7A3-7A9E-0CA132971967}"/>
              </a:ext>
            </a:extLst>
          </p:cNvPr>
          <p:cNvSpPr/>
          <p:nvPr/>
        </p:nvSpPr>
        <p:spPr>
          <a:xfrm>
            <a:off x="395536" y="3052055"/>
            <a:ext cx="1732921" cy="736986"/>
          </a:xfrm>
          <a:prstGeom prst="wedgeEllipseCallout">
            <a:avLst>
              <a:gd name="adj1" fmla="val 44769"/>
              <a:gd name="adj2" fmla="val -61691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Handling exception</a:t>
            </a:r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68828FC-B543-3F99-C418-15FB99D2C305}"/>
              </a:ext>
            </a:extLst>
          </p:cNvPr>
          <p:cNvSpPr/>
          <p:nvPr/>
        </p:nvSpPr>
        <p:spPr>
          <a:xfrm>
            <a:off x="2153342" y="5473799"/>
            <a:ext cx="1516462" cy="517324"/>
          </a:xfrm>
          <a:prstGeom prst="rect">
            <a:avLst/>
          </a:prstGeom>
          <a:solidFill>
            <a:schemeClr val="bg1"/>
          </a:solidFill>
          <a:ln w="60325">
            <a:solidFill>
              <a:schemeClr val="bg1">
                <a:lumMod val="6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Resource</a:t>
            </a:r>
          </a:p>
        </p:txBody>
      </p:sp>
      <p:cxnSp>
        <p:nvCxnSpPr>
          <p:cNvPr id="28" name="直線矢印コネクタ 73">
            <a:extLst>
              <a:ext uri="{FF2B5EF4-FFF2-40B4-BE49-F238E27FC236}">
                <a16:creationId xmlns:a16="http://schemas.microsoft.com/office/drawing/2014/main" id="{EEF30493-D669-F85A-520B-E6B45C4AE1F6}"/>
              </a:ext>
            </a:extLst>
          </p:cNvPr>
          <p:cNvCxnSpPr>
            <a:stCxn id="20" idx="2"/>
            <a:endCxn id="27" idx="0"/>
          </p:cNvCxnSpPr>
          <p:nvPr/>
        </p:nvCxnSpPr>
        <p:spPr bwMode="invGray">
          <a:xfrm rot="5400000">
            <a:off x="2449197" y="5010215"/>
            <a:ext cx="925960" cy="1208"/>
          </a:xfrm>
          <a:prstGeom prst="bentConnector3">
            <a:avLst>
              <a:gd name="adj1" fmla="val 50000"/>
            </a:avLst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644EDC2-1CA5-215A-FE3B-505E733C90C0}"/>
              </a:ext>
            </a:extLst>
          </p:cNvPr>
          <p:cNvSpPr txBox="1"/>
          <p:nvPr/>
        </p:nvSpPr>
        <p:spPr>
          <a:xfrm>
            <a:off x="2914319" y="4869829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（４）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9AFDBEF7-0A5A-BC02-B08F-72F97647C2B4}"/>
              </a:ext>
            </a:extLst>
          </p:cNvPr>
          <p:cNvSpPr/>
          <p:nvPr/>
        </p:nvSpPr>
        <p:spPr>
          <a:xfrm>
            <a:off x="5194399" y="1979151"/>
            <a:ext cx="2583258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RequestMatcher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DelegatingAuthorization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Manager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238D1AF-C913-356E-2A6E-64091D3088F0}"/>
              </a:ext>
            </a:extLst>
          </p:cNvPr>
          <p:cNvSpPr txBox="1"/>
          <p:nvPr/>
        </p:nvSpPr>
        <p:spPr>
          <a:xfrm>
            <a:off x="6568125" y="3038871"/>
            <a:ext cx="1183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implements</a:t>
            </a:r>
            <a:endParaRPr kumimoji="1" lang="ja-JP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64EE2931-D441-71EE-97B2-E3799FD6F080}"/>
              </a:ext>
            </a:extLst>
          </p:cNvPr>
          <p:cNvSpPr txBox="1"/>
          <p:nvPr/>
        </p:nvSpPr>
        <p:spPr>
          <a:xfrm>
            <a:off x="5629459" y="3005159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（３）</a:t>
            </a:r>
          </a:p>
        </p:txBody>
      </p:sp>
    </p:spTree>
    <p:extLst>
      <p:ext uri="{BB962C8B-B14F-4D97-AF65-F5344CB8AC3E}">
        <p14:creationId xmlns:p14="http://schemas.microsoft.com/office/powerpoint/2010/main" val="4207008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/>
          <p:cNvSpPr/>
          <p:nvPr/>
        </p:nvSpPr>
        <p:spPr>
          <a:xfrm>
            <a:off x="1691680" y="836712"/>
            <a:ext cx="3888432" cy="4608512"/>
          </a:xfrm>
          <a:prstGeom prst="rect">
            <a:avLst/>
          </a:prstGeom>
          <a:solidFill>
            <a:schemeClr val="bg1"/>
          </a:solidFill>
          <a:ln w="60325">
            <a:solidFill>
              <a:schemeClr val="bg1">
                <a:lumMod val="6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spring-security-web</a:t>
            </a:r>
          </a:p>
        </p:txBody>
      </p:sp>
      <p:sp>
        <p:nvSpPr>
          <p:cNvPr id="49" name="正方形/長方形 48"/>
          <p:cNvSpPr/>
          <p:nvPr/>
        </p:nvSpPr>
        <p:spPr>
          <a:xfrm>
            <a:off x="2748041" y="2924944"/>
            <a:ext cx="1631694" cy="8894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Exception</a:t>
            </a: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Translation</a:t>
            </a: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Filter</a:t>
            </a:r>
          </a:p>
        </p:txBody>
      </p:sp>
      <p:sp>
        <p:nvSpPr>
          <p:cNvPr id="81" name="正方形/長方形 80"/>
          <p:cNvSpPr/>
          <p:nvPr/>
        </p:nvSpPr>
        <p:spPr>
          <a:xfrm>
            <a:off x="2748041" y="4339745"/>
            <a:ext cx="1631694" cy="8894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Authorization</a:t>
            </a: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Filter</a:t>
            </a:r>
          </a:p>
        </p:txBody>
      </p:sp>
      <p:sp>
        <p:nvSpPr>
          <p:cNvPr id="82" name="正方形/長方形 81"/>
          <p:cNvSpPr/>
          <p:nvPr/>
        </p:nvSpPr>
        <p:spPr>
          <a:xfrm>
            <a:off x="1932194" y="1387417"/>
            <a:ext cx="1631694" cy="8894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&lt;interface&gt;</a:t>
            </a:r>
          </a:p>
          <a:p>
            <a:pPr algn="ctr"/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AccessDeniedHandler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83" name="正方形/長方形 82"/>
          <p:cNvSpPr/>
          <p:nvPr/>
        </p:nvSpPr>
        <p:spPr>
          <a:xfrm>
            <a:off x="3707904" y="1387417"/>
            <a:ext cx="1631694" cy="8894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&lt;interface&gt;</a:t>
            </a: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Authentication</a:t>
            </a:r>
          </a:p>
          <a:p>
            <a:pPr algn="ctr"/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EntryPoint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88" name="直線矢印コネクタ 87"/>
          <p:cNvCxnSpPr/>
          <p:nvPr/>
        </p:nvCxnSpPr>
        <p:spPr bwMode="invGray">
          <a:xfrm flipH="1" flipV="1">
            <a:off x="2915816" y="2276872"/>
            <a:ext cx="539213" cy="648072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7"/>
          <p:cNvCxnSpPr/>
          <p:nvPr/>
        </p:nvCxnSpPr>
        <p:spPr bwMode="invGray">
          <a:xfrm flipV="1">
            <a:off x="3750593" y="2276872"/>
            <a:ext cx="629142" cy="648072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正方形/長方形 95"/>
          <p:cNvSpPr/>
          <p:nvPr/>
        </p:nvSpPr>
        <p:spPr>
          <a:xfrm>
            <a:off x="5796136" y="836713"/>
            <a:ext cx="2448272" cy="4608512"/>
          </a:xfrm>
          <a:prstGeom prst="rect">
            <a:avLst/>
          </a:prstGeom>
          <a:solidFill>
            <a:schemeClr val="bg1"/>
          </a:solidFill>
          <a:ln w="60325">
            <a:solidFill>
              <a:schemeClr val="bg1">
                <a:lumMod val="6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spring-security-core</a:t>
            </a:r>
          </a:p>
        </p:txBody>
      </p:sp>
      <p:sp>
        <p:nvSpPr>
          <p:cNvPr id="98" name="正方形/長方形 97"/>
          <p:cNvSpPr/>
          <p:nvPr/>
        </p:nvSpPr>
        <p:spPr>
          <a:xfrm>
            <a:off x="6168421" y="2636912"/>
            <a:ext cx="1787955" cy="8894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&lt;interface&gt;</a:t>
            </a: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Authorization</a:t>
            </a: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Manager</a:t>
            </a:r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6827671" y="3745898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（１）</a:t>
            </a:r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2417039" y="2463279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（３）</a:t>
            </a:r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4055309" y="2487042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（４）</a:t>
            </a:r>
          </a:p>
        </p:txBody>
      </p:sp>
      <p:sp>
        <p:nvSpPr>
          <p:cNvPr id="102" name="laptop"/>
          <p:cNvSpPr>
            <a:spLocks noEditPoints="1" noChangeArrowheads="1"/>
          </p:cNvSpPr>
          <p:nvPr/>
        </p:nvSpPr>
        <p:spPr bwMode="auto">
          <a:xfrm>
            <a:off x="476247" y="3098099"/>
            <a:ext cx="1071417" cy="806382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9" name="正方形/長方形 108"/>
          <p:cNvSpPr/>
          <p:nvPr/>
        </p:nvSpPr>
        <p:spPr>
          <a:xfrm>
            <a:off x="6064241" y="4221088"/>
            <a:ext cx="1631694" cy="8894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AccessDeniedException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24" name="正方形/長方形 123"/>
          <p:cNvSpPr/>
          <p:nvPr/>
        </p:nvSpPr>
        <p:spPr>
          <a:xfrm>
            <a:off x="1856072" y="1259536"/>
            <a:ext cx="3560973" cy="2663995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en-US" altLang="ja-JP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5" name="円形吹き出し 124"/>
          <p:cNvSpPr/>
          <p:nvPr/>
        </p:nvSpPr>
        <p:spPr>
          <a:xfrm>
            <a:off x="465290" y="237479"/>
            <a:ext cx="2164748" cy="898401"/>
          </a:xfrm>
          <a:prstGeom prst="wedgeEllipseCallout">
            <a:avLst>
              <a:gd name="adj1" fmla="val 23800"/>
              <a:gd name="adj2" fmla="val 63343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Handling authorization error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126" name="直線矢印コネクタ 125"/>
          <p:cNvCxnSpPr>
            <a:stCxn id="102" idx="3"/>
          </p:cNvCxnSpPr>
          <p:nvPr/>
        </p:nvCxnSpPr>
        <p:spPr bwMode="invGray">
          <a:xfrm>
            <a:off x="1385315" y="3365885"/>
            <a:ext cx="1362726" cy="3787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/>
          <p:cNvCxnSpPr/>
          <p:nvPr/>
        </p:nvCxnSpPr>
        <p:spPr bwMode="invGray">
          <a:xfrm>
            <a:off x="3563888" y="3814399"/>
            <a:ext cx="0" cy="525346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矢印コネクタ 87"/>
          <p:cNvCxnSpPr/>
          <p:nvPr/>
        </p:nvCxnSpPr>
        <p:spPr bwMode="invGray">
          <a:xfrm flipV="1">
            <a:off x="4379735" y="3081640"/>
            <a:ext cx="1788686" cy="1702833"/>
          </a:xfrm>
          <a:prstGeom prst="bentConnector3">
            <a:avLst>
              <a:gd name="adj1" fmla="val 50000"/>
            </a:avLst>
          </a:prstGeom>
          <a:ln w="50800">
            <a:solidFill>
              <a:schemeClr val="tx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テキスト ボックス 129"/>
          <p:cNvSpPr txBox="1"/>
          <p:nvPr/>
        </p:nvSpPr>
        <p:spPr>
          <a:xfrm>
            <a:off x="4366042" y="3124393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（２）</a:t>
            </a:r>
          </a:p>
        </p:txBody>
      </p:sp>
      <p:sp>
        <p:nvSpPr>
          <p:cNvPr id="131" name="爆発 2 130"/>
          <p:cNvSpPr/>
          <p:nvPr/>
        </p:nvSpPr>
        <p:spPr>
          <a:xfrm>
            <a:off x="5308399" y="3284984"/>
            <a:ext cx="1832355" cy="1221626"/>
          </a:xfrm>
          <a:prstGeom prst="irregularSeal2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C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Error!</a:t>
            </a:r>
            <a:endParaRPr kumimoji="1" lang="ja-JP" altLang="en-US" dirty="0">
              <a:solidFill>
                <a:srgbClr val="C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96993" y="2604760"/>
            <a:ext cx="122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Client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7848985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8068</TotalTime>
  <Words>83</Words>
  <PresentationFormat>画面に合わせる (4:3)</PresentationFormat>
  <Paragraphs>46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HGP創英角ｺﾞｼｯｸUB</vt:lpstr>
      <vt:lpstr>Arial</vt:lpstr>
      <vt:lpstr>Calibri</vt:lpstr>
      <vt:lpstr>ホワイト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2012-07-17T19:23:13Z</dcterms:created>
  <dcterms:modified xsi:type="dcterms:W3CDTF">2023-03-06T02:04:03Z</dcterms:modified>
</cp:coreProperties>
</file>