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aptop"/>
          <p:cNvSpPr>
            <a:spLocks noEditPoints="1" noChangeArrowheads="1"/>
          </p:cNvSpPr>
          <p:nvPr/>
        </p:nvSpPr>
        <p:spPr bwMode="auto">
          <a:xfrm>
            <a:off x="1538190" y="1005556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22576" y="255838"/>
            <a:ext cx="152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(Browser)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7" name="直線矢印コネクタ 126"/>
          <p:cNvCxnSpPr/>
          <p:nvPr/>
        </p:nvCxnSpPr>
        <p:spPr bwMode="invGray">
          <a:xfrm>
            <a:off x="2073898" y="1943148"/>
            <a:ext cx="0" cy="43585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デスクトップパソコ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66" y="922460"/>
            <a:ext cx="751414" cy="93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4499992" y="26791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 Server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(Spring Security)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2" name="直線矢印コネクタ 126"/>
          <p:cNvCxnSpPr/>
          <p:nvPr/>
        </p:nvCxnSpPr>
        <p:spPr bwMode="invGray">
          <a:xfrm>
            <a:off x="5796136" y="1909240"/>
            <a:ext cx="0" cy="446449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6"/>
          <p:cNvCxnSpPr/>
          <p:nvPr/>
        </p:nvCxnSpPr>
        <p:spPr bwMode="invGray">
          <a:xfrm>
            <a:off x="2105584" y="2269812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6"/>
          <p:cNvCxnSpPr/>
          <p:nvPr/>
        </p:nvCxnSpPr>
        <p:spPr bwMode="invGray">
          <a:xfrm>
            <a:off x="2081092" y="2768895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932289" y="2401559"/>
            <a:ext cx="36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960802" y="1501574"/>
            <a:ext cx="1336564" cy="44401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</a:p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  <a:endParaRPr kumimoji="1" lang="ja-JP" altLang="en-US" b="1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21547" y="2286397"/>
            <a:ext cx="1031803" cy="34583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</a:t>
            </a:r>
          </a:p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token</a:t>
            </a:r>
          </a:p>
          <a:p>
            <a:pPr algn="ctr"/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alue</a:t>
            </a:r>
          </a:p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= 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3" name="直線矢印コネクタ 126"/>
          <p:cNvCxnSpPr/>
          <p:nvPr/>
        </p:nvCxnSpPr>
        <p:spPr bwMode="invGray">
          <a:xfrm>
            <a:off x="5786611" y="2544436"/>
            <a:ext cx="1334936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860938" y="2149647"/>
            <a:ext cx="101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</a:t>
            </a:r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enerate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47054" y="1917065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7" name="直線矢印コネクタ 126"/>
          <p:cNvCxnSpPr/>
          <p:nvPr/>
        </p:nvCxnSpPr>
        <p:spPr bwMode="invGray">
          <a:xfrm>
            <a:off x="2107096" y="3661815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027337" y="3046738"/>
            <a:ext cx="3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569895" y="3377783"/>
            <a:ext cx="148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Check</a:t>
            </a:r>
          </a:p>
        </p:txBody>
      </p:sp>
      <p:cxnSp>
        <p:nvCxnSpPr>
          <p:cNvPr id="80" name="直線矢印コネクタ 126"/>
          <p:cNvCxnSpPr/>
          <p:nvPr/>
        </p:nvCxnSpPr>
        <p:spPr bwMode="invGray">
          <a:xfrm>
            <a:off x="2081092" y="427034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138437" y="3901081"/>
            <a:ext cx="32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token=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3" name="直線矢印コネクタ 126"/>
          <p:cNvCxnSpPr/>
          <p:nvPr/>
        </p:nvCxnSpPr>
        <p:spPr bwMode="invGray">
          <a:xfrm>
            <a:off x="2107096" y="5160400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728003" y="4780238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126"/>
          <p:cNvCxnSpPr/>
          <p:nvPr/>
        </p:nvCxnSpPr>
        <p:spPr bwMode="invGray">
          <a:xfrm>
            <a:off x="2107096" y="573268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2085628" y="5372946"/>
            <a:ext cx="34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token=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1871624" y="3027688"/>
            <a:ext cx="5004632" cy="142410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8" name="直線矢印コネクタ 126"/>
          <p:cNvCxnSpPr/>
          <p:nvPr/>
        </p:nvCxnSpPr>
        <p:spPr bwMode="invGray">
          <a:xfrm>
            <a:off x="5807173" y="3997472"/>
            <a:ext cx="1285107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 rot="5400000">
            <a:off x="3565530" y="5978540"/>
            <a:ext cx="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690440" y="5047649"/>
            <a:ext cx="13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Reference only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871624" y="4724546"/>
            <a:ext cx="5004632" cy="117904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直線矢印コネクタ 126"/>
          <p:cNvCxnSpPr/>
          <p:nvPr/>
        </p:nvCxnSpPr>
        <p:spPr bwMode="invGray">
          <a:xfrm flipH="1">
            <a:off x="5812616" y="5604895"/>
            <a:ext cx="1279664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円形吹き出し 111"/>
          <p:cNvSpPr/>
          <p:nvPr/>
        </p:nvSpPr>
        <p:spPr>
          <a:xfrm>
            <a:off x="240623" y="3277570"/>
            <a:ext cx="1581978" cy="1174227"/>
          </a:xfrm>
          <a:prstGeom prst="wedgeEllipseCallout">
            <a:avLst>
              <a:gd name="adj1" fmla="val 50908"/>
              <a:gd name="adj2" fmla="val -4040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“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”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will be checked</a:t>
            </a: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958693" y="182473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96275" y="180814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141833" y="320015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5957796" y="30467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949169" y="47340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981965" y="47245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円形吹き出し 38"/>
          <p:cNvSpPr/>
          <p:nvPr/>
        </p:nvSpPr>
        <p:spPr>
          <a:xfrm>
            <a:off x="278211" y="4785832"/>
            <a:ext cx="1581978" cy="1174227"/>
          </a:xfrm>
          <a:prstGeom prst="wedgeEllipseCallout">
            <a:avLst>
              <a:gd name="adj1" fmla="val 50908"/>
              <a:gd name="adj2" fmla="val -4040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“GET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”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will not be checked</a:t>
            </a:r>
          </a:p>
        </p:txBody>
      </p:sp>
    </p:spTree>
    <p:extLst>
      <p:ext uri="{BB962C8B-B14F-4D97-AF65-F5344CB8AC3E}">
        <p14:creationId xmlns:p14="http://schemas.microsoft.com/office/powerpoint/2010/main" val="32690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8041</TotalTime>
  <Words>72</Words>
  <PresentationFormat>画面に合わせる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2016-01-28T02:01:43Z</dcterms:modified>
</cp:coreProperties>
</file>