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>
        <p:scale>
          <a:sx n="125" d="100"/>
          <a:sy n="125" d="100"/>
        </p:scale>
        <p:origin x="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5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2013/12/2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8580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lang="en-US" altLang="ja-JP" dirty="0" smtClean="0"/>
              <a:t>Screen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86715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Welcome</a:t>
            </a:r>
          </a:p>
          <a:p>
            <a:pPr algn="ctr"/>
            <a:r>
              <a:rPr lang="en-US" altLang="ja-JP" dirty="0" smtClean="0"/>
              <a:t>Page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6385560" y="1793875"/>
            <a:ext cx="1620000" cy="90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Account</a:t>
            </a:r>
            <a:r>
              <a:rPr lang="ja-JP" altLang="en-US" dirty="0"/>
              <a:t> </a:t>
            </a:r>
            <a:r>
              <a:rPr lang="en-US" altLang="ja-JP" dirty="0" smtClean="0"/>
              <a:t>Information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Page</a:t>
            </a:r>
            <a:endParaRPr kumimoji="1" lang="en-US" altLang="ja-JP" dirty="0" smtClean="0"/>
          </a:p>
        </p:txBody>
      </p:sp>
      <p:sp>
        <p:nvSpPr>
          <p:cNvPr id="7" name="円柱 6"/>
          <p:cNvSpPr/>
          <p:nvPr/>
        </p:nvSpPr>
        <p:spPr>
          <a:xfrm>
            <a:off x="2797005" y="318135"/>
            <a:ext cx="1493520" cy="66294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39780" y="752721"/>
            <a:ext cx="1314450" cy="46672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</a:t>
            </a:r>
            <a:r>
              <a:rPr lang="en-US" altLang="ja-JP" sz="1400" dirty="0" smtClean="0"/>
              <a:t>ccount</a:t>
            </a:r>
            <a:endParaRPr kumimoji="1" lang="ja-JP" altLang="en-US" sz="1600" dirty="0"/>
          </a:p>
        </p:txBody>
      </p:sp>
      <p:sp>
        <p:nvSpPr>
          <p:cNvPr id="10" name="下カーブ矢印 9"/>
          <p:cNvSpPr/>
          <p:nvPr/>
        </p:nvSpPr>
        <p:spPr>
          <a:xfrm>
            <a:off x="2545455" y="1396367"/>
            <a:ext cx="708660" cy="657855"/>
          </a:xfrm>
          <a:prstGeom prst="curved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曲線コネクタ 11"/>
          <p:cNvCxnSpPr>
            <a:stCxn id="4" idx="3"/>
            <a:endCxn id="5" idx="1"/>
          </p:cNvCxnSpPr>
          <p:nvPr/>
        </p:nvCxnSpPr>
        <p:spPr>
          <a:xfrm>
            <a:off x="2305800" y="2243875"/>
            <a:ext cx="15613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5" idx="3"/>
            <a:endCxn id="6" idx="1"/>
          </p:cNvCxnSpPr>
          <p:nvPr/>
        </p:nvCxnSpPr>
        <p:spPr>
          <a:xfrm>
            <a:off x="5487150" y="2243875"/>
            <a:ext cx="89841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360795" y="1211826"/>
            <a:ext cx="5151120" cy="2148840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Authorized pages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5" idx="2"/>
            <a:endCxn id="4" idx="2"/>
          </p:cNvCxnSpPr>
          <p:nvPr/>
        </p:nvCxnSpPr>
        <p:spPr>
          <a:xfrm rot="5400000">
            <a:off x="3086475" y="1103200"/>
            <a:ext cx="12700" cy="3181350"/>
          </a:xfrm>
          <a:prstGeom prst="curvedConnector3">
            <a:avLst>
              <a:gd name="adj1" fmla="val 678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297066" y="2296375"/>
            <a:ext cx="168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login (authenticate)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56540" y="3637495"/>
            <a:ext cx="65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logout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53700" y="1426846"/>
            <a:ext cx="104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u</a:t>
            </a:r>
            <a:r>
              <a:rPr kumimoji="1" lang="en-US" altLang="ja-JP" sz="1200" dirty="0" smtClean="0"/>
              <a:t>sername 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61627" y="2583571"/>
            <a:ext cx="8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u</a:t>
            </a:r>
            <a:r>
              <a:rPr kumimoji="1" lang="en-US" altLang="ja-JP" sz="1200" dirty="0" smtClean="0"/>
              <a:t>sername,</a:t>
            </a:r>
          </a:p>
          <a:p>
            <a:r>
              <a:rPr lang="en-US" altLang="ja-JP" sz="1200" dirty="0" smtClean="0"/>
              <a:t>password</a:t>
            </a:r>
            <a:r>
              <a:rPr kumimoji="1" lang="en-US" altLang="ja-JP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92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21</Words>
  <PresentationFormat>画面に合わせる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2013-12-02T08:51:15Z</dcterms:modified>
</cp:coreProperties>
</file>