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52" r:id="rId2"/>
    <p:sldId id="353" r:id="rId3"/>
    <p:sldId id="356" r:id="rId4"/>
    <p:sldId id="355" r:id="rId5"/>
    <p:sldId id="357" r:id="rId6"/>
    <p:sldId id="358" r:id="rId7"/>
    <p:sldId id="361" r:id="rId8"/>
    <p:sldId id="359" r:id="rId9"/>
    <p:sldId id="360" r:id="rId10"/>
    <p:sldId id="362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107" d="100"/>
          <a:sy n="107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C1BB703-2683-2005-982A-62934B19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65" y="2711413"/>
            <a:ext cx="5258070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F77F604-BFE4-F8C1-2B4A-054A931D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5" y="2457400"/>
            <a:ext cx="7398130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794BD3C-0751-F696-2BD8-6ACDFF1B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0" y="2324043"/>
            <a:ext cx="7379079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0E8C426-5B5C-15BA-BC1C-DB6C28FA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4" y="2409772"/>
            <a:ext cx="7410831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EEF3C32-29EE-ED50-0F13-E1477523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373"/>
            <a:ext cx="9144000" cy="31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24885</TotalTime>
  <Words>0</Words>
  <Application>Microsoft Office PowerPoint</Application>
  <PresentationFormat>画面に合わせる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小船屋 航/Ofuneya, Kou (NTT DATA)</cp:lastModifiedBy>
  <cp:revision>1</cp:revision>
  <dcterms:created xsi:type="dcterms:W3CDTF">2012-07-17T19:23:13Z</dcterms:created>
  <dcterms:modified xsi:type="dcterms:W3CDTF">2023-01-25T09:17:39Z</dcterms:modified>
</cp:coreProperties>
</file>