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63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1" autoAdjust="0"/>
    <p:restoredTop sz="94527" autoAdjust="0"/>
  </p:normalViewPr>
  <p:slideViewPr>
    <p:cSldViewPr snapToGrid="0" snapToObjects="1">
      <p:cViewPr varScale="1">
        <p:scale>
          <a:sx n="85" d="100"/>
          <a:sy n="85" d="100"/>
        </p:scale>
        <p:origin x="77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5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253389" y="2062557"/>
            <a:ext cx="3349127" cy="16594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4" name="角丸四角形 3"/>
          <p:cNvSpPr/>
          <p:nvPr/>
        </p:nvSpPr>
        <p:spPr>
          <a:xfrm>
            <a:off x="396609" y="2530026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7" name="角丸四角形 6"/>
          <p:cNvSpPr/>
          <p:nvPr/>
        </p:nvSpPr>
        <p:spPr>
          <a:xfrm>
            <a:off x="1902712" y="2541043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Form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>
          <a:xfrm>
            <a:off x="396609" y="305654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</a:t>
            </a:r>
            <a:endParaRPr kumimoji="1"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44210" y="4031057"/>
            <a:ext cx="7231850" cy="116324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1428829" y="453840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4781629" y="453840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155728" y="4543798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4024228" y="2036688"/>
            <a:ext cx="3451831" cy="16853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877407" y="2609515"/>
            <a:ext cx="1440000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9" name="角丸四角形 18"/>
          <p:cNvSpPr/>
          <p:nvPr/>
        </p:nvSpPr>
        <p:spPr>
          <a:xfrm>
            <a:off x="4168311" y="2595306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20" name="角丸四角形 19"/>
          <p:cNvSpPr/>
          <p:nvPr/>
        </p:nvSpPr>
        <p:spPr>
          <a:xfrm>
            <a:off x="4168311" y="3081941"/>
            <a:ext cx="3149096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System Connector</a:t>
            </a:r>
            <a:endParaRPr kumimoji="1" lang="ja-JP" altLang="en-US" sz="1600" dirty="0"/>
          </a:p>
        </p:txBody>
      </p:sp>
      <p:cxnSp>
        <p:nvCxnSpPr>
          <p:cNvPr id="3" name="直線矢印コネクタ 2"/>
          <p:cNvCxnSpPr>
            <a:stCxn id="6" idx="2"/>
          </p:cNvCxnSpPr>
          <p:nvPr/>
        </p:nvCxnSpPr>
        <p:spPr>
          <a:xfrm flipH="1">
            <a:off x="1927952" y="3721999"/>
            <a:ext cx="1" cy="30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16" idx="2"/>
          </p:cNvCxnSpPr>
          <p:nvPr/>
        </p:nvCxnSpPr>
        <p:spPr>
          <a:xfrm flipH="1">
            <a:off x="5742859" y="3721999"/>
            <a:ext cx="7285" cy="30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927953" y="3713226"/>
            <a:ext cx="1323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depends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742859" y="3700908"/>
            <a:ext cx="1323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depends</a:t>
            </a:r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2712" y="307504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Helper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99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24869</TotalTime>
  <Words>22</Words>
  <PresentationFormat>画面に合わせる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ホワイト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2012-07-17T19:23:13Z</dcterms:created>
  <dcterms:modified xsi:type="dcterms:W3CDTF">2017-11-24T05:44:21Z</dcterms:modified>
</cp:coreProperties>
</file>