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6" r:id="rId2"/>
    <p:sldId id="303" r:id="rId3"/>
    <p:sldId id="302" r:id="rId4"/>
    <p:sldId id="305" r:id="rId5"/>
    <p:sldId id="304" r:id="rId6"/>
    <p:sldId id="306" r:id="rId7"/>
    <p:sldId id="307" r:id="rId8"/>
    <p:sldId id="308" r:id="rId9"/>
    <p:sldId id="309" r:id="rId10"/>
    <p:sldId id="311" r:id="rId11"/>
    <p:sldId id="310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86"/>
            <p14:sldId id="303"/>
            <p14:sldId id="302"/>
            <p14:sldId id="305"/>
            <p14:sldId id="304"/>
            <p14:sldId id="306"/>
            <p14:sldId id="307"/>
            <p14:sldId id="308"/>
            <p14:sldId id="309"/>
            <p14:sldId id="311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2" autoAdjust="0"/>
  </p:normalViewPr>
  <p:slideViewPr>
    <p:cSldViewPr snapToGrid="0" snapToObjects="1">
      <p:cViewPr>
        <p:scale>
          <a:sx n="100" d="100"/>
          <a:sy n="100" d="100"/>
        </p:scale>
        <p:origin x="-1944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790015" y="3962356"/>
            <a:ext cx="914400" cy="612648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3614064" y="4158065"/>
            <a:ext cx="1285920" cy="1371600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DataSource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65498" y="4049876"/>
            <a:ext cx="966020" cy="457715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JDBC Driver</a:t>
            </a:r>
            <a:endParaRPr kumimoji="1" lang="ja-JP" altLang="en-US" sz="1100" dirty="0"/>
          </a:p>
        </p:txBody>
      </p:sp>
      <p:sp>
        <p:nvSpPr>
          <p:cNvPr id="10" name="角丸四角形 9"/>
          <p:cNvSpPr/>
          <p:nvPr/>
        </p:nvSpPr>
        <p:spPr>
          <a:xfrm>
            <a:off x="3693885" y="4729706"/>
            <a:ext cx="1139371" cy="6241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  <a:endParaRPr lang="ja-JP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直線矢印コネクタ 13"/>
          <p:cNvCxnSpPr>
            <a:stCxn id="31" idx="3"/>
            <a:endCxn id="5" idx="1"/>
          </p:cNvCxnSpPr>
          <p:nvPr/>
        </p:nvCxnSpPr>
        <p:spPr>
          <a:xfrm>
            <a:off x="2981054" y="4313220"/>
            <a:ext cx="633010" cy="5306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" idx="3"/>
            <a:endCxn id="6" idx="1"/>
          </p:cNvCxnSpPr>
          <p:nvPr/>
        </p:nvCxnSpPr>
        <p:spPr>
          <a:xfrm flipV="1">
            <a:off x="4899984" y="4278734"/>
            <a:ext cx="965514" cy="5651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13"/>
          <p:cNvCxnSpPr>
            <a:stCxn id="6" idx="3"/>
            <a:endCxn id="4" idx="2"/>
          </p:cNvCxnSpPr>
          <p:nvPr/>
        </p:nvCxnSpPr>
        <p:spPr>
          <a:xfrm flipV="1">
            <a:off x="6831518" y="4268680"/>
            <a:ext cx="958497" cy="10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3614064" y="3388809"/>
            <a:ext cx="1285920" cy="515256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JDBC 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Basic APIs</a:t>
            </a:r>
          </a:p>
        </p:txBody>
      </p:sp>
      <p:cxnSp>
        <p:nvCxnSpPr>
          <p:cNvPr id="60" name="直線矢印コネクタ 13"/>
          <p:cNvCxnSpPr>
            <a:stCxn id="59" idx="3"/>
            <a:endCxn id="6" idx="1"/>
          </p:cNvCxnSpPr>
          <p:nvPr/>
        </p:nvCxnSpPr>
        <p:spPr>
          <a:xfrm>
            <a:off x="4899984" y="3646437"/>
            <a:ext cx="965514" cy="6322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>
            <a:stCxn id="31" idx="3"/>
            <a:endCxn id="59" idx="1"/>
          </p:cNvCxnSpPr>
          <p:nvPr/>
        </p:nvCxnSpPr>
        <p:spPr>
          <a:xfrm flipV="1">
            <a:off x="2981054" y="3646437"/>
            <a:ext cx="633010" cy="6667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1812580" y="2798774"/>
            <a:ext cx="1168474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Spring Data</a:t>
            </a:r>
          </a:p>
          <a:p>
            <a:pPr algn="ctr"/>
            <a:r>
              <a:rPr kumimoji="1" lang="en-US" altLang="ja-JP" sz="1400" b="1" dirty="0" smtClean="0"/>
              <a:t>JPA</a:t>
            </a:r>
            <a:endParaRPr kumimoji="1" lang="ja-JP" altLang="en-US" sz="1400" b="1" dirty="0"/>
          </a:p>
        </p:txBody>
      </p:sp>
      <p:sp>
        <p:nvSpPr>
          <p:cNvPr id="72" name="角丸四角形 71"/>
          <p:cNvSpPr/>
          <p:nvPr/>
        </p:nvSpPr>
        <p:spPr>
          <a:xfrm>
            <a:off x="-1345091" y="2953422"/>
            <a:ext cx="1050174" cy="5786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直線矢印コネクタ 13"/>
          <p:cNvCxnSpPr>
            <a:stCxn id="41" idx="2"/>
            <a:endCxn id="31" idx="1"/>
          </p:cNvCxnSpPr>
          <p:nvPr/>
        </p:nvCxnSpPr>
        <p:spPr>
          <a:xfrm rot="16200000" flipH="1">
            <a:off x="563851" y="3064491"/>
            <a:ext cx="1379494" cy="111796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>
            <a:stCxn id="72" idx="0"/>
            <a:endCxn id="58" idx="1"/>
          </p:cNvCxnSpPr>
          <p:nvPr/>
        </p:nvCxnSpPr>
        <p:spPr>
          <a:xfrm rot="5400000" flipH="1" flipV="1">
            <a:off x="-750133" y="2132533"/>
            <a:ext cx="751018" cy="89076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3"/>
          <p:cNvCxnSpPr>
            <a:endCxn id="68" idx="0"/>
          </p:cNvCxnSpPr>
          <p:nvPr/>
        </p:nvCxnSpPr>
        <p:spPr>
          <a:xfrm>
            <a:off x="1260835" y="2419626"/>
            <a:ext cx="1135982" cy="37914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185148" y="930334"/>
            <a:ext cx="0" cy="465061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-473777" y="872636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02515" y="905768"/>
            <a:ext cx="184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cxnSp>
        <p:nvCxnSpPr>
          <p:cNvPr id="104" name="直線コネクタ 103"/>
          <p:cNvCxnSpPr/>
          <p:nvPr/>
        </p:nvCxnSpPr>
        <p:spPr>
          <a:xfrm>
            <a:off x="5180861" y="930334"/>
            <a:ext cx="0" cy="46723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6095" y="898511"/>
            <a:ext cx="20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Implementations	</a:t>
            </a:r>
          </a:p>
        </p:txBody>
      </p:sp>
      <p:cxnSp>
        <p:nvCxnSpPr>
          <p:cNvPr id="107" name="直線コネクタ 106"/>
          <p:cNvCxnSpPr/>
          <p:nvPr/>
        </p:nvCxnSpPr>
        <p:spPr>
          <a:xfrm>
            <a:off x="7288257" y="902132"/>
            <a:ext cx="0" cy="472235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-135502" y="1819275"/>
            <a:ext cx="3232663" cy="3148263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445371" y="891870"/>
            <a:ext cx="142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924798" y="4613594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oracle</a:t>
            </a:r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DB2</a:t>
            </a:r>
          </a:p>
          <a:p>
            <a:r>
              <a:rPr kumimoji="1" lang="ja-JP" altLang="en-US" sz="1000" dirty="0" smtClean="0"/>
              <a:t>・</a:t>
            </a:r>
            <a:r>
              <a:rPr kumimoji="1" lang="en-US" altLang="ja-JP" sz="1000" dirty="0" err="1" smtClean="0"/>
              <a:t>PostgreSQL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and more …</a:t>
            </a:r>
            <a:endParaRPr kumimoji="1" lang="ja-JP" altLang="en-US" sz="10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1577574" y="981601"/>
            <a:ext cx="0" cy="445563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487567" y="891006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O/R 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Mapper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1812580" y="4031161"/>
            <a:ext cx="1168474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Hibernate</a:t>
            </a:r>
            <a:endParaRPr kumimoji="1" lang="ja-JP" altLang="en-US" sz="14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70755" y="2369608"/>
            <a:ext cx="1247723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Impl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70756" y="2025370"/>
            <a:ext cx="1247723" cy="3540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63" name="直線矢印コネクタ 13"/>
          <p:cNvCxnSpPr>
            <a:stCxn id="68" idx="2"/>
            <a:endCxn id="33" idx="0"/>
          </p:cNvCxnSpPr>
          <p:nvPr/>
        </p:nvCxnSpPr>
        <p:spPr>
          <a:xfrm flipH="1">
            <a:off x="2392642" y="3362892"/>
            <a:ext cx="4175" cy="4874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838351" y="3850341"/>
            <a:ext cx="1108582" cy="258973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33226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704850" y="1057273"/>
            <a:ext cx="9823481" cy="60227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2775371" y="5671161"/>
            <a:ext cx="1228333" cy="450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5822195" y="4896425"/>
            <a:ext cx="1081403" cy="450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6807627" y="3036953"/>
            <a:ext cx="1080891" cy="450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9326103" y="95245"/>
            <a:ext cx="1323975" cy="609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009915" y="1258655"/>
            <a:ext cx="1323975" cy="6095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7551768" y="114298"/>
            <a:ext cx="1323975" cy="6095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Controller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34" name="直線コネクタ 71"/>
          <p:cNvCxnSpPr>
            <a:endCxn id="32" idx="2"/>
          </p:cNvCxnSpPr>
          <p:nvPr/>
        </p:nvCxnSpPr>
        <p:spPr>
          <a:xfrm flipH="1" flipV="1">
            <a:off x="8213756" y="723897"/>
            <a:ext cx="23753" cy="306811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71"/>
          <p:cNvCxnSpPr>
            <a:endCxn id="29" idx="2"/>
          </p:cNvCxnSpPr>
          <p:nvPr/>
        </p:nvCxnSpPr>
        <p:spPr>
          <a:xfrm flipH="1" flipV="1">
            <a:off x="9988091" y="704844"/>
            <a:ext cx="16599" cy="311798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71"/>
          <p:cNvCxnSpPr/>
          <p:nvPr/>
        </p:nvCxnSpPr>
        <p:spPr>
          <a:xfrm flipV="1">
            <a:off x="2652852" y="1870596"/>
            <a:ext cx="0" cy="5209391"/>
          </a:xfrm>
          <a:prstGeom prst="straightConnector1">
            <a:avLst/>
          </a:prstGeom>
          <a:ln w="1714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5271325" y="-3"/>
            <a:ext cx="1323975" cy="733426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&lt;spring&gt;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Dispatcher</a:t>
            </a:r>
          </a:p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Servlet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コネクタ 71"/>
          <p:cNvCxnSpPr/>
          <p:nvPr/>
        </p:nvCxnSpPr>
        <p:spPr>
          <a:xfrm flipH="1" flipV="1">
            <a:off x="5879829" y="723897"/>
            <a:ext cx="31291" cy="541020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71"/>
          <p:cNvCxnSpPr/>
          <p:nvPr/>
        </p:nvCxnSpPr>
        <p:spPr>
          <a:xfrm>
            <a:off x="-416492" y="1086436"/>
            <a:ext cx="154860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-416492" y="752284"/>
            <a:ext cx="17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request chain</a:t>
            </a:r>
            <a:endParaRPr kumimoji="1" lang="ja-JP" altLang="en-US" dirty="0"/>
          </a:p>
        </p:txBody>
      </p:sp>
      <p:cxnSp>
        <p:nvCxnSpPr>
          <p:cNvPr id="69" name="直線コネクタ 71"/>
          <p:cNvCxnSpPr>
            <a:endCxn id="76" idx="2"/>
          </p:cNvCxnSpPr>
          <p:nvPr/>
        </p:nvCxnSpPr>
        <p:spPr>
          <a:xfrm>
            <a:off x="1133776" y="1589887"/>
            <a:ext cx="859561" cy="641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5891704" y="3805236"/>
            <a:ext cx="238962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乗算記号 13"/>
          <p:cNvSpPr/>
          <p:nvPr/>
        </p:nvSpPr>
        <p:spPr>
          <a:xfrm>
            <a:off x="2310757" y="6791325"/>
            <a:ext cx="684189" cy="786881"/>
          </a:xfrm>
          <a:prstGeom prst="mathMultiply">
            <a:avLst/>
          </a:prstGeom>
          <a:ln w="952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008248" y="243780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handle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154541" y="1226972"/>
            <a:ext cx="167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37509" y="2628006"/>
            <a:ext cx="167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80" name="角丸四角形 79"/>
          <p:cNvSpPr/>
          <p:nvPr/>
        </p:nvSpPr>
        <p:spPr>
          <a:xfrm>
            <a:off x="6564543" y="3962128"/>
            <a:ext cx="1323975" cy="6095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View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82" name="直線コネクタ 71"/>
          <p:cNvCxnSpPr/>
          <p:nvPr/>
        </p:nvCxnSpPr>
        <p:spPr>
          <a:xfrm>
            <a:off x="8261582" y="3299871"/>
            <a:ext cx="176549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71"/>
          <p:cNvCxnSpPr>
            <a:endCxn id="80" idx="2"/>
          </p:cNvCxnSpPr>
          <p:nvPr/>
        </p:nvCxnSpPr>
        <p:spPr>
          <a:xfrm flipV="1">
            <a:off x="7226531" y="4571727"/>
            <a:ext cx="0" cy="130888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71"/>
          <p:cNvCxnSpPr/>
          <p:nvPr/>
        </p:nvCxnSpPr>
        <p:spPr>
          <a:xfrm>
            <a:off x="5912277" y="5676900"/>
            <a:ext cx="135575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79407" y="16127"/>
            <a:ext cx="2105414" cy="733426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&lt;spring&gt;</a:t>
            </a:r>
          </a:p>
          <a:p>
            <a:pPr algn="ctr"/>
            <a:r>
              <a:rPr kumimoji="1" lang="en-US" altLang="ja-JP" sz="1600" dirty="0" err="1" smtClean="0">
                <a:solidFill>
                  <a:schemeClr val="bg1"/>
                </a:solidFill>
              </a:rPr>
              <a:t>OpenEntityManager</a:t>
            </a:r>
            <a:endParaRPr kumimoji="1" lang="en-US" altLang="ja-JP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600" dirty="0" err="1" smtClean="0">
                <a:solidFill>
                  <a:schemeClr val="bg1"/>
                </a:solidFill>
              </a:rPr>
              <a:t>InviewFilter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08" name="直線コネクタ 71"/>
          <p:cNvCxnSpPr/>
          <p:nvPr/>
        </p:nvCxnSpPr>
        <p:spPr>
          <a:xfrm flipH="1" flipV="1">
            <a:off x="1132116" y="749554"/>
            <a:ext cx="45232" cy="669899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71"/>
          <p:cNvCxnSpPr/>
          <p:nvPr/>
        </p:nvCxnSpPr>
        <p:spPr>
          <a:xfrm>
            <a:off x="5891704" y="2755385"/>
            <a:ext cx="234580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71"/>
          <p:cNvCxnSpPr/>
          <p:nvPr/>
        </p:nvCxnSpPr>
        <p:spPr>
          <a:xfrm>
            <a:off x="8237509" y="2930539"/>
            <a:ext cx="17797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71"/>
          <p:cNvCxnSpPr/>
          <p:nvPr/>
        </p:nvCxnSpPr>
        <p:spPr>
          <a:xfrm>
            <a:off x="5895474" y="4860657"/>
            <a:ext cx="133105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71"/>
          <p:cNvCxnSpPr/>
          <p:nvPr/>
        </p:nvCxnSpPr>
        <p:spPr>
          <a:xfrm>
            <a:off x="1177348" y="6858000"/>
            <a:ext cx="137517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71"/>
          <p:cNvCxnSpPr/>
          <p:nvPr/>
        </p:nvCxnSpPr>
        <p:spPr>
          <a:xfrm>
            <a:off x="4049096" y="5880616"/>
            <a:ext cx="189831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912277" y="453209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render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139706" y="6529684"/>
            <a:ext cx="14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close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6839590" y="3099407"/>
            <a:ext cx="14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Lazy load</a:t>
            </a:r>
            <a:endParaRPr kumimoji="1" lang="ja-JP" altLang="en-US" dirty="0"/>
          </a:p>
        </p:txBody>
      </p:sp>
      <p:cxnSp>
        <p:nvCxnSpPr>
          <p:cNvPr id="153" name="直線コネクタ 71"/>
          <p:cNvCxnSpPr/>
          <p:nvPr/>
        </p:nvCxnSpPr>
        <p:spPr>
          <a:xfrm flipH="1">
            <a:off x="2775371" y="3538536"/>
            <a:ext cx="545026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5822195" y="4950422"/>
            <a:ext cx="14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Lazy load</a:t>
            </a:r>
            <a:endParaRPr kumimoji="1" lang="ja-JP" altLang="en-US" dirty="0"/>
          </a:p>
        </p:txBody>
      </p:sp>
      <p:cxnSp>
        <p:nvCxnSpPr>
          <p:cNvPr id="46" name="直線コネクタ 71"/>
          <p:cNvCxnSpPr/>
          <p:nvPr/>
        </p:nvCxnSpPr>
        <p:spPr>
          <a:xfrm>
            <a:off x="1133776" y="2228552"/>
            <a:ext cx="286992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126559" y="1877301"/>
            <a:ext cx="2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request chain</a:t>
            </a:r>
            <a:endParaRPr lang="ja-JP" altLang="en-US" dirty="0"/>
          </a:p>
        </p:txBody>
      </p:sp>
      <p:cxnSp>
        <p:nvCxnSpPr>
          <p:cNvPr id="53" name="直線コネクタ 71"/>
          <p:cNvCxnSpPr/>
          <p:nvPr/>
        </p:nvCxnSpPr>
        <p:spPr>
          <a:xfrm flipH="1">
            <a:off x="2775371" y="5394886"/>
            <a:ext cx="444655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3341717" y="115953"/>
            <a:ext cx="1323975" cy="6095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Custom</a:t>
            </a:r>
          </a:p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Filter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67" name="直線コネクタ 71"/>
          <p:cNvCxnSpPr/>
          <p:nvPr/>
        </p:nvCxnSpPr>
        <p:spPr>
          <a:xfrm flipH="1" flipV="1">
            <a:off x="4003705" y="752284"/>
            <a:ext cx="33646" cy="581757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71"/>
          <p:cNvCxnSpPr/>
          <p:nvPr/>
        </p:nvCxnSpPr>
        <p:spPr>
          <a:xfrm>
            <a:off x="4019350" y="2457152"/>
            <a:ext cx="187612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010608" y="2098221"/>
            <a:ext cx="2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request chain</a:t>
            </a:r>
            <a:endParaRPr lang="ja-JP" altLang="en-US" dirty="0"/>
          </a:p>
        </p:txBody>
      </p:sp>
      <p:cxnSp>
        <p:nvCxnSpPr>
          <p:cNvPr id="79" name="直線コネクタ 71"/>
          <p:cNvCxnSpPr/>
          <p:nvPr/>
        </p:nvCxnSpPr>
        <p:spPr>
          <a:xfrm flipH="1">
            <a:off x="2734137" y="6172200"/>
            <a:ext cx="130321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896316" y="5725158"/>
            <a:ext cx="14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Lazy load</a:t>
            </a:r>
            <a:endParaRPr kumimoji="1" lang="ja-JP" altLang="en-US" dirty="0"/>
          </a:p>
        </p:txBody>
      </p:sp>
      <p:cxnSp>
        <p:nvCxnSpPr>
          <p:cNvPr id="84" name="直線コネクタ 71"/>
          <p:cNvCxnSpPr/>
          <p:nvPr/>
        </p:nvCxnSpPr>
        <p:spPr>
          <a:xfrm>
            <a:off x="1177348" y="6433066"/>
            <a:ext cx="286000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71"/>
          <p:cNvCxnSpPr/>
          <p:nvPr/>
        </p:nvCxnSpPr>
        <p:spPr>
          <a:xfrm>
            <a:off x="-323850" y="7184765"/>
            <a:ext cx="150119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線吹き出し 1 (枠付き) 89"/>
          <p:cNvSpPr/>
          <p:nvPr/>
        </p:nvSpPr>
        <p:spPr>
          <a:xfrm>
            <a:off x="4066958" y="4266927"/>
            <a:ext cx="1433543" cy="721802"/>
          </a:xfrm>
          <a:prstGeom prst="borderCallout1">
            <a:avLst>
              <a:gd name="adj1" fmla="val 87677"/>
              <a:gd name="adj2" fmla="val -5096"/>
              <a:gd name="adj3" fmla="val 205029"/>
              <a:gd name="adj4" fmla="val -38018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Supported.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線コネクタ 90"/>
          <p:cNvCxnSpPr/>
          <p:nvPr/>
        </p:nvCxnSpPr>
        <p:spPr>
          <a:xfrm>
            <a:off x="5563559" y="4806818"/>
            <a:ext cx="454214" cy="181911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endCxn id="151" idx="1"/>
          </p:cNvCxnSpPr>
          <p:nvPr/>
        </p:nvCxnSpPr>
        <p:spPr>
          <a:xfrm flipV="1">
            <a:off x="5563559" y="3284073"/>
            <a:ext cx="1276031" cy="1100262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円/楕円 41"/>
          <p:cNvSpPr/>
          <p:nvPr/>
        </p:nvSpPr>
        <p:spPr>
          <a:xfrm>
            <a:off x="2593549" y="5592500"/>
            <a:ext cx="1178351" cy="450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3388625" y="4866278"/>
            <a:ext cx="1120480" cy="450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787646" y="1829385"/>
            <a:ext cx="3132515" cy="27235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7596186" y="704847"/>
            <a:ext cx="1323975" cy="609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096806" y="1960005"/>
            <a:ext cx="1323975" cy="6095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2709861" y="695323"/>
            <a:ext cx="1323975" cy="6095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Controller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34" name="直線コネクタ 71"/>
          <p:cNvCxnSpPr>
            <a:endCxn id="32" idx="2"/>
          </p:cNvCxnSpPr>
          <p:nvPr/>
        </p:nvCxnSpPr>
        <p:spPr>
          <a:xfrm flipH="1" flipV="1">
            <a:off x="3371849" y="1304922"/>
            <a:ext cx="33552" cy="433387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71"/>
          <p:cNvCxnSpPr>
            <a:endCxn id="29" idx="2"/>
          </p:cNvCxnSpPr>
          <p:nvPr/>
        </p:nvCxnSpPr>
        <p:spPr>
          <a:xfrm flipH="1" flipV="1">
            <a:off x="8258174" y="1314446"/>
            <a:ext cx="33198" cy="3963472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71"/>
          <p:cNvCxnSpPr/>
          <p:nvPr/>
        </p:nvCxnSpPr>
        <p:spPr>
          <a:xfrm flipV="1">
            <a:off x="6764361" y="2569606"/>
            <a:ext cx="0" cy="1879339"/>
          </a:xfrm>
          <a:prstGeom prst="straightConnector1">
            <a:avLst/>
          </a:prstGeom>
          <a:ln w="1714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905668" y="581022"/>
            <a:ext cx="1323975" cy="733426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&lt;spring&gt;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Dispatcher</a:t>
            </a:r>
          </a:p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Servlet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64561" y="1785448"/>
            <a:ext cx="91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cxnSp>
        <p:nvCxnSpPr>
          <p:cNvPr id="56" name="直線コネクタ 71"/>
          <p:cNvCxnSpPr/>
          <p:nvPr/>
        </p:nvCxnSpPr>
        <p:spPr>
          <a:xfrm flipH="1" flipV="1">
            <a:off x="1548606" y="1304922"/>
            <a:ext cx="30467" cy="526732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71"/>
          <p:cNvCxnSpPr/>
          <p:nvPr/>
        </p:nvCxnSpPr>
        <p:spPr>
          <a:xfrm>
            <a:off x="0" y="1647824"/>
            <a:ext cx="154860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202009" y="1298129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4506118" y="590545"/>
            <a:ext cx="1323975" cy="733426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&lt;spring&gt;</a:t>
            </a:r>
          </a:p>
          <a:p>
            <a:pPr algn="ctr"/>
            <a:r>
              <a:rPr lang="en-US" altLang="ja-JP" sz="1600" dirty="0" err="1"/>
              <a:t>TransactionInterceptor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線コネクタ 71"/>
          <p:cNvCxnSpPr/>
          <p:nvPr/>
        </p:nvCxnSpPr>
        <p:spPr>
          <a:xfrm>
            <a:off x="1548606" y="1925220"/>
            <a:ext cx="17797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71"/>
          <p:cNvCxnSpPr/>
          <p:nvPr/>
        </p:nvCxnSpPr>
        <p:spPr>
          <a:xfrm flipH="1" flipV="1">
            <a:off x="5175178" y="1323971"/>
            <a:ext cx="30237" cy="36099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71"/>
          <p:cNvCxnSpPr/>
          <p:nvPr/>
        </p:nvCxnSpPr>
        <p:spPr>
          <a:xfrm>
            <a:off x="3388333" y="2154780"/>
            <a:ext cx="17797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71"/>
          <p:cNvCxnSpPr/>
          <p:nvPr/>
        </p:nvCxnSpPr>
        <p:spPr>
          <a:xfrm>
            <a:off x="5209564" y="2341005"/>
            <a:ext cx="88988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71"/>
          <p:cNvCxnSpPr/>
          <p:nvPr/>
        </p:nvCxnSpPr>
        <p:spPr>
          <a:xfrm>
            <a:off x="5206920" y="2950605"/>
            <a:ext cx="306785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5258010" y="3486152"/>
            <a:ext cx="306520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1"/>
          <p:cNvCxnSpPr/>
          <p:nvPr/>
        </p:nvCxnSpPr>
        <p:spPr>
          <a:xfrm>
            <a:off x="5216573" y="4055505"/>
            <a:ext cx="157404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乗算記号 13"/>
          <p:cNvSpPr/>
          <p:nvPr/>
        </p:nvSpPr>
        <p:spPr>
          <a:xfrm>
            <a:off x="6398751" y="4055505"/>
            <a:ext cx="684189" cy="786881"/>
          </a:xfrm>
          <a:prstGeom prst="mathMultiply">
            <a:avLst/>
          </a:prstGeom>
          <a:ln w="952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073383" y="156482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handle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258010" y="1968567"/>
            <a:ext cx="167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260654" y="2604599"/>
            <a:ext cx="167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311812" y="3686173"/>
            <a:ext cx="14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close</a:t>
            </a:r>
            <a:endParaRPr kumimoji="1" lang="ja-JP" altLang="en-US" dirty="0"/>
          </a:p>
        </p:txBody>
      </p:sp>
      <p:sp>
        <p:nvSpPr>
          <p:cNvPr id="80" name="角丸四角形 79"/>
          <p:cNvSpPr/>
          <p:nvPr/>
        </p:nvSpPr>
        <p:spPr>
          <a:xfrm>
            <a:off x="1879160" y="4840836"/>
            <a:ext cx="1323975" cy="6095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View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82" name="直線コネクタ 71"/>
          <p:cNvCxnSpPr/>
          <p:nvPr/>
        </p:nvCxnSpPr>
        <p:spPr>
          <a:xfrm>
            <a:off x="3402607" y="4324352"/>
            <a:ext cx="185540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71"/>
          <p:cNvCxnSpPr/>
          <p:nvPr/>
        </p:nvCxnSpPr>
        <p:spPr>
          <a:xfrm>
            <a:off x="1569651" y="5743433"/>
            <a:ext cx="9886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71"/>
          <p:cNvCxnSpPr/>
          <p:nvPr/>
        </p:nvCxnSpPr>
        <p:spPr>
          <a:xfrm flipH="1" flipV="1">
            <a:off x="2553931" y="5450436"/>
            <a:ext cx="8683" cy="112181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71"/>
          <p:cNvCxnSpPr/>
          <p:nvPr/>
        </p:nvCxnSpPr>
        <p:spPr>
          <a:xfrm flipV="1">
            <a:off x="6751982" y="4552941"/>
            <a:ext cx="0" cy="187933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71"/>
          <p:cNvCxnSpPr/>
          <p:nvPr/>
        </p:nvCxnSpPr>
        <p:spPr>
          <a:xfrm>
            <a:off x="3431193" y="5277918"/>
            <a:ext cx="215045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爆発 2 22"/>
          <p:cNvSpPr/>
          <p:nvPr/>
        </p:nvSpPr>
        <p:spPr>
          <a:xfrm>
            <a:off x="5503371" y="5049073"/>
            <a:ext cx="1855987" cy="1154360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error</a:t>
            </a:r>
            <a:endParaRPr kumimoji="1" lang="ja-JP" altLang="en-US" dirty="0"/>
          </a:p>
        </p:txBody>
      </p:sp>
      <p:cxnSp>
        <p:nvCxnSpPr>
          <p:cNvPr id="94" name="直線コネクタ 71"/>
          <p:cNvCxnSpPr/>
          <p:nvPr/>
        </p:nvCxnSpPr>
        <p:spPr>
          <a:xfrm>
            <a:off x="1575790" y="4655750"/>
            <a:ext cx="185540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71"/>
          <p:cNvCxnSpPr/>
          <p:nvPr/>
        </p:nvCxnSpPr>
        <p:spPr>
          <a:xfrm flipV="1">
            <a:off x="2593549" y="6011343"/>
            <a:ext cx="3060958" cy="2164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線吹き出し 1 (枠付き) 101"/>
          <p:cNvSpPr/>
          <p:nvPr/>
        </p:nvSpPr>
        <p:spPr>
          <a:xfrm>
            <a:off x="6935600" y="5838683"/>
            <a:ext cx="2162771" cy="1014404"/>
          </a:xfrm>
          <a:prstGeom prst="borderCallout1">
            <a:avLst>
              <a:gd name="adj1" fmla="val 42810"/>
              <a:gd name="adj2" fmla="val -7089"/>
              <a:gd name="adj3" fmla="val 6274"/>
              <a:gd name="adj4" fmla="val -2331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Occur error, because </a:t>
            </a:r>
            <a:r>
              <a:rPr lang="en-US" altLang="ja-JP" dirty="0" err="1">
                <a:solidFill>
                  <a:schemeClr val="tx1"/>
                </a:solidFill>
              </a:rPr>
              <a:t>EntityManager</a:t>
            </a:r>
            <a:r>
              <a:rPr lang="en-US" altLang="ja-JP" dirty="0">
                <a:solidFill>
                  <a:schemeClr val="tx1"/>
                </a:solidFill>
              </a:rPr>
              <a:t> is closed.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483579" y="4907030"/>
            <a:ext cx="109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Lazy load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57331" y="5674004"/>
            <a:ext cx="14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Lazy load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/>
          <p:cNvSpPr/>
          <p:nvPr/>
        </p:nvSpPr>
        <p:spPr>
          <a:xfrm>
            <a:off x="2609850" y="987942"/>
            <a:ext cx="4062976" cy="212101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4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7401363" y="7022596"/>
            <a:ext cx="1112794" cy="721125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6" name="角丸四角形 5"/>
          <p:cNvSpPr/>
          <p:nvPr/>
        </p:nvSpPr>
        <p:spPr>
          <a:xfrm>
            <a:off x="3839189" y="7211927"/>
            <a:ext cx="1585910" cy="342464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JDBC Driver</a:t>
            </a:r>
            <a:endParaRPr kumimoji="1" lang="ja-JP" altLang="en-US" sz="1100" dirty="0"/>
          </a:p>
        </p:txBody>
      </p:sp>
      <p:cxnSp>
        <p:nvCxnSpPr>
          <p:cNvPr id="57" name="直線矢印コネクタ 13"/>
          <p:cNvCxnSpPr>
            <a:stCxn id="6" idx="3"/>
            <a:endCxn id="4" idx="2"/>
          </p:cNvCxnSpPr>
          <p:nvPr/>
        </p:nvCxnSpPr>
        <p:spPr>
          <a:xfrm>
            <a:off x="5425099" y="7383159"/>
            <a:ext cx="197626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3823241" y="6696670"/>
            <a:ext cx="1589566" cy="515256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JDBC 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Basic APIs</a:t>
            </a:r>
          </a:p>
        </p:txBody>
      </p:sp>
      <p:sp>
        <p:nvSpPr>
          <p:cNvPr id="72" name="角丸四角形 71"/>
          <p:cNvSpPr/>
          <p:nvPr/>
        </p:nvSpPr>
        <p:spPr>
          <a:xfrm>
            <a:off x="3782997" y="87715"/>
            <a:ext cx="1601857" cy="4464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75" name="直線矢印コネクタ 13"/>
          <p:cNvCxnSpPr>
            <a:stCxn id="72" idx="2"/>
            <a:endCxn id="136" idx="0"/>
          </p:cNvCxnSpPr>
          <p:nvPr/>
        </p:nvCxnSpPr>
        <p:spPr>
          <a:xfrm flipH="1">
            <a:off x="4583925" y="534193"/>
            <a:ext cx="1" cy="6267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4590497" y="2224086"/>
            <a:ext cx="1621921" cy="7466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&lt;Spring Data&gt;</a:t>
            </a:r>
          </a:p>
          <a:p>
            <a:pPr algn="ctr"/>
            <a:r>
              <a:rPr kumimoji="1" lang="en-US" altLang="ja-JP" sz="1600" dirty="0" err="1" smtClean="0"/>
              <a:t>SimpleJpa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Repository</a:t>
            </a:r>
            <a:endParaRPr kumimoji="1" lang="ja-JP" altLang="en-US" sz="1600" dirty="0"/>
          </a:p>
        </p:txBody>
      </p:sp>
      <p:cxnSp>
        <p:nvCxnSpPr>
          <p:cNvPr id="49" name="直線矢印コネクタ 13"/>
          <p:cNvCxnSpPr>
            <a:stCxn id="34" idx="2"/>
          </p:cNvCxnSpPr>
          <p:nvPr/>
        </p:nvCxnSpPr>
        <p:spPr>
          <a:xfrm flipH="1">
            <a:off x="4594044" y="2970693"/>
            <a:ext cx="807414" cy="5251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3782996" y="1160954"/>
            <a:ext cx="1601857" cy="38272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4080431" y="49557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4282756" y="30113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4101193" y="49737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94" name="角丸四角形 193"/>
          <p:cNvSpPr/>
          <p:nvPr/>
        </p:nvSpPr>
        <p:spPr>
          <a:xfrm>
            <a:off x="446034" y="847573"/>
            <a:ext cx="8507045" cy="5731744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角丸四角形 210"/>
          <p:cNvSpPr/>
          <p:nvPr/>
        </p:nvSpPr>
        <p:spPr>
          <a:xfrm>
            <a:off x="6086653" y="7499334"/>
            <a:ext cx="700779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SQL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34" name="角丸四角形 233"/>
          <p:cNvSpPr/>
          <p:nvPr/>
        </p:nvSpPr>
        <p:spPr>
          <a:xfrm>
            <a:off x="5737130" y="7775481"/>
            <a:ext cx="1321740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Bind values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3684407" y="4074342"/>
            <a:ext cx="1838324" cy="8195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Hibernate</a:t>
            </a:r>
          </a:p>
          <a:p>
            <a:pPr algn="ctr"/>
            <a:r>
              <a:rPr lang="en-US" altLang="ja-JP" sz="1600" dirty="0"/>
              <a:t>JPA </a:t>
            </a:r>
            <a:r>
              <a:rPr lang="en-US" altLang="ja-JP" sz="1600" dirty="0" smtClean="0"/>
              <a:t>reference </a:t>
            </a:r>
            <a:r>
              <a:rPr lang="en-US" altLang="ja-JP" sz="1600" dirty="0"/>
              <a:t>implementation</a:t>
            </a:r>
            <a:endParaRPr lang="en-US" altLang="ja-JP" sz="1600" dirty="0" smtClean="0"/>
          </a:p>
        </p:txBody>
      </p:sp>
      <p:sp>
        <p:nvSpPr>
          <p:cNvPr id="58" name="角丸四角形 57"/>
          <p:cNvSpPr/>
          <p:nvPr/>
        </p:nvSpPr>
        <p:spPr>
          <a:xfrm>
            <a:off x="5506117" y="1570078"/>
            <a:ext cx="963087" cy="382726"/>
          </a:xfrm>
          <a:prstGeom prst="round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Entity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フローチャート : 書類 62"/>
          <p:cNvSpPr/>
          <p:nvPr/>
        </p:nvSpPr>
        <p:spPr>
          <a:xfrm>
            <a:off x="1781805" y="3849114"/>
            <a:ext cx="1447789" cy="730239"/>
          </a:xfrm>
          <a:prstGeom prst="flowChartDocument">
            <a:avLst/>
          </a:prstGeom>
          <a:gradFill>
            <a:gsLst>
              <a:gs pos="0">
                <a:srgbClr val="7030A0">
                  <a:alpha val="69000"/>
                </a:srgbClr>
              </a:gs>
              <a:gs pos="50000">
                <a:schemeClr val="accent4">
                  <a:lumMod val="83000"/>
                  <a:lumOff val="17000"/>
                </a:schemeClr>
              </a:gs>
              <a:gs pos="100000">
                <a:schemeClr val="accent4">
                  <a:lumMod val="68000"/>
                  <a:lumOff val="32000"/>
                </a:schemeClr>
              </a:gs>
            </a:gsLst>
            <a:lin ang="16200000" scaled="0"/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orm.xml</a:t>
            </a:r>
            <a:endParaRPr lang="en-US" altLang="ja-JP" sz="1400" b="1" dirty="0"/>
          </a:p>
        </p:txBody>
      </p:sp>
      <p:sp>
        <p:nvSpPr>
          <p:cNvPr id="64" name="線吹き出し 2 (枠付き) 63"/>
          <p:cNvSpPr/>
          <p:nvPr/>
        </p:nvSpPr>
        <p:spPr>
          <a:xfrm>
            <a:off x="704850" y="2961168"/>
            <a:ext cx="1800850" cy="655314"/>
          </a:xfrm>
          <a:prstGeom prst="borderCallout2">
            <a:avLst>
              <a:gd name="adj1" fmla="val 95903"/>
              <a:gd name="adj2" fmla="val 71752"/>
              <a:gd name="adj3" fmla="val 120258"/>
              <a:gd name="adj4" fmla="val 84885"/>
              <a:gd name="adj5" fmla="val 157121"/>
              <a:gd name="adj6" fmla="val 91301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accent4"/>
                </a:solidFill>
              </a:rPr>
              <a:t>Configure </a:t>
            </a:r>
            <a:endParaRPr lang="en-US" altLang="ja-JP" b="1" dirty="0" smtClean="0">
              <a:solidFill>
                <a:schemeClr val="accent4"/>
              </a:solidFill>
            </a:endParaRPr>
          </a:p>
          <a:p>
            <a:r>
              <a:rPr lang="en-US" altLang="ja-JP" b="1" dirty="0" smtClean="0">
                <a:solidFill>
                  <a:schemeClr val="accent4"/>
                </a:solidFill>
              </a:rPr>
              <a:t>    O/R Mapping.</a:t>
            </a:r>
            <a:endParaRPr lang="en-US" altLang="ja-JP" b="1" dirty="0">
              <a:solidFill>
                <a:schemeClr val="accent4"/>
              </a:solidFill>
            </a:endParaRPr>
          </a:p>
        </p:txBody>
      </p:sp>
      <p:sp>
        <p:nvSpPr>
          <p:cNvPr id="65" name="線吹き出し 2 (枠付き) 64"/>
          <p:cNvSpPr/>
          <p:nvPr/>
        </p:nvSpPr>
        <p:spPr>
          <a:xfrm>
            <a:off x="849559" y="5376426"/>
            <a:ext cx="1990900" cy="671987"/>
          </a:xfrm>
          <a:prstGeom prst="borderCallout2">
            <a:avLst>
              <a:gd name="adj1" fmla="val -5636"/>
              <a:gd name="adj2" fmla="val 86309"/>
              <a:gd name="adj3" fmla="val -30897"/>
              <a:gd name="adj4" fmla="val 99113"/>
              <a:gd name="adj5" fmla="val -63605"/>
              <a:gd name="adj6" fmla="val 100525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accent4"/>
                </a:solidFill>
              </a:rPr>
              <a:t>Configure </a:t>
            </a:r>
            <a:endParaRPr lang="en-US" altLang="ja-JP" b="1" dirty="0" smtClean="0">
              <a:solidFill>
                <a:schemeClr val="accent4"/>
              </a:solidFill>
            </a:endParaRPr>
          </a:p>
          <a:p>
            <a:r>
              <a:rPr lang="en-US" altLang="ja-JP" b="1" dirty="0" smtClean="0">
                <a:solidFill>
                  <a:schemeClr val="accent4"/>
                </a:solidFill>
              </a:rPr>
              <a:t>    persistence unit.</a:t>
            </a:r>
            <a:endParaRPr lang="en-US" altLang="ja-JP" b="1" dirty="0">
              <a:solidFill>
                <a:schemeClr val="accent4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3684407" y="5356923"/>
            <a:ext cx="1838324" cy="51002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Hibernate</a:t>
            </a:r>
          </a:p>
          <a:p>
            <a:pPr algn="ctr"/>
            <a:r>
              <a:rPr kumimoji="1" lang="en-US" altLang="ja-JP" sz="1600" dirty="0" smtClean="0"/>
              <a:t>Core APIs</a:t>
            </a:r>
            <a:endParaRPr kumimoji="1" lang="ja-JP" altLang="en-US" sz="1600" dirty="0"/>
          </a:p>
        </p:txBody>
      </p:sp>
      <p:cxnSp>
        <p:nvCxnSpPr>
          <p:cNvPr id="67" name="直線矢印コネクタ 13"/>
          <p:cNvCxnSpPr>
            <a:stCxn id="46" idx="2"/>
            <a:endCxn id="66" idx="0"/>
          </p:cNvCxnSpPr>
          <p:nvPr/>
        </p:nvCxnSpPr>
        <p:spPr>
          <a:xfrm>
            <a:off x="4603569" y="4893864"/>
            <a:ext cx="0" cy="4630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3"/>
          <p:cNvCxnSpPr>
            <a:stCxn id="66" idx="2"/>
            <a:endCxn id="59" idx="0"/>
          </p:cNvCxnSpPr>
          <p:nvPr/>
        </p:nvCxnSpPr>
        <p:spPr>
          <a:xfrm>
            <a:off x="4603569" y="5866946"/>
            <a:ext cx="14455" cy="8297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539100" y="3041176"/>
            <a:ext cx="963087" cy="382726"/>
          </a:xfrm>
          <a:prstGeom prst="round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Entity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5601350" y="4891932"/>
            <a:ext cx="963087" cy="38272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Entity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5254355" y="5942507"/>
            <a:ext cx="700779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SQL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4981316" y="6232411"/>
            <a:ext cx="1321740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Bind values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5508611" y="618610"/>
            <a:ext cx="963087" cy="38272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Entity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130455" y="62099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215750" y="6958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5" name="ストライプ矢印 254"/>
          <p:cNvSpPr/>
          <p:nvPr/>
        </p:nvSpPr>
        <p:spPr>
          <a:xfrm rot="5400000">
            <a:off x="4339155" y="1082393"/>
            <a:ext cx="504825" cy="1594496"/>
          </a:xfrm>
          <a:prstGeom prst="striped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215692" y="16496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54390" y="1666400"/>
            <a:ext cx="82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Proxy</a:t>
            </a:r>
            <a:endParaRPr kumimoji="1" lang="ja-JP" altLang="en-US" dirty="0"/>
          </a:p>
        </p:txBody>
      </p:sp>
      <p:sp>
        <p:nvSpPr>
          <p:cNvPr id="118" name="角丸四角形 117"/>
          <p:cNvSpPr/>
          <p:nvPr/>
        </p:nvSpPr>
        <p:spPr>
          <a:xfrm>
            <a:off x="2830315" y="2227564"/>
            <a:ext cx="1656255" cy="743129"/>
          </a:xfrm>
          <a:prstGeom prst="roundRect">
            <a:avLst/>
          </a:prstGeom>
          <a:gradFill>
            <a:gsLst>
              <a:gs pos="0">
                <a:schemeClr val="accent4">
                  <a:tint val="100000"/>
                  <a:shade val="100000"/>
                  <a:satMod val="130000"/>
                  <a:alpha val="49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Custom</a:t>
            </a:r>
          </a:p>
          <a:p>
            <a:pPr algn="ctr"/>
            <a:r>
              <a:rPr kumimoji="1"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cxnSp>
        <p:nvCxnSpPr>
          <p:cNvPr id="122" name="直線矢印コネクタ 13"/>
          <p:cNvCxnSpPr>
            <a:stCxn id="118" idx="2"/>
          </p:cNvCxnSpPr>
          <p:nvPr/>
        </p:nvCxnSpPr>
        <p:spPr>
          <a:xfrm>
            <a:off x="3658443" y="2970693"/>
            <a:ext cx="693387" cy="5113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>
            <a:off x="3782996" y="1997811"/>
            <a:ext cx="402939" cy="2080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3"/>
          <p:cNvCxnSpPr>
            <a:endCxn id="34" idx="0"/>
          </p:cNvCxnSpPr>
          <p:nvPr/>
        </p:nvCxnSpPr>
        <p:spPr>
          <a:xfrm>
            <a:off x="4897630" y="2019479"/>
            <a:ext cx="503828" cy="2046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フローチャート : 書類 132"/>
          <p:cNvSpPr/>
          <p:nvPr/>
        </p:nvSpPr>
        <p:spPr>
          <a:xfrm>
            <a:off x="2391400" y="4307512"/>
            <a:ext cx="1447789" cy="756642"/>
          </a:xfrm>
          <a:prstGeom prst="flowChartDocument">
            <a:avLst/>
          </a:prstGeom>
          <a:gradFill>
            <a:gsLst>
              <a:gs pos="0">
                <a:srgbClr val="7030A0">
                  <a:alpha val="69000"/>
                </a:srgbClr>
              </a:gs>
              <a:gs pos="50000">
                <a:schemeClr val="accent4">
                  <a:lumMod val="83000"/>
                  <a:lumOff val="17000"/>
                </a:schemeClr>
              </a:gs>
              <a:gs pos="100000">
                <a:schemeClr val="accent4">
                  <a:lumMod val="68000"/>
                  <a:lumOff val="32000"/>
                </a:schemeClr>
              </a:gs>
            </a:gsLst>
            <a:lin ang="16200000" scaled="0"/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persistence.xml</a:t>
            </a:r>
            <a:endParaRPr lang="en-US" altLang="ja-JP" sz="1400" b="1" dirty="0"/>
          </a:p>
        </p:txBody>
      </p:sp>
      <p:sp>
        <p:nvSpPr>
          <p:cNvPr id="139" name="角丸四角形 138"/>
          <p:cNvSpPr/>
          <p:nvPr/>
        </p:nvSpPr>
        <p:spPr>
          <a:xfrm>
            <a:off x="5522731" y="1017062"/>
            <a:ext cx="1321740" cy="22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Parameters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5513206" y="1969057"/>
            <a:ext cx="1321740" cy="222400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1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5563250" y="3446139"/>
            <a:ext cx="1321740" cy="222400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1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endParaRPr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2" name="直線矢印コネクタ 13"/>
          <p:cNvCxnSpPr/>
          <p:nvPr/>
        </p:nvCxnSpPr>
        <p:spPr>
          <a:xfrm>
            <a:off x="6762225" y="3370129"/>
            <a:ext cx="50413" cy="1799215"/>
          </a:xfrm>
          <a:prstGeom prst="curvedConnector3">
            <a:avLst>
              <a:gd name="adj1" fmla="val 1403682"/>
            </a:avLst>
          </a:prstGeom>
          <a:ln>
            <a:solidFill>
              <a:schemeClr val="accent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3"/>
          <p:cNvCxnSpPr/>
          <p:nvPr/>
        </p:nvCxnSpPr>
        <p:spPr>
          <a:xfrm>
            <a:off x="6672826" y="1965488"/>
            <a:ext cx="48776" cy="1230521"/>
          </a:xfrm>
          <a:prstGeom prst="curvedConnector3">
            <a:avLst>
              <a:gd name="adj1" fmla="val 1349795"/>
            </a:avLst>
          </a:prstGeom>
          <a:ln>
            <a:solidFill>
              <a:schemeClr val="accent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3"/>
          <p:cNvCxnSpPr/>
          <p:nvPr/>
        </p:nvCxnSpPr>
        <p:spPr>
          <a:xfrm flipH="1">
            <a:off x="6591902" y="755927"/>
            <a:ext cx="30845" cy="1019603"/>
          </a:xfrm>
          <a:prstGeom prst="curvedConnector3">
            <a:avLst>
              <a:gd name="adj1" fmla="val -2192495"/>
            </a:avLst>
          </a:prstGeom>
          <a:ln>
            <a:solidFill>
              <a:schemeClr val="accent3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角丸四角形 144"/>
          <p:cNvSpPr/>
          <p:nvPr/>
        </p:nvSpPr>
        <p:spPr>
          <a:xfrm>
            <a:off x="5632862" y="5303809"/>
            <a:ext cx="1321740" cy="22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Parameters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47" name="線吹き出し 2 (枠付き) 146"/>
          <p:cNvSpPr/>
          <p:nvPr/>
        </p:nvSpPr>
        <p:spPr>
          <a:xfrm>
            <a:off x="290559" y="835297"/>
            <a:ext cx="1929391" cy="911506"/>
          </a:xfrm>
          <a:prstGeom prst="borderCallout2">
            <a:avLst>
              <a:gd name="adj1" fmla="val 52014"/>
              <a:gd name="adj2" fmla="val 103842"/>
              <a:gd name="adj3" fmla="val 52334"/>
              <a:gd name="adj4" fmla="val 121911"/>
              <a:gd name="adj5" fmla="val 90243"/>
              <a:gd name="adj6" fmla="val 130301"/>
            </a:avLst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accent3">
                    <a:lumMod val="75000"/>
                  </a:schemeClr>
                </a:solidFill>
              </a:rPr>
              <a:t>Depends on Mechanism 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</a:rPr>
              <a:t>of </a:t>
            </a: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</a:rPr>
              <a:t>Spring </a:t>
            </a:r>
            <a:r>
              <a:rPr lang="en-US" altLang="ja-JP" b="1" dirty="0">
                <a:solidFill>
                  <a:schemeClr val="accent3">
                    <a:lumMod val="75000"/>
                  </a:schemeClr>
                </a:solidFill>
              </a:rPr>
              <a:t>Data 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</a:rPr>
              <a:t>JPA.</a:t>
            </a:r>
            <a:endParaRPr lang="en-US" altLang="ja-JP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9" name="角丸四角形 148"/>
          <p:cNvSpPr/>
          <p:nvPr/>
        </p:nvSpPr>
        <p:spPr>
          <a:xfrm>
            <a:off x="3677492" y="3482027"/>
            <a:ext cx="1838324" cy="622621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JPA APIs</a:t>
            </a:r>
          </a:p>
        </p:txBody>
      </p:sp>
    </p:spTree>
    <p:extLst>
      <p:ext uri="{BB962C8B-B14F-4D97-AF65-F5344CB8AC3E}">
        <p14:creationId xmlns:p14="http://schemas.microsoft.com/office/powerpoint/2010/main" val="21478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1495424" y="1517428"/>
            <a:ext cx="4733922" cy="4212000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EntityManager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011631" y="2179954"/>
            <a:ext cx="3686175" cy="30968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dirty="0" smtClean="0"/>
              <a:t>Persistence</a:t>
            </a:r>
          </a:p>
          <a:p>
            <a:pPr algn="ctr"/>
            <a:r>
              <a:rPr kumimoji="1" lang="en-US" altLang="ja-JP" b="1" dirty="0" smtClean="0"/>
              <a:t>Context</a:t>
            </a:r>
            <a:endParaRPr kumimoji="1" lang="ja-JP" altLang="en-US" b="1" dirty="0"/>
          </a:p>
        </p:txBody>
      </p:sp>
      <p:sp>
        <p:nvSpPr>
          <p:cNvPr id="42" name="フローチャート : 磁気ディスク 41"/>
          <p:cNvSpPr/>
          <p:nvPr/>
        </p:nvSpPr>
        <p:spPr>
          <a:xfrm>
            <a:off x="7483322" y="2378349"/>
            <a:ext cx="1349680" cy="747584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Database</a:t>
            </a:r>
            <a:endParaRPr kumimoji="1" lang="ja-JP" altLang="en-US" sz="2000" dirty="0"/>
          </a:p>
        </p:txBody>
      </p:sp>
      <p:sp>
        <p:nvSpPr>
          <p:cNvPr id="43" name="角丸四角形 42"/>
          <p:cNvSpPr/>
          <p:nvPr/>
        </p:nvSpPr>
        <p:spPr>
          <a:xfrm>
            <a:off x="2363768" y="2974264"/>
            <a:ext cx="1103327" cy="5300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Managed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4417193" y="4373670"/>
            <a:ext cx="1103327" cy="5300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Managed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4849"/>
              </p:ext>
            </p:extLst>
          </p:nvPr>
        </p:nvGraphicFramePr>
        <p:xfrm>
          <a:off x="6710360" y="3301365"/>
          <a:ext cx="2395542" cy="1594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257"/>
                <a:gridCol w="399257"/>
                <a:gridCol w="399257"/>
                <a:gridCol w="399257"/>
                <a:gridCol w="399257"/>
                <a:gridCol w="399257"/>
              </a:tblGrid>
              <a:tr h="1125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col3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col4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col6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258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258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1258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1258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1258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1258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11258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667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角丸四角形 49"/>
          <p:cNvSpPr/>
          <p:nvPr/>
        </p:nvSpPr>
        <p:spPr>
          <a:xfrm>
            <a:off x="0" y="1017344"/>
            <a:ext cx="1212058" cy="500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8" name="直線矢印コネクタ 57"/>
          <p:cNvCxnSpPr>
            <a:stCxn id="50" idx="2"/>
            <a:endCxn id="43" idx="1"/>
          </p:cNvCxnSpPr>
          <p:nvPr/>
        </p:nvCxnSpPr>
        <p:spPr>
          <a:xfrm rot="16200000" flipH="1">
            <a:off x="623978" y="1499479"/>
            <a:ext cx="1721840" cy="1757739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259531" y="2016866"/>
            <a:ext cx="1103327" cy="530010"/>
          </a:xfrm>
          <a:prstGeom prst="round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New</a:t>
            </a:r>
            <a:endParaRPr kumimoji="1" lang="ja-JP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463" y="3212576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persist()</a:t>
            </a:r>
            <a:endParaRPr kumimoji="1" lang="ja-JP" altLang="en-US" sz="1600" dirty="0"/>
          </a:p>
        </p:txBody>
      </p:sp>
      <p:sp>
        <p:nvSpPr>
          <p:cNvPr id="71" name="角丸四角形 70"/>
          <p:cNvSpPr/>
          <p:nvPr/>
        </p:nvSpPr>
        <p:spPr>
          <a:xfrm>
            <a:off x="4354498" y="2954445"/>
            <a:ext cx="1103327" cy="5300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Managed</a:t>
            </a:r>
          </a:p>
        </p:txBody>
      </p:sp>
      <p:sp>
        <p:nvSpPr>
          <p:cNvPr id="74" name="角丸四角形 73"/>
          <p:cNvSpPr/>
          <p:nvPr/>
        </p:nvSpPr>
        <p:spPr>
          <a:xfrm>
            <a:off x="4375070" y="5883060"/>
            <a:ext cx="1187571" cy="500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02603" y="5051842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 smtClean="0"/>
              <a:t>ind()</a:t>
            </a:r>
            <a:endParaRPr kumimoji="1" lang="ja-JP" altLang="en-US" sz="1600" dirty="0"/>
          </a:p>
        </p:txBody>
      </p:sp>
      <p:cxnSp>
        <p:nvCxnSpPr>
          <p:cNvPr id="78" name="直線矢印コネクタ 77"/>
          <p:cNvCxnSpPr>
            <a:stCxn id="74" idx="3"/>
            <a:endCxn id="179" idx="2"/>
          </p:cNvCxnSpPr>
          <p:nvPr/>
        </p:nvCxnSpPr>
        <p:spPr>
          <a:xfrm flipV="1">
            <a:off x="5562641" y="5051842"/>
            <a:ext cx="325662" cy="108126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フリーフォーム 229"/>
          <p:cNvSpPr/>
          <p:nvPr/>
        </p:nvSpPr>
        <p:spPr>
          <a:xfrm>
            <a:off x="5449870" y="4549560"/>
            <a:ext cx="1381266" cy="354120"/>
          </a:xfrm>
          <a:custGeom>
            <a:avLst/>
            <a:gdLst>
              <a:gd name="connsiteX0" fmla="*/ 400050 w 1339503"/>
              <a:gd name="connsiteY0" fmla="*/ 720805 h 720805"/>
              <a:gd name="connsiteX1" fmla="*/ 1333500 w 1339503"/>
              <a:gd name="connsiteY1" fmla="*/ 92155 h 720805"/>
              <a:gd name="connsiteX2" fmla="*/ 0 w 1339503"/>
              <a:gd name="connsiteY2" fmla="*/ 15955 h 72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503" h="720805">
                <a:moveTo>
                  <a:pt x="400050" y="720805"/>
                </a:moveTo>
                <a:cubicBezTo>
                  <a:pt x="900112" y="465217"/>
                  <a:pt x="1400175" y="209630"/>
                  <a:pt x="1333500" y="92155"/>
                </a:cubicBezTo>
                <a:cubicBezTo>
                  <a:pt x="1266825" y="-25320"/>
                  <a:pt x="633412" y="-4683"/>
                  <a:pt x="0" y="15955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780651" y="2691668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merge</a:t>
            </a:r>
            <a:r>
              <a:rPr kumimoji="1" lang="en-US" altLang="ja-JP" sz="1600" dirty="0" smtClean="0"/>
              <a:t>()</a:t>
            </a:r>
            <a:endParaRPr kumimoji="1" lang="ja-JP" altLang="en-US" sz="1600" dirty="0"/>
          </a:p>
        </p:txBody>
      </p:sp>
      <p:sp>
        <p:nvSpPr>
          <p:cNvPr id="101" name="角丸四角形 100"/>
          <p:cNvSpPr/>
          <p:nvPr/>
        </p:nvSpPr>
        <p:spPr>
          <a:xfrm>
            <a:off x="6915150" y="1017345"/>
            <a:ext cx="1162050" cy="500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15" name="直線矢印コネクタ 114"/>
          <p:cNvCxnSpPr>
            <a:stCxn id="101" idx="2"/>
          </p:cNvCxnSpPr>
          <p:nvPr/>
        </p:nvCxnSpPr>
        <p:spPr>
          <a:xfrm rot="5400000">
            <a:off x="5996960" y="1660973"/>
            <a:ext cx="1642759" cy="1355673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フリーフォーム 254"/>
          <p:cNvSpPr/>
          <p:nvPr/>
        </p:nvSpPr>
        <p:spPr>
          <a:xfrm>
            <a:off x="5467350" y="3219450"/>
            <a:ext cx="1363786" cy="320235"/>
          </a:xfrm>
          <a:custGeom>
            <a:avLst/>
            <a:gdLst>
              <a:gd name="connsiteX0" fmla="*/ 495300 w 1070365"/>
              <a:gd name="connsiteY0" fmla="*/ 0 h 320235"/>
              <a:gd name="connsiteX1" fmla="*/ 1057275 w 1070365"/>
              <a:gd name="connsiteY1" fmla="*/ 304800 h 320235"/>
              <a:gd name="connsiteX2" fmla="*/ 0 w 1070365"/>
              <a:gd name="connsiteY2" fmla="*/ 247650 h 32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365" h="320235">
                <a:moveTo>
                  <a:pt x="495300" y="0"/>
                </a:moveTo>
                <a:cubicBezTo>
                  <a:pt x="817562" y="131762"/>
                  <a:pt x="1139825" y="263525"/>
                  <a:pt x="1057275" y="304800"/>
                </a:cubicBezTo>
                <a:cubicBezTo>
                  <a:pt x="974725" y="346075"/>
                  <a:pt x="487362" y="296862"/>
                  <a:pt x="0" y="24765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角丸四角形 136"/>
          <p:cNvSpPr/>
          <p:nvPr/>
        </p:nvSpPr>
        <p:spPr>
          <a:xfrm>
            <a:off x="6392849" y="1893761"/>
            <a:ext cx="1103327" cy="530010"/>
          </a:xfrm>
          <a:prstGeom prst="round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Detached</a:t>
            </a:r>
            <a:endParaRPr kumimoji="1" lang="ja-JP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9" name="角丸四角形 138"/>
          <p:cNvSpPr/>
          <p:nvPr/>
        </p:nvSpPr>
        <p:spPr>
          <a:xfrm>
            <a:off x="19051" y="5361377"/>
            <a:ext cx="1257300" cy="500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2344721" y="5853134"/>
            <a:ext cx="1103327" cy="530010"/>
          </a:xfrm>
          <a:prstGeom prst="round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Removed</a:t>
            </a:r>
          </a:p>
        </p:txBody>
      </p:sp>
      <p:sp>
        <p:nvSpPr>
          <p:cNvPr id="146" name="角丸四角形 145"/>
          <p:cNvSpPr/>
          <p:nvPr/>
        </p:nvSpPr>
        <p:spPr>
          <a:xfrm>
            <a:off x="2344721" y="4414091"/>
            <a:ext cx="1103327" cy="530010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  <a:alpha val="49000"/>
              </a:schemeClr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85000"/>
                  </a:schemeClr>
                </a:solidFill>
              </a:rPr>
              <a:t>Managed</a:t>
            </a:r>
          </a:p>
        </p:txBody>
      </p:sp>
      <p:cxnSp>
        <p:nvCxnSpPr>
          <p:cNvPr id="147" name="直線矢印コネクタ 146"/>
          <p:cNvCxnSpPr>
            <a:stCxn id="139" idx="0"/>
            <a:endCxn id="141" idx="0"/>
          </p:cNvCxnSpPr>
          <p:nvPr/>
        </p:nvCxnSpPr>
        <p:spPr>
          <a:xfrm rot="16200000" flipH="1">
            <a:off x="1526164" y="4482913"/>
            <a:ext cx="491757" cy="2248684"/>
          </a:xfrm>
          <a:prstGeom prst="curvedConnector3">
            <a:avLst>
              <a:gd name="adj1" fmla="val -18594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966786" y="4035116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remove()</a:t>
            </a:r>
            <a:endParaRPr kumimoji="1" lang="ja-JP" altLang="en-US" sz="1600" dirty="0"/>
          </a:p>
        </p:txBody>
      </p:sp>
      <p:sp>
        <p:nvSpPr>
          <p:cNvPr id="169" name="角丸四角形 168"/>
          <p:cNvSpPr/>
          <p:nvPr/>
        </p:nvSpPr>
        <p:spPr>
          <a:xfrm>
            <a:off x="1666877" y="4323486"/>
            <a:ext cx="228600" cy="227752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7710488" y="4054389"/>
            <a:ext cx="969191" cy="30037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79" name="角丸四角形 178"/>
          <p:cNvSpPr/>
          <p:nvPr/>
        </p:nvSpPr>
        <p:spPr>
          <a:xfrm>
            <a:off x="5774003" y="4824090"/>
            <a:ext cx="228600" cy="227752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84" name="直線矢印コネクタ 146"/>
          <p:cNvCxnSpPr>
            <a:stCxn id="71" idx="2"/>
            <a:endCxn id="205" idx="2"/>
          </p:cNvCxnSpPr>
          <p:nvPr/>
        </p:nvCxnSpPr>
        <p:spPr>
          <a:xfrm rot="16200000" flipH="1">
            <a:off x="6407597" y="1983019"/>
            <a:ext cx="249129" cy="3251999"/>
          </a:xfrm>
          <a:prstGeom prst="curvedConnector3">
            <a:avLst>
              <a:gd name="adj1" fmla="val 19176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46"/>
          <p:cNvCxnSpPr>
            <a:stCxn id="141" idx="2"/>
            <a:endCxn id="202" idx="2"/>
          </p:cNvCxnSpPr>
          <p:nvPr/>
        </p:nvCxnSpPr>
        <p:spPr>
          <a:xfrm rot="5400000" flipH="1" flipV="1">
            <a:off x="4819234" y="3044217"/>
            <a:ext cx="1416078" cy="5261776"/>
          </a:xfrm>
          <a:prstGeom prst="curvedConnector3">
            <a:avLst>
              <a:gd name="adj1" fmla="val -16143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角丸四角形 200"/>
          <p:cNvSpPr/>
          <p:nvPr/>
        </p:nvSpPr>
        <p:spPr>
          <a:xfrm>
            <a:off x="1639869" y="2962066"/>
            <a:ext cx="228600" cy="227752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2" name="角丸四角形 201"/>
          <p:cNvSpPr/>
          <p:nvPr/>
        </p:nvSpPr>
        <p:spPr>
          <a:xfrm>
            <a:off x="7674294" y="4683536"/>
            <a:ext cx="967734" cy="283530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205" name="角丸四角形 204"/>
          <p:cNvSpPr/>
          <p:nvPr/>
        </p:nvSpPr>
        <p:spPr>
          <a:xfrm>
            <a:off x="7666676" y="3408362"/>
            <a:ext cx="982970" cy="325222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68" name="左カーブ矢印 167"/>
          <p:cNvSpPr/>
          <p:nvPr/>
        </p:nvSpPr>
        <p:spPr>
          <a:xfrm>
            <a:off x="3338597" y="4768312"/>
            <a:ext cx="485775" cy="1228908"/>
          </a:xfrm>
          <a:prstGeom prst="curvedLeftArrow">
            <a:avLst/>
          </a:prstGeom>
          <a:gradFill>
            <a:gsLst>
              <a:gs pos="0">
                <a:schemeClr val="bg1">
                  <a:lumMod val="65000"/>
                  <a:alpha val="51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6" name="左カーブ矢印 255"/>
          <p:cNvSpPr/>
          <p:nvPr/>
        </p:nvSpPr>
        <p:spPr>
          <a:xfrm rot="14100000" flipV="1">
            <a:off x="5239956" y="1477342"/>
            <a:ext cx="582253" cy="1774830"/>
          </a:xfrm>
          <a:prstGeom prst="curvedLeftArrow">
            <a:avLst>
              <a:gd name="adj1" fmla="val 25000"/>
              <a:gd name="adj2" fmla="val 48351"/>
              <a:gd name="adj3" fmla="val 25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57" name="直線矢印コネクタ 57"/>
          <p:cNvCxnSpPr>
            <a:stCxn id="43" idx="2"/>
            <a:endCxn id="172" idx="1"/>
          </p:cNvCxnSpPr>
          <p:nvPr/>
        </p:nvCxnSpPr>
        <p:spPr>
          <a:xfrm rot="16200000" flipH="1">
            <a:off x="4962808" y="1456898"/>
            <a:ext cx="700305" cy="4795056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角丸四角形 257"/>
          <p:cNvSpPr/>
          <p:nvPr/>
        </p:nvSpPr>
        <p:spPr>
          <a:xfrm>
            <a:off x="5911902" y="3046313"/>
            <a:ext cx="228600" cy="227752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9" name="角丸四角形 258"/>
          <p:cNvSpPr/>
          <p:nvPr/>
        </p:nvSpPr>
        <p:spPr>
          <a:xfrm>
            <a:off x="3279592" y="316429"/>
            <a:ext cx="1212058" cy="500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260" name="角丸四角形 259"/>
          <p:cNvSpPr/>
          <p:nvPr/>
        </p:nvSpPr>
        <p:spPr>
          <a:xfrm>
            <a:off x="4791861" y="1750821"/>
            <a:ext cx="228600" cy="227752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4723376" y="1193402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flush()</a:t>
            </a:r>
            <a:endParaRPr kumimoji="1" lang="ja-JP" altLang="en-US" sz="1600" dirty="0"/>
          </a:p>
        </p:txBody>
      </p:sp>
      <p:cxnSp>
        <p:nvCxnSpPr>
          <p:cNvPr id="262" name="直線矢印コネクタ 57"/>
          <p:cNvCxnSpPr>
            <a:stCxn id="259" idx="2"/>
            <a:endCxn id="260" idx="0"/>
          </p:cNvCxnSpPr>
          <p:nvPr/>
        </p:nvCxnSpPr>
        <p:spPr>
          <a:xfrm rot="16200000" flipH="1">
            <a:off x="3928738" y="773397"/>
            <a:ext cx="934307" cy="10205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左カーブ矢印 273"/>
          <p:cNvSpPr/>
          <p:nvPr/>
        </p:nvSpPr>
        <p:spPr>
          <a:xfrm rot="7500000" flipH="1" flipV="1">
            <a:off x="1879135" y="1536356"/>
            <a:ext cx="582253" cy="1774830"/>
          </a:xfrm>
          <a:prstGeom prst="curvedLeftArrow">
            <a:avLst>
              <a:gd name="adj1" fmla="val 25000"/>
              <a:gd name="adj2" fmla="val 48351"/>
              <a:gd name="adj3" fmla="val 25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853055" y="2655876"/>
            <a:ext cx="61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(1)</a:t>
            </a:r>
            <a:endParaRPr kumimoji="1" lang="ja-JP" altLang="en-US" sz="1600" dirty="0"/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6881000" y="2707759"/>
            <a:ext cx="61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(3)</a:t>
            </a:r>
            <a:endParaRPr kumimoji="1" lang="ja-JP" altLang="en-US" sz="1600" dirty="0"/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5780651" y="5621760"/>
            <a:ext cx="61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(2)</a:t>
            </a:r>
            <a:endParaRPr kumimoji="1" lang="ja-JP" altLang="en-US" sz="1600" dirty="0"/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659198" y="4381961"/>
            <a:ext cx="61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(4)</a:t>
            </a:r>
            <a:endParaRPr kumimoji="1" lang="ja-JP" altLang="en-US" sz="1600" dirty="0"/>
          </a:p>
        </p:txBody>
      </p:sp>
      <p:sp>
        <p:nvSpPr>
          <p:cNvPr id="288" name="テキスト ボックス 287"/>
          <p:cNvSpPr txBox="1"/>
          <p:nvPr/>
        </p:nvSpPr>
        <p:spPr>
          <a:xfrm>
            <a:off x="4184062" y="966762"/>
            <a:ext cx="61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(5)</a:t>
            </a:r>
            <a:endParaRPr kumimoji="1" lang="ja-JP" altLang="en-US" sz="1600" dirty="0"/>
          </a:p>
        </p:txBody>
      </p:sp>
      <p:sp>
        <p:nvSpPr>
          <p:cNvPr id="289" name="テキスト ボックス 288"/>
          <p:cNvSpPr txBox="1"/>
          <p:nvPr/>
        </p:nvSpPr>
        <p:spPr>
          <a:xfrm>
            <a:off x="3437496" y="3504274"/>
            <a:ext cx="61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(5’)</a:t>
            </a:r>
            <a:endParaRPr kumimoji="1" lang="ja-JP" altLang="en-US" sz="1600" dirty="0"/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6385870" y="3647049"/>
            <a:ext cx="61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(5’)</a:t>
            </a:r>
            <a:endParaRPr kumimoji="1" lang="ja-JP" altLang="en-US" sz="1600" dirty="0"/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6710531" y="6313023"/>
            <a:ext cx="61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(5’)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45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5924626" y="-344677"/>
            <a:ext cx="2257425" cy="47243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EntityManager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3114674" y="-344679"/>
            <a:ext cx="2171778" cy="74580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Repository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01" name="角丸四角形 200"/>
          <p:cNvSpPr/>
          <p:nvPr/>
        </p:nvSpPr>
        <p:spPr>
          <a:xfrm>
            <a:off x="6426255" y="1000860"/>
            <a:ext cx="1254166" cy="29331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persist</a:t>
            </a:r>
            <a:r>
              <a:rPr lang="en-US" altLang="ja-JP" sz="1400" dirty="0" smtClean="0">
                <a:solidFill>
                  <a:schemeClr val="tx1"/>
                </a:solidFill>
              </a:rPr>
              <a:t>()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406928" y="1653659"/>
            <a:ext cx="1649825" cy="2933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save(S)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426255" y="1653659"/>
            <a:ext cx="1254166" cy="29331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merge()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6426254" y="2350523"/>
            <a:ext cx="1254167" cy="29331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remove()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426255" y="298590"/>
            <a:ext cx="1254166" cy="29331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flush()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406928" y="2335130"/>
            <a:ext cx="1649825" cy="2933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delete(T)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3406927" y="3800615"/>
            <a:ext cx="1649825" cy="2933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findOne</a:t>
            </a:r>
            <a:r>
              <a:rPr lang="en-US" altLang="ja-JP" sz="1400" dirty="0" smtClean="0">
                <a:solidFill>
                  <a:schemeClr val="tx1"/>
                </a:solidFill>
              </a:rPr>
              <a:t>(ID)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6426254" y="3812096"/>
            <a:ext cx="1254167" cy="29331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find()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77"/>
          <p:cNvCxnSpPr>
            <a:stCxn id="56" idx="3"/>
            <a:endCxn id="201" idx="1"/>
          </p:cNvCxnSpPr>
          <p:nvPr/>
        </p:nvCxnSpPr>
        <p:spPr>
          <a:xfrm flipV="1">
            <a:off x="5056753" y="1147520"/>
            <a:ext cx="1369502" cy="65279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77"/>
          <p:cNvCxnSpPr>
            <a:stCxn id="56" idx="3"/>
            <a:endCxn id="59" idx="1"/>
          </p:cNvCxnSpPr>
          <p:nvPr/>
        </p:nvCxnSpPr>
        <p:spPr>
          <a:xfrm>
            <a:off x="5056753" y="1800319"/>
            <a:ext cx="136950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7"/>
          <p:cNvCxnSpPr>
            <a:stCxn id="64" idx="3"/>
            <a:endCxn id="66" idx="1"/>
          </p:cNvCxnSpPr>
          <p:nvPr/>
        </p:nvCxnSpPr>
        <p:spPr>
          <a:xfrm>
            <a:off x="5056752" y="3947275"/>
            <a:ext cx="1369502" cy="1148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7"/>
          <p:cNvCxnSpPr>
            <a:stCxn id="63" idx="3"/>
            <a:endCxn id="61" idx="1"/>
          </p:cNvCxnSpPr>
          <p:nvPr/>
        </p:nvCxnSpPr>
        <p:spPr>
          <a:xfrm>
            <a:off x="5056753" y="2481790"/>
            <a:ext cx="1369501" cy="153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3406928" y="1000861"/>
            <a:ext cx="1649825" cy="2933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saveAndFlush</a:t>
            </a:r>
            <a:r>
              <a:rPr lang="en-US" altLang="ja-JP" sz="1400" dirty="0" smtClean="0">
                <a:solidFill>
                  <a:schemeClr val="tx1"/>
                </a:solidFill>
              </a:rPr>
              <a:t>(S)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83" name="直線矢印コネクタ 77"/>
          <p:cNvCxnSpPr>
            <a:stCxn id="79" idx="2"/>
            <a:endCxn id="56" idx="0"/>
          </p:cNvCxnSpPr>
          <p:nvPr/>
        </p:nvCxnSpPr>
        <p:spPr>
          <a:xfrm>
            <a:off x="4231841" y="1294179"/>
            <a:ext cx="0" cy="3594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77"/>
          <p:cNvCxnSpPr>
            <a:stCxn id="121" idx="3"/>
            <a:endCxn id="62" idx="1"/>
          </p:cNvCxnSpPr>
          <p:nvPr/>
        </p:nvCxnSpPr>
        <p:spPr>
          <a:xfrm>
            <a:off x="5056753" y="445250"/>
            <a:ext cx="136950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77"/>
          <p:cNvCxnSpPr>
            <a:stCxn id="79" idx="0"/>
            <a:endCxn id="121" idx="2"/>
          </p:cNvCxnSpPr>
          <p:nvPr/>
        </p:nvCxnSpPr>
        <p:spPr>
          <a:xfrm rot="5400000" flipH="1" flipV="1">
            <a:off x="4027365" y="796385"/>
            <a:ext cx="408952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77"/>
          <p:cNvCxnSpPr>
            <a:stCxn id="104" idx="0"/>
            <a:endCxn id="63" idx="2"/>
          </p:cNvCxnSpPr>
          <p:nvPr/>
        </p:nvCxnSpPr>
        <p:spPr>
          <a:xfrm flipV="1">
            <a:off x="4231840" y="2628449"/>
            <a:ext cx="1" cy="47122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角丸四角形 101"/>
          <p:cNvSpPr/>
          <p:nvPr/>
        </p:nvSpPr>
        <p:spPr>
          <a:xfrm>
            <a:off x="6426254" y="3017879"/>
            <a:ext cx="1254167" cy="29331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contains()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03" name="直線矢印コネクタ 77"/>
          <p:cNvCxnSpPr>
            <a:stCxn id="63" idx="3"/>
            <a:endCxn id="102" idx="1"/>
          </p:cNvCxnSpPr>
          <p:nvPr/>
        </p:nvCxnSpPr>
        <p:spPr>
          <a:xfrm>
            <a:off x="5056753" y="2481790"/>
            <a:ext cx="1369501" cy="6827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角丸四角形 103"/>
          <p:cNvSpPr/>
          <p:nvPr/>
        </p:nvSpPr>
        <p:spPr>
          <a:xfrm>
            <a:off x="3406927" y="3099676"/>
            <a:ext cx="1649825" cy="2933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delete(ID)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16" name="直線矢印コネクタ 77"/>
          <p:cNvCxnSpPr>
            <a:stCxn id="104" idx="2"/>
            <a:endCxn id="64" idx="0"/>
          </p:cNvCxnSpPr>
          <p:nvPr/>
        </p:nvCxnSpPr>
        <p:spPr>
          <a:xfrm>
            <a:off x="4231840" y="3392995"/>
            <a:ext cx="0" cy="4076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角丸四角形 120"/>
          <p:cNvSpPr/>
          <p:nvPr/>
        </p:nvSpPr>
        <p:spPr>
          <a:xfrm>
            <a:off x="3406928" y="298590"/>
            <a:ext cx="1649825" cy="2933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flush()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3419626" y="4609384"/>
            <a:ext cx="1649825" cy="2933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exists(ID)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904772" y="4684522"/>
            <a:ext cx="2257425" cy="2428874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TypedQuery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6170688" y="5443881"/>
            <a:ext cx="1790700" cy="29331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getSingleResult</a:t>
            </a:r>
            <a:r>
              <a:rPr lang="en-US" altLang="ja-JP" sz="1400" dirty="0" smtClean="0">
                <a:solidFill>
                  <a:schemeClr val="tx1"/>
                </a:solidFill>
              </a:rPr>
              <a:t>()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77"/>
          <p:cNvCxnSpPr>
            <a:stCxn id="131" idx="3"/>
            <a:endCxn id="134" idx="1"/>
          </p:cNvCxnSpPr>
          <p:nvPr/>
        </p:nvCxnSpPr>
        <p:spPr>
          <a:xfrm>
            <a:off x="5069451" y="4756044"/>
            <a:ext cx="1101237" cy="83449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77"/>
          <p:cNvCxnSpPr>
            <a:stCxn id="131" idx="0"/>
            <a:endCxn id="64" idx="2"/>
          </p:cNvCxnSpPr>
          <p:nvPr/>
        </p:nvCxnSpPr>
        <p:spPr>
          <a:xfrm flipH="1" flipV="1">
            <a:off x="4231840" y="4093934"/>
            <a:ext cx="12699" cy="5154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角丸四角形 141"/>
          <p:cNvSpPr/>
          <p:nvPr/>
        </p:nvSpPr>
        <p:spPr>
          <a:xfrm>
            <a:off x="3413751" y="5983805"/>
            <a:ext cx="1649823" cy="2970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findAll</a:t>
            </a:r>
            <a:r>
              <a:rPr lang="en-US" altLang="ja-JP" sz="1400" dirty="0" smtClean="0">
                <a:solidFill>
                  <a:schemeClr val="tx1"/>
                </a:solidFill>
              </a:rPr>
              <a:t>(…)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49" name="角丸四角形 148"/>
          <p:cNvSpPr/>
          <p:nvPr/>
        </p:nvSpPr>
        <p:spPr>
          <a:xfrm>
            <a:off x="3419628" y="5243174"/>
            <a:ext cx="1649825" cy="2933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Count()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95" name="直線矢印コネクタ 77"/>
          <p:cNvCxnSpPr>
            <a:stCxn id="149" idx="3"/>
            <a:endCxn id="134" idx="1"/>
          </p:cNvCxnSpPr>
          <p:nvPr/>
        </p:nvCxnSpPr>
        <p:spPr>
          <a:xfrm>
            <a:off x="5069453" y="5389834"/>
            <a:ext cx="1101235" cy="20070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角丸四角形 197"/>
          <p:cNvSpPr/>
          <p:nvPr/>
        </p:nvSpPr>
        <p:spPr>
          <a:xfrm>
            <a:off x="6178702" y="6000852"/>
            <a:ext cx="1790700" cy="29331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getResultList</a:t>
            </a:r>
            <a:r>
              <a:rPr lang="en-US" altLang="ja-JP" sz="1400" dirty="0" smtClean="0">
                <a:solidFill>
                  <a:schemeClr val="tx1"/>
                </a:solidFill>
              </a:rPr>
              <a:t>()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9" name="直線矢印コネクタ 77"/>
          <p:cNvCxnSpPr>
            <a:stCxn id="142" idx="3"/>
            <a:endCxn id="198" idx="1"/>
          </p:cNvCxnSpPr>
          <p:nvPr/>
        </p:nvCxnSpPr>
        <p:spPr>
          <a:xfrm>
            <a:off x="5063574" y="6132322"/>
            <a:ext cx="1115128" cy="1519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直線矢印コネクタ 77"/>
          <p:cNvCxnSpPr>
            <a:stCxn id="63" idx="3"/>
            <a:endCxn id="59" idx="1"/>
          </p:cNvCxnSpPr>
          <p:nvPr/>
        </p:nvCxnSpPr>
        <p:spPr>
          <a:xfrm flipV="1">
            <a:off x="5056753" y="1800319"/>
            <a:ext cx="1369502" cy="68147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3257549" y="6612455"/>
            <a:ext cx="1904999" cy="2970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anyQueryMethod</a:t>
            </a:r>
            <a:r>
              <a:rPr lang="en-US" altLang="ja-JP" sz="1400" dirty="0" smtClean="0">
                <a:solidFill>
                  <a:schemeClr val="tx1"/>
                </a:solidFill>
              </a:rPr>
              <a:t>(…)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直線矢印コネクタ 77"/>
          <p:cNvCxnSpPr>
            <a:stCxn id="37" idx="3"/>
            <a:endCxn id="134" idx="1"/>
          </p:cNvCxnSpPr>
          <p:nvPr/>
        </p:nvCxnSpPr>
        <p:spPr>
          <a:xfrm flipV="1">
            <a:off x="5162548" y="5590541"/>
            <a:ext cx="1008140" cy="11704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77"/>
          <p:cNvCxnSpPr>
            <a:stCxn id="37" idx="3"/>
            <a:endCxn id="198" idx="1"/>
          </p:cNvCxnSpPr>
          <p:nvPr/>
        </p:nvCxnSpPr>
        <p:spPr>
          <a:xfrm flipV="1">
            <a:off x="5162548" y="6147512"/>
            <a:ext cx="1016154" cy="61346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左中かっこ 5"/>
          <p:cNvSpPr/>
          <p:nvPr/>
        </p:nvSpPr>
        <p:spPr>
          <a:xfrm>
            <a:off x="2422371" y="320073"/>
            <a:ext cx="816128" cy="598224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中かっこ 44"/>
          <p:cNvSpPr/>
          <p:nvPr/>
        </p:nvSpPr>
        <p:spPr>
          <a:xfrm>
            <a:off x="2422371" y="6454242"/>
            <a:ext cx="816128" cy="104193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6213" y="2885163"/>
            <a:ext cx="1850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</a:t>
            </a:r>
            <a:r>
              <a:rPr kumimoji="1" lang="en-US" altLang="ja-JP" sz="2000" dirty="0" smtClean="0"/>
              <a:t>ethods of </a:t>
            </a:r>
            <a:r>
              <a:rPr kumimoji="1" lang="en-US" altLang="ja-JP" sz="2000" dirty="0" err="1" smtClean="0"/>
              <a:t>JpaRepository</a:t>
            </a:r>
            <a:r>
              <a:rPr kumimoji="1" lang="en-US" altLang="ja-JP" sz="2000" dirty="0" smtClean="0"/>
              <a:t> Interface.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-219073" y="6449898"/>
            <a:ext cx="2641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Query Methods in Repository Interface for Entity that defined by </a:t>
            </a:r>
            <a:r>
              <a:rPr lang="en-US" altLang="ja-JP" sz="2000" dirty="0" smtClean="0"/>
              <a:t>developer.</a:t>
            </a:r>
            <a:endParaRPr kumimoji="1" lang="en-US" altLang="ja-JP" sz="2000" dirty="0" smtClean="0"/>
          </a:p>
        </p:txBody>
      </p:sp>
      <p:sp>
        <p:nvSpPr>
          <p:cNvPr id="49" name="角丸四角形 48"/>
          <p:cNvSpPr/>
          <p:nvPr/>
        </p:nvSpPr>
        <p:spPr>
          <a:xfrm>
            <a:off x="3286162" y="7111618"/>
            <a:ext cx="1904999" cy="2970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…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32461"/>
              </p:ext>
            </p:extLst>
          </p:nvPr>
        </p:nvGraphicFramePr>
        <p:xfrm>
          <a:off x="6662736" y="2074227"/>
          <a:ext cx="2339976" cy="2328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994"/>
                <a:gridCol w="584994"/>
                <a:gridCol w="584994"/>
                <a:gridCol w="584994"/>
              </a:tblGrid>
              <a:tr h="465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(PK)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col1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col2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r>
                        <a:rPr lang="ja-JP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657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657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r>
                        <a:rPr lang="ja-JP" altLang="en-US" sz="1100" u="none" strike="noStrike" dirty="0" smtClean="0">
                          <a:effectLst/>
                        </a:rPr>
                        <a:t>・・・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57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657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083694" y="2750342"/>
            <a:ext cx="2297932" cy="33837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3200" dirty="0" smtClean="0">
                <a:solidFill>
                  <a:schemeClr val="bg2">
                    <a:lumMod val="10000"/>
                  </a:schemeClr>
                </a:solidFill>
              </a:rPr>
              <a:t>Entity</a:t>
            </a:r>
          </a:p>
          <a:p>
            <a:pPr algn="ctr"/>
            <a:endParaRPr lang="en-US" altLang="ja-JP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ja-JP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</a:rPr>
              <a:t>private 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</a:rPr>
              <a:t>String 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</a:rPr>
              <a:t>id;</a:t>
            </a:r>
            <a:endParaRPr lang="en-US" altLang="ja-JP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ja-JP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ja-JP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</a:rPr>
              <a:t>private 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</a:rPr>
              <a:t>String 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</a:rPr>
              <a:t>col1;</a:t>
            </a:r>
            <a:endParaRPr lang="en-US" altLang="ja-JP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ja-JP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ja-JP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</a:rPr>
              <a:t>private 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</a:rPr>
              <a:t>String 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</a:rPr>
              <a:t>col2;</a:t>
            </a:r>
            <a:endParaRPr lang="en-US" altLang="ja-JP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en-US" altLang="ja-JP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ja-JP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662735" y="2971800"/>
            <a:ext cx="2339977" cy="483394"/>
          </a:xfrm>
          <a:prstGeom prst="rect">
            <a:avLst/>
          </a:prstGeom>
          <a:noFill/>
          <a:ln w="190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7324726" y="3105148"/>
            <a:ext cx="438150" cy="238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7877176" y="3105149"/>
            <a:ext cx="438150" cy="238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コネクタ 71"/>
          <p:cNvCxnSpPr>
            <a:stCxn id="79" idx="3"/>
            <a:endCxn id="178" idx="2"/>
          </p:cNvCxnSpPr>
          <p:nvPr/>
        </p:nvCxnSpPr>
        <p:spPr>
          <a:xfrm flipV="1">
            <a:off x="5162552" y="3348037"/>
            <a:ext cx="1828800" cy="621507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82" idx="3"/>
            <a:endCxn id="67" idx="2"/>
          </p:cNvCxnSpPr>
          <p:nvPr/>
        </p:nvCxnSpPr>
        <p:spPr>
          <a:xfrm flipV="1">
            <a:off x="5153027" y="3343273"/>
            <a:ext cx="2390774" cy="1466849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90" idx="3"/>
            <a:endCxn id="68" idx="2"/>
          </p:cNvCxnSpPr>
          <p:nvPr/>
        </p:nvCxnSpPr>
        <p:spPr>
          <a:xfrm flipV="1">
            <a:off x="5169671" y="3343274"/>
            <a:ext cx="2926580" cy="2266791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3238502" y="3812382"/>
            <a:ext cx="1924050" cy="314324"/>
          </a:xfrm>
          <a:prstGeom prst="roundRect">
            <a:avLst/>
          </a:prstGeom>
          <a:noFill/>
          <a:ln w="254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3228977" y="4652960"/>
            <a:ext cx="1924050" cy="314324"/>
          </a:xfrm>
          <a:prstGeom prst="roundRect">
            <a:avLst/>
          </a:prstGeom>
          <a:noFill/>
          <a:ln w="254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245621" y="5452903"/>
            <a:ext cx="1924050" cy="314324"/>
          </a:xfrm>
          <a:prstGeom prst="roundRect">
            <a:avLst/>
          </a:prstGeom>
          <a:noFill/>
          <a:ln w="254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ローチャート : 磁気ディスク 101"/>
          <p:cNvSpPr/>
          <p:nvPr/>
        </p:nvSpPr>
        <p:spPr>
          <a:xfrm>
            <a:off x="6662735" y="1326643"/>
            <a:ext cx="1349680" cy="747584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Database</a:t>
            </a:r>
            <a:endParaRPr kumimoji="1" lang="ja-JP" altLang="en-US" sz="2000" dirty="0"/>
          </a:p>
        </p:txBody>
      </p:sp>
      <p:sp>
        <p:nvSpPr>
          <p:cNvPr id="103" name="角丸四角形 102"/>
          <p:cNvSpPr/>
          <p:nvPr/>
        </p:nvSpPr>
        <p:spPr>
          <a:xfrm>
            <a:off x="14257" y="3713981"/>
            <a:ext cx="1743075" cy="10739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Application</a:t>
            </a:r>
          </a:p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Modules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cxnSp>
        <p:nvCxnSpPr>
          <p:cNvPr id="104" name="直線コネクタ 71"/>
          <p:cNvCxnSpPr>
            <a:stCxn id="103" idx="3"/>
            <a:endCxn id="82" idx="1"/>
          </p:cNvCxnSpPr>
          <p:nvPr/>
        </p:nvCxnSpPr>
        <p:spPr>
          <a:xfrm>
            <a:off x="1757332" y="4250967"/>
            <a:ext cx="1471645" cy="5591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1757332" y="3860034"/>
            <a:ext cx="84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getCal1()</a:t>
            </a:r>
            <a:endParaRPr kumimoji="1" lang="ja-JP" altLang="en-US" sz="1200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361699" y="4860502"/>
            <a:ext cx="96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setCol1()</a:t>
            </a:r>
            <a:endParaRPr kumimoji="1" lang="ja-JP" altLang="en-US" sz="16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191003" y="1933320"/>
            <a:ext cx="186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O/R Mapping</a:t>
            </a:r>
          </a:p>
          <a:p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   And Persistence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54" name="直線矢印コネクタ 253"/>
          <p:cNvCxnSpPr>
            <a:stCxn id="214" idx="3"/>
            <a:endCxn id="35" idx="1"/>
          </p:cNvCxnSpPr>
          <p:nvPr/>
        </p:nvCxnSpPr>
        <p:spPr>
          <a:xfrm>
            <a:off x="5319692" y="1338430"/>
            <a:ext cx="705346" cy="1742907"/>
          </a:xfrm>
          <a:prstGeom prst="bentConnector2">
            <a:avLst/>
          </a:prstGeom>
          <a:ln>
            <a:solidFill>
              <a:srgbClr val="FF0000">
                <a:alpha val="51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左右矢印 34"/>
          <p:cNvSpPr/>
          <p:nvPr/>
        </p:nvSpPr>
        <p:spPr>
          <a:xfrm>
            <a:off x="5417821" y="2933699"/>
            <a:ext cx="1214434" cy="590550"/>
          </a:xfrm>
          <a:prstGeom prst="leftRightArrow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角丸四角形 177"/>
          <p:cNvSpPr/>
          <p:nvPr/>
        </p:nvSpPr>
        <p:spPr>
          <a:xfrm>
            <a:off x="6772277" y="3109912"/>
            <a:ext cx="438150" cy="238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5" name="直線コネクタ 71"/>
          <p:cNvCxnSpPr>
            <a:stCxn id="103" idx="0"/>
            <a:endCxn id="214" idx="1"/>
          </p:cNvCxnSpPr>
          <p:nvPr/>
        </p:nvCxnSpPr>
        <p:spPr>
          <a:xfrm rot="5400000" flipH="1" flipV="1">
            <a:off x="995806" y="1228420"/>
            <a:ext cx="2375551" cy="259557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885795" y="2877917"/>
            <a:ext cx="217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TypedQuery#getResultList</a:t>
            </a:r>
            <a:r>
              <a:rPr lang="en-US" altLang="ja-JP" sz="1200" dirty="0"/>
              <a:t>()</a:t>
            </a:r>
            <a:endParaRPr lang="ja-JP" altLang="en-US" sz="1200" dirty="0"/>
          </a:p>
          <a:p>
            <a:r>
              <a:rPr lang="en-US" altLang="ja-JP" sz="1200" dirty="0" err="1" smtClean="0"/>
              <a:t>TypedQuery#getSingleResult</a:t>
            </a:r>
            <a:r>
              <a:rPr lang="en-US" altLang="ja-JP" sz="1200" dirty="0" smtClean="0"/>
              <a:t>()</a:t>
            </a:r>
          </a:p>
          <a:p>
            <a:r>
              <a:rPr lang="en-US" altLang="ja-JP" sz="1200" dirty="0" err="1" smtClean="0"/>
              <a:t>EntityManager#find</a:t>
            </a:r>
            <a:r>
              <a:rPr lang="en-US" altLang="ja-JP" sz="1200" dirty="0" smtClean="0"/>
              <a:t>()</a:t>
            </a:r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1662941" y="402718"/>
            <a:ext cx="1931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/>
              <a:t>EntityManager#persist</a:t>
            </a:r>
            <a:r>
              <a:rPr lang="en-US" altLang="ja-JP" sz="1200" dirty="0" smtClean="0"/>
              <a:t>()</a:t>
            </a:r>
          </a:p>
          <a:p>
            <a:r>
              <a:rPr lang="en-US" altLang="ja-JP" sz="1200" dirty="0" err="1" smtClean="0"/>
              <a:t>EntityManager#merge</a:t>
            </a:r>
            <a:r>
              <a:rPr lang="en-US" altLang="ja-JP" sz="1200" dirty="0"/>
              <a:t> ()</a:t>
            </a:r>
            <a:endParaRPr lang="en-US" altLang="ja-JP" sz="1200" dirty="0" smtClean="0"/>
          </a:p>
          <a:p>
            <a:r>
              <a:rPr lang="en-US" altLang="ja-JP" sz="1200" dirty="0" err="1" smtClean="0"/>
              <a:t>EntityManager#Remove</a:t>
            </a:r>
            <a:r>
              <a:rPr lang="en-US" altLang="ja-JP" sz="1200" dirty="0"/>
              <a:t> ()</a:t>
            </a:r>
            <a:endParaRPr lang="en-US" altLang="ja-JP" sz="1200" dirty="0" smtClean="0"/>
          </a:p>
          <a:p>
            <a:r>
              <a:rPr lang="en-US" altLang="ja-JP" sz="1200" dirty="0" err="1" smtClean="0"/>
              <a:t>EntityManager#flush</a:t>
            </a:r>
            <a:r>
              <a:rPr lang="en-US" altLang="ja-JP" sz="1200" dirty="0"/>
              <a:t> ()</a:t>
            </a:r>
            <a:endParaRPr lang="en-US" altLang="ja-JP" sz="1200" dirty="0" smtClean="0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5549266" y="4468310"/>
            <a:ext cx="147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synchronize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2283593" y="4476670"/>
            <a:ext cx="4926833" cy="748934"/>
          </a:xfrm>
          <a:prstGeom prst="roundRect">
            <a:avLst/>
          </a:prstGeom>
          <a:noFill/>
          <a:ln w="34925">
            <a:solidFill>
              <a:srgbClr val="FF0000">
                <a:alpha val="45000"/>
              </a:srgb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361826" y="356933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@Id</a:t>
            </a:r>
            <a:endParaRPr kumimoji="1" lang="ja-JP" altLang="en-US" dirty="0"/>
          </a:p>
        </p:txBody>
      </p:sp>
      <p:sp>
        <p:nvSpPr>
          <p:cNvPr id="214" name="角丸四角形 213"/>
          <p:cNvSpPr/>
          <p:nvPr/>
        </p:nvSpPr>
        <p:spPr>
          <a:xfrm>
            <a:off x="3481368" y="964638"/>
            <a:ext cx="1838324" cy="747584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1656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2557461" y="704849"/>
            <a:ext cx="1323975" cy="609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295774" y="704849"/>
            <a:ext cx="1323975" cy="6095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31" name="フローチャート : 磁気ディスク 30"/>
          <p:cNvSpPr/>
          <p:nvPr/>
        </p:nvSpPr>
        <p:spPr>
          <a:xfrm>
            <a:off x="7953375" y="704849"/>
            <a:ext cx="1323975" cy="609599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Database</a:t>
            </a:r>
            <a:endParaRPr kumimoji="1" lang="ja-JP" altLang="en-US" sz="2000" dirty="0"/>
          </a:p>
        </p:txBody>
      </p:sp>
      <p:sp>
        <p:nvSpPr>
          <p:cNvPr id="32" name="角丸四角形 31"/>
          <p:cNvSpPr/>
          <p:nvPr/>
        </p:nvSpPr>
        <p:spPr>
          <a:xfrm>
            <a:off x="795336" y="695323"/>
            <a:ext cx="1323975" cy="609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34" name="直線コネクタ 71"/>
          <p:cNvCxnSpPr>
            <a:endCxn id="32" idx="2"/>
          </p:cNvCxnSpPr>
          <p:nvPr/>
        </p:nvCxnSpPr>
        <p:spPr>
          <a:xfrm flipH="1" flipV="1">
            <a:off x="1457324" y="1304922"/>
            <a:ext cx="20245" cy="2371722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71"/>
          <p:cNvCxnSpPr>
            <a:endCxn id="29" idx="2"/>
          </p:cNvCxnSpPr>
          <p:nvPr/>
        </p:nvCxnSpPr>
        <p:spPr>
          <a:xfrm flipH="1" flipV="1">
            <a:off x="3219449" y="1314448"/>
            <a:ext cx="19786" cy="236219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71"/>
          <p:cNvCxnSpPr/>
          <p:nvPr/>
        </p:nvCxnSpPr>
        <p:spPr>
          <a:xfrm flipH="1" flipV="1">
            <a:off x="4957763" y="1304925"/>
            <a:ext cx="6143" cy="243101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71"/>
          <p:cNvCxnSpPr/>
          <p:nvPr/>
        </p:nvCxnSpPr>
        <p:spPr>
          <a:xfrm flipH="1" flipV="1">
            <a:off x="6834188" y="1304924"/>
            <a:ext cx="39106" cy="444817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71"/>
          <p:cNvCxnSpPr/>
          <p:nvPr/>
        </p:nvCxnSpPr>
        <p:spPr>
          <a:xfrm flipH="1" flipV="1">
            <a:off x="8701089" y="1304921"/>
            <a:ext cx="13281" cy="469582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-846932" y="581022"/>
            <a:ext cx="1323975" cy="733426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&lt;spring&gt;</a:t>
            </a:r>
          </a:p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Interceptor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5268133" y="3171819"/>
            <a:ext cx="1323975" cy="6095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46" name="直線コネクタ 71"/>
          <p:cNvCxnSpPr/>
          <p:nvPr/>
        </p:nvCxnSpPr>
        <p:spPr>
          <a:xfrm flipV="1">
            <a:off x="1477168" y="2095498"/>
            <a:ext cx="172405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71"/>
          <p:cNvCxnSpPr/>
          <p:nvPr/>
        </p:nvCxnSpPr>
        <p:spPr>
          <a:xfrm flipV="1">
            <a:off x="3219449" y="2343148"/>
            <a:ext cx="172405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71"/>
          <p:cNvCxnSpPr/>
          <p:nvPr/>
        </p:nvCxnSpPr>
        <p:spPr>
          <a:xfrm flipV="1">
            <a:off x="4957761" y="2600325"/>
            <a:ext cx="1876425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030016" y="1728307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save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90936" y="198334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persist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908131" y="2168006"/>
            <a:ext cx="850130" cy="3929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Entity</a:t>
            </a:r>
          </a:p>
        </p:txBody>
      </p:sp>
      <p:cxnSp>
        <p:nvCxnSpPr>
          <p:cNvPr id="56" name="直線コネクタ 71"/>
          <p:cNvCxnSpPr/>
          <p:nvPr/>
        </p:nvCxnSpPr>
        <p:spPr>
          <a:xfrm flipH="1" flipV="1">
            <a:off x="-203995" y="1304920"/>
            <a:ext cx="27162" cy="469583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71"/>
          <p:cNvCxnSpPr/>
          <p:nvPr/>
        </p:nvCxnSpPr>
        <p:spPr>
          <a:xfrm>
            <a:off x="-438150" y="1832490"/>
            <a:ext cx="188594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71"/>
          <p:cNvCxnSpPr/>
          <p:nvPr/>
        </p:nvCxnSpPr>
        <p:spPr>
          <a:xfrm>
            <a:off x="-176833" y="2905125"/>
            <a:ext cx="7045167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1"/>
          <p:cNvCxnSpPr/>
          <p:nvPr/>
        </p:nvCxnSpPr>
        <p:spPr>
          <a:xfrm flipV="1">
            <a:off x="-136538" y="4105274"/>
            <a:ext cx="6066658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1"/>
          <p:cNvCxnSpPr/>
          <p:nvPr/>
        </p:nvCxnSpPr>
        <p:spPr>
          <a:xfrm flipV="1">
            <a:off x="5930121" y="3781425"/>
            <a:ext cx="0" cy="210502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666560" y="3735941"/>
            <a:ext cx="100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commit</a:t>
            </a:r>
            <a:endParaRPr kumimoji="1" lang="ja-JP" altLang="en-US" dirty="0"/>
          </a:p>
        </p:txBody>
      </p:sp>
      <p:cxnSp>
        <p:nvCxnSpPr>
          <p:cNvPr id="83" name="直線コネクタ 71"/>
          <p:cNvCxnSpPr/>
          <p:nvPr/>
        </p:nvCxnSpPr>
        <p:spPr>
          <a:xfrm>
            <a:off x="5939715" y="4505323"/>
            <a:ext cx="93357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71"/>
          <p:cNvCxnSpPr/>
          <p:nvPr/>
        </p:nvCxnSpPr>
        <p:spPr>
          <a:xfrm>
            <a:off x="6853252" y="4733925"/>
            <a:ext cx="1866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7325928" y="4171948"/>
            <a:ext cx="862734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INSERT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7138359" y="4448095"/>
            <a:ext cx="1321740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Bind values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直線コネクタ 71"/>
          <p:cNvCxnSpPr>
            <a:stCxn id="55" idx="2"/>
            <a:endCxn id="99" idx="0"/>
          </p:cNvCxnSpPr>
          <p:nvPr/>
        </p:nvCxnSpPr>
        <p:spPr>
          <a:xfrm rot="16200000" flipH="1">
            <a:off x="6739728" y="3154381"/>
            <a:ext cx="1611034" cy="42409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242790" y="146315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  <p:cxnSp>
        <p:nvCxnSpPr>
          <p:cNvPr id="126" name="直線コネクタ 71"/>
          <p:cNvCxnSpPr/>
          <p:nvPr/>
        </p:nvCxnSpPr>
        <p:spPr>
          <a:xfrm>
            <a:off x="6873294" y="4924425"/>
            <a:ext cx="184107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71"/>
          <p:cNvCxnSpPr/>
          <p:nvPr/>
        </p:nvCxnSpPr>
        <p:spPr>
          <a:xfrm>
            <a:off x="6883510" y="5294887"/>
            <a:ext cx="18523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71"/>
          <p:cNvCxnSpPr/>
          <p:nvPr/>
        </p:nvCxnSpPr>
        <p:spPr>
          <a:xfrm>
            <a:off x="-438150" y="5591175"/>
            <a:ext cx="916838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981026" y="4147657"/>
            <a:ext cx="92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commit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7325927" y="4954130"/>
            <a:ext cx="92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commit</a:t>
            </a:r>
            <a:endParaRPr kumimoji="1" lang="ja-JP" altLang="en-US" dirty="0"/>
          </a:p>
        </p:txBody>
      </p:sp>
      <p:sp>
        <p:nvSpPr>
          <p:cNvPr id="156" name="角丸四角形 155"/>
          <p:cNvSpPr/>
          <p:nvPr/>
        </p:nvSpPr>
        <p:spPr>
          <a:xfrm>
            <a:off x="6187296" y="704847"/>
            <a:ext cx="1323975" cy="619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/>
              <a:t>hibernate</a:t>
            </a:r>
            <a:endParaRPr kumimoji="1" lang="ja-JP" altLang="en-US" sz="1600" b="1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5520545" y="224873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persist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8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2557461" y="704849"/>
            <a:ext cx="1323975" cy="609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295774" y="704849"/>
            <a:ext cx="1323975" cy="6095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31" name="フローチャート : 磁気ディスク 30"/>
          <p:cNvSpPr/>
          <p:nvPr/>
        </p:nvSpPr>
        <p:spPr>
          <a:xfrm>
            <a:off x="7953375" y="704849"/>
            <a:ext cx="1323975" cy="609599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Database</a:t>
            </a:r>
            <a:endParaRPr kumimoji="1" lang="ja-JP" altLang="en-US" sz="2000" dirty="0"/>
          </a:p>
        </p:txBody>
      </p:sp>
      <p:sp>
        <p:nvSpPr>
          <p:cNvPr id="32" name="角丸四角形 31"/>
          <p:cNvSpPr/>
          <p:nvPr/>
        </p:nvSpPr>
        <p:spPr>
          <a:xfrm>
            <a:off x="795336" y="695323"/>
            <a:ext cx="1323975" cy="609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34" name="直線コネクタ 71"/>
          <p:cNvCxnSpPr>
            <a:endCxn id="32" idx="2"/>
          </p:cNvCxnSpPr>
          <p:nvPr/>
        </p:nvCxnSpPr>
        <p:spPr>
          <a:xfrm flipH="1" flipV="1">
            <a:off x="1457324" y="1304922"/>
            <a:ext cx="25367" cy="327659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71"/>
          <p:cNvCxnSpPr>
            <a:endCxn id="29" idx="2"/>
          </p:cNvCxnSpPr>
          <p:nvPr/>
        </p:nvCxnSpPr>
        <p:spPr>
          <a:xfrm flipH="1" flipV="1">
            <a:off x="3219449" y="1314448"/>
            <a:ext cx="24094" cy="2876552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71"/>
          <p:cNvCxnSpPr/>
          <p:nvPr/>
        </p:nvCxnSpPr>
        <p:spPr>
          <a:xfrm flipV="1">
            <a:off x="4957763" y="1304925"/>
            <a:ext cx="1" cy="288607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71"/>
          <p:cNvCxnSpPr/>
          <p:nvPr/>
        </p:nvCxnSpPr>
        <p:spPr>
          <a:xfrm flipH="1" flipV="1">
            <a:off x="6834188" y="1304924"/>
            <a:ext cx="39106" cy="444817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71"/>
          <p:cNvCxnSpPr/>
          <p:nvPr/>
        </p:nvCxnSpPr>
        <p:spPr>
          <a:xfrm flipH="1" flipV="1">
            <a:off x="8701089" y="1304921"/>
            <a:ext cx="13281" cy="469582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-846932" y="581022"/>
            <a:ext cx="1323975" cy="733426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&lt;spring&gt;</a:t>
            </a:r>
          </a:p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Interceptor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5268133" y="4276719"/>
            <a:ext cx="1323975" cy="6095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46" name="直線コネクタ 71"/>
          <p:cNvCxnSpPr/>
          <p:nvPr/>
        </p:nvCxnSpPr>
        <p:spPr>
          <a:xfrm flipV="1">
            <a:off x="1477168" y="2095498"/>
            <a:ext cx="172405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71"/>
          <p:cNvCxnSpPr/>
          <p:nvPr/>
        </p:nvCxnSpPr>
        <p:spPr>
          <a:xfrm flipV="1">
            <a:off x="3219449" y="2343148"/>
            <a:ext cx="172405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71"/>
          <p:cNvCxnSpPr/>
          <p:nvPr/>
        </p:nvCxnSpPr>
        <p:spPr>
          <a:xfrm flipV="1">
            <a:off x="4957761" y="2600325"/>
            <a:ext cx="1876425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606245" y="1728307"/>
            <a:ext cx="167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saveAndFlush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90936" y="198334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persist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873294" y="2156218"/>
            <a:ext cx="850130" cy="3929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Entity</a:t>
            </a:r>
          </a:p>
        </p:txBody>
      </p:sp>
      <p:cxnSp>
        <p:nvCxnSpPr>
          <p:cNvPr id="56" name="直線コネクタ 71"/>
          <p:cNvCxnSpPr/>
          <p:nvPr/>
        </p:nvCxnSpPr>
        <p:spPr>
          <a:xfrm flipH="1" flipV="1">
            <a:off x="-203995" y="1304920"/>
            <a:ext cx="27162" cy="469583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71"/>
          <p:cNvCxnSpPr/>
          <p:nvPr/>
        </p:nvCxnSpPr>
        <p:spPr>
          <a:xfrm>
            <a:off x="-438150" y="1832490"/>
            <a:ext cx="188594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71"/>
          <p:cNvCxnSpPr/>
          <p:nvPr/>
        </p:nvCxnSpPr>
        <p:spPr>
          <a:xfrm>
            <a:off x="3239235" y="2828926"/>
            <a:ext cx="362909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1"/>
          <p:cNvCxnSpPr/>
          <p:nvPr/>
        </p:nvCxnSpPr>
        <p:spPr>
          <a:xfrm flipV="1">
            <a:off x="-136538" y="5210175"/>
            <a:ext cx="8844267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1"/>
          <p:cNvCxnSpPr/>
          <p:nvPr/>
        </p:nvCxnSpPr>
        <p:spPr>
          <a:xfrm flipV="1">
            <a:off x="5930121" y="4886326"/>
            <a:ext cx="0" cy="90017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10762" y="4840841"/>
            <a:ext cx="239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Commit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or rollback</a:t>
            </a:r>
            <a:endParaRPr kumimoji="1" lang="ja-JP" altLang="en-US" dirty="0"/>
          </a:p>
        </p:txBody>
      </p:sp>
      <p:cxnSp>
        <p:nvCxnSpPr>
          <p:cNvPr id="88" name="直線コネクタ 71"/>
          <p:cNvCxnSpPr/>
          <p:nvPr/>
        </p:nvCxnSpPr>
        <p:spPr>
          <a:xfrm>
            <a:off x="6853252" y="3781425"/>
            <a:ext cx="1866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7258050" y="3203672"/>
            <a:ext cx="968711" cy="2275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INSERT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7138359" y="3495595"/>
            <a:ext cx="1321740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Bind values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直線コネクタ 71"/>
          <p:cNvCxnSpPr>
            <a:stCxn id="55" idx="2"/>
            <a:endCxn id="99" idx="0"/>
          </p:cNvCxnSpPr>
          <p:nvPr/>
        </p:nvCxnSpPr>
        <p:spPr>
          <a:xfrm rot="16200000" flipH="1">
            <a:off x="7193109" y="2654375"/>
            <a:ext cx="654546" cy="44404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242790" y="146315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  <p:cxnSp>
        <p:nvCxnSpPr>
          <p:cNvPr id="126" name="直線コネクタ 71"/>
          <p:cNvCxnSpPr/>
          <p:nvPr/>
        </p:nvCxnSpPr>
        <p:spPr>
          <a:xfrm>
            <a:off x="1447798" y="3971925"/>
            <a:ext cx="72665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71"/>
          <p:cNvCxnSpPr/>
          <p:nvPr/>
        </p:nvCxnSpPr>
        <p:spPr>
          <a:xfrm>
            <a:off x="-466726" y="5457825"/>
            <a:ext cx="916838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71"/>
          <p:cNvCxnSpPr/>
          <p:nvPr/>
        </p:nvCxnSpPr>
        <p:spPr>
          <a:xfrm flipV="1">
            <a:off x="3253607" y="3228974"/>
            <a:ext cx="172405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819524" y="2886077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flush</a:t>
            </a:r>
            <a:endParaRPr kumimoji="1" lang="ja-JP" altLang="en-US" dirty="0"/>
          </a:p>
        </p:txBody>
      </p:sp>
      <p:cxnSp>
        <p:nvCxnSpPr>
          <p:cNvPr id="47" name="直線コネクタ 71"/>
          <p:cNvCxnSpPr/>
          <p:nvPr/>
        </p:nvCxnSpPr>
        <p:spPr>
          <a:xfrm flipV="1">
            <a:off x="4977660" y="3529013"/>
            <a:ext cx="185652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560729" y="320367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flush</a:t>
            </a:r>
            <a:endParaRPr kumimoji="1" lang="ja-JP" altLang="en-US" dirty="0"/>
          </a:p>
        </p:txBody>
      </p:sp>
      <p:cxnSp>
        <p:nvCxnSpPr>
          <p:cNvPr id="51" name="直線コネクタ 71"/>
          <p:cNvCxnSpPr/>
          <p:nvPr/>
        </p:nvCxnSpPr>
        <p:spPr>
          <a:xfrm>
            <a:off x="-176833" y="4276719"/>
            <a:ext cx="165952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線吹き出し 1 (枠付き) 16"/>
          <p:cNvSpPr/>
          <p:nvPr/>
        </p:nvSpPr>
        <p:spPr>
          <a:xfrm>
            <a:off x="-846932" y="2416859"/>
            <a:ext cx="1985072" cy="1014404"/>
          </a:xfrm>
          <a:prstGeom prst="borderCallout1">
            <a:avLst>
              <a:gd name="adj1" fmla="val 24969"/>
              <a:gd name="adj2" fmla="val 102572"/>
              <a:gd name="adj3" fmla="val 131157"/>
              <a:gd name="adj4" fmla="val 11805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Enable to exception handling of constraint error.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爆発 1 17"/>
          <p:cNvSpPr/>
          <p:nvPr/>
        </p:nvSpPr>
        <p:spPr>
          <a:xfrm>
            <a:off x="1025491" y="3529014"/>
            <a:ext cx="914400" cy="586842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6187296" y="704847"/>
            <a:ext cx="1323975" cy="619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/>
              <a:t>hibernate</a:t>
            </a:r>
            <a:endParaRPr kumimoji="1" lang="ja-JP" altLang="en-US" sz="1600" b="1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20545" y="224873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persist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99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2557461" y="704849"/>
            <a:ext cx="1323975" cy="609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295774" y="704849"/>
            <a:ext cx="1323975" cy="6095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31" name="フローチャート : 磁気ディスク 30"/>
          <p:cNvSpPr/>
          <p:nvPr/>
        </p:nvSpPr>
        <p:spPr>
          <a:xfrm>
            <a:off x="7953375" y="704849"/>
            <a:ext cx="1323975" cy="609599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Database</a:t>
            </a:r>
            <a:endParaRPr kumimoji="1" lang="ja-JP" altLang="en-US" sz="2000" dirty="0"/>
          </a:p>
        </p:txBody>
      </p:sp>
      <p:sp>
        <p:nvSpPr>
          <p:cNvPr id="32" name="角丸四角形 31"/>
          <p:cNvSpPr/>
          <p:nvPr/>
        </p:nvSpPr>
        <p:spPr>
          <a:xfrm>
            <a:off x="795336" y="695323"/>
            <a:ext cx="1323975" cy="609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34" name="直線コネクタ 71"/>
          <p:cNvCxnSpPr>
            <a:endCxn id="32" idx="2"/>
          </p:cNvCxnSpPr>
          <p:nvPr/>
        </p:nvCxnSpPr>
        <p:spPr>
          <a:xfrm flipH="1" flipV="1">
            <a:off x="1457324" y="1304922"/>
            <a:ext cx="30758" cy="397299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71"/>
          <p:cNvCxnSpPr>
            <a:endCxn id="29" idx="2"/>
          </p:cNvCxnSpPr>
          <p:nvPr/>
        </p:nvCxnSpPr>
        <p:spPr>
          <a:xfrm flipH="1" flipV="1">
            <a:off x="3219449" y="1314448"/>
            <a:ext cx="33198" cy="3963472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71"/>
          <p:cNvCxnSpPr/>
          <p:nvPr/>
        </p:nvCxnSpPr>
        <p:spPr>
          <a:xfrm flipV="1">
            <a:off x="4957764" y="1304926"/>
            <a:ext cx="0" cy="174890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71"/>
          <p:cNvCxnSpPr/>
          <p:nvPr/>
        </p:nvCxnSpPr>
        <p:spPr>
          <a:xfrm flipH="1" flipV="1">
            <a:off x="6834189" y="1304926"/>
            <a:ext cx="44173" cy="526732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71"/>
          <p:cNvCxnSpPr/>
          <p:nvPr/>
        </p:nvCxnSpPr>
        <p:spPr>
          <a:xfrm flipH="1" flipV="1">
            <a:off x="8701090" y="1304923"/>
            <a:ext cx="15220" cy="5381627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-846932" y="581022"/>
            <a:ext cx="1323975" cy="733426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&lt;spring&gt;</a:t>
            </a:r>
          </a:p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Interceptor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5233985" y="5277920"/>
            <a:ext cx="1323975" cy="6095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46" name="直線コネクタ 71"/>
          <p:cNvCxnSpPr/>
          <p:nvPr/>
        </p:nvCxnSpPr>
        <p:spPr>
          <a:xfrm flipV="1">
            <a:off x="1477168" y="2095498"/>
            <a:ext cx="172405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71"/>
          <p:cNvCxnSpPr/>
          <p:nvPr/>
        </p:nvCxnSpPr>
        <p:spPr>
          <a:xfrm flipV="1">
            <a:off x="3219449" y="2343148"/>
            <a:ext cx="172405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71"/>
          <p:cNvCxnSpPr/>
          <p:nvPr/>
        </p:nvCxnSpPr>
        <p:spPr>
          <a:xfrm flipV="1">
            <a:off x="4957761" y="2600325"/>
            <a:ext cx="1876425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030846" y="1711398"/>
            <a:ext cx="86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save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90936" y="198334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persist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878362" y="2176998"/>
            <a:ext cx="850130" cy="3929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 smtClean="0">
                <a:solidFill>
                  <a:schemeClr val="bg2">
                    <a:lumMod val="10000"/>
                  </a:schemeClr>
                </a:solidFill>
              </a:rPr>
              <a:t>Entity</a:t>
            </a:r>
          </a:p>
        </p:txBody>
      </p:sp>
      <p:cxnSp>
        <p:nvCxnSpPr>
          <p:cNvPr id="56" name="直線コネクタ 71"/>
          <p:cNvCxnSpPr/>
          <p:nvPr/>
        </p:nvCxnSpPr>
        <p:spPr>
          <a:xfrm flipH="1" flipV="1">
            <a:off x="-203994" y="1304922"/>
            <a:ext cx="30467" cy="526732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71"/>
          <p:cNvCxnSpPr/>
          <p:nvPr/>
        </p:nvCxnSpPr>
        <p:spPr>
          <a:xfrm>
            <a:off x="-438150" y="1832490"/>
            <a:ext cx="188594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71"/>
          <p:cNvCxnSpPr/>
          <p:nvPr/>
        </p:nvCxnSpPr>
        <p:spPr>
          <a:xfrm>
            <a:off x="1482691" y="2828926"/>
            <a:ext cx="538564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1"/>
          <p:cNvCxnSpPr/>
          <p:nvPr/>
        </p:nvCxnSpPr>
        <p:spPr>
          <a:xfrm flipV="1">
            <a:off x="-156576" y="6105525"/>
            <a:ext cx="8844267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1"/>
          <p:cNvCxnSpPr/>
          <p:nvPr/>
        </p:nvCxnSpPr>
        <p:spPr>
          <a:xfrm flipV="1">
            <a:off x="5936087" y="5887520"/>
            <a:ext cx="0" cy="68473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05733" y="5712378"/>
            <a:ext cx="239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Commit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or rollback</a:t>
            </a:r>
            <a:endParaRPr kumimoji="1" lang="ja-JP" altLang="en-US" dirty="0"/>
          </a:p>
        </p:txBody>
      </p:sp>
      <p:cxnSp>
        <p:nvCxnSpPr>
          <p:cNvPr id="88" name="直線コネクタ 71"/>
          <p:cNvCxnSpPr/>
          <p:nvPr/>
        </p:nvCxnSpPr>
        <p:spPr>
          <a:xfrm>
            <a:off x="6865786" y="4286244"/>
            <a:ext cx="1866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7219950" y="3667123"/>
            <a:ext cx="968711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INSERT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7138359" y="3943270"/>
            <a:ext cx="1321740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Bind values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直線コネクタ 71"/>
          <p:cNvCxnSpPr>
            <a:stCxn id="55" idx="2"/>
            <a:endCxn id="99" idx="0"/>
          </p:cNvCxnSpPr>
          <p:nvPr/>
        </p:nvCxnSpPr>
        <p:spPr>
          <a:xfrm rot="16200000" flipH="1">
            <a:off x="6955258" y="2918074"/>
            <a:ext cx="1097217" cy="40087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242790" y="146315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  <p:cxnSp>
        <p:nvCxnSpPr>
          <p:cNvPr id="126" name="直線コネクタ 71"/>
          <p:cNvCxnSpPr/>
          <p:nvPr/>
        </p:nvCxnSpPr>
        <p:spPr>
          <a:xfrm>
            <a:off x="-458117" y="6338495"/>
            <a:ext cx="915920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71"/>
          <p:cNvCxnSpPr/>
          <p:nvPr/>
        </p:nvCxnSpPr>
        <p:spPr>
          <a:xfrm>
            <a:off x="-176833" y="5133975"/>
            <a:ext cx="889789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71"/>
          <p:cNvCxnSpPr/>
          <p:nvPr/>
        </p:nvCxnSpPr>
        <p:spPr>
          <a:xfrm flipV="1">
            <a:off x="1495396" y="3228974"/>
            <a:ext cx="172405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997365" y="286916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findAll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6187296" y="704847"/>
            <a:ext cx="1323975" cy="619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/>
              <a:t>hibernate</a:t>
            </a:r>
            <a:endParaRPr kumimoji="1" lang="ja-JP" altLang="en-US" sz="1600" b="1" dirty="0"/>
          </a:p>
        </p:txBody>
      </p:sp>
      <p:sp>
        <p:nvSpPr>
          <p:cNvPr id="53" name="角丸四角形 52"/>
          <p:cNvSpPr/>
          <p:nvPr/>
        </p:nvSpPr>
        <p:spPr>
          <a:xfrm>
            <a:off x="4286403" y="3174089"/>
            <a:ext cx="1323975" cy="369132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</a:rPr>
              <a:t>TypedQuery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コネクタ 71"/>
          <p:cNvCxnSpPr/>
          <p:nvPr/>
        </p:nvCxnSpPr>
        <p:spPr>
          <a:xfrm flipV="1">
            <a:off x="4943502" y="3529012"/>
            <a:ext cx="0" cy="174890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71"/>
          <p:cNvCxnSpPr/>
          <p:nvPr/>
        </p:nvCxnSpPr>
        <p:spPr>
          <a:xfrm flipV="1">
            <a:off x="3238136" y="3889108"/>
            <a:ext cx="1724053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395634" y="3529012"/>
            <a:ext cx="150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getResultList</a:t>
            </a:r>
            <a:endParaRPr kumimoji="1" lang="ja-JP" altLang="en-US" dirty="0"/>
          </a:p>
        </p:txBody>
      </p:sp>
      <p:cxnSp>
        <p:nvCxnSpPr>
          <p:cNvPr id="62" name="直線コネクタ 71"/>
          <p:cNvCxnSpPr/>
          <p:nvPr/>
        </p:nvCxnSpPr>
        <p:spPr>
          <a:xfrm flipV="1">
            <a:off x="4943141" y="4097860"/>
            <a:ext cx="1876425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5694200" y="3750778"/>
            <a:ext cx="75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list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496930" y="223313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persist</a:t>
            </a:r>
            <a:endParaRPr kumimoji="1" lang="ja-JP" altLang="en-US" dirty="0"/>
          </a:p>
        </p:txBody>
      </p:sp>
      <p:cxnSp>
        <p:nvCxnSpPr>
          <p:cNvPr id="65" name="直線コネクタ 71"/>
          <p:cNvCxnSpPr/>
          <p:nvPr/>
        </p:nvCxnSpPr>
        <p:spPr>
          <a:xfrm>
            <a:off x="6877399" y="4403466"/>
            <a:ext cx="18436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7334394" y="4610091"/>
            <a:ext cx="929667" cy="2118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SELECT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67" name="直線コネクタ 71"/>
          <p:cNvCxnSpPr/>
          <p:nvPr/>
        </p:nvCxnSpPr>
        <p:spPr>
          <a:xfrm>
            <a:off x="6868334" y="4924419"/>
            <a:ext cx="1866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4078477" y="1638298"/>
            <a:ext cx="4960748" cy="47339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4370522" y="4744516"/>
            <a:ext cx="1115878" cy="450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5297594" y="3082939"/>
            <a:ext cx="1210331" cy="450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7608396" y="676270"/>
            <a:ext cx="1323975" cy="609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635608" y="1823548"/>
            <a:ext cx="1323975" cy="60959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5834061" y="695323"/>
            <a:ext cx="1323975" cy="6095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Controller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34" name="直線コネクタ 71"/>
          <p:cNvCxnSpPr>
            <a:endCxn id="32" idx="2"/>
          </p:cNvCxnSpPr>
          <p:nvPr/>
        </p:nvCxnSpPr>
        <p:spPr>
          <a:xfrm flipH="1" flipV="1">
            <a:off x="6496049" y="1304922"/>
            <a:ext cx="23753" cy="306811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71"/>
          <p:cNvCxnSpPr>
            <a:endCxn id="29" idx="2"/>
          </p:cNvCxnSpPr>
          <p:nvPr/>
        </p:nvCxnSpPr>
        <p:spPr>
          <a:xfrm flipH="1" flipV="1">
            <a:off x="8270384" y="1285869"/>
            <a:ext cx="16599" cy="311798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71"/>
          <p:cNvCxnSpPr/>
          <p:nvPr/>
        </p:nvCxnSpPr>
        <p:spPr>
          <a:xfrm flipV="1">
            <a:off x="5307120" y="2435489"/>
            <a:ext cx="0" cy="3936736"/>
          </a:xfrm>
          <a:prstGeom prst="straightConnector1">
            <a:avLst/>
          </a:prstGeom>
          <a:ln w="1714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886618" y="581022"/>
            <a:ext cx="1323975" cy="733426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&lt;spring&gt;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Dispatcher</a:t>
            </a:r>
          </a:p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Servlet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コネクタ 71"/>
          <p:cNvCxnSpPr/>
          <p:nvPr/>
        </p:nvCxnSpPr>
        <p:spPr>
          <a:xfrm flipH="1" flipV="1">
            <a:off x="1495122" y="1304922"/>
            <a:ext cx="31291" cy="541020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71"/>
          <p:cNvCxnSpPr/>
          <p:nvPr/>
        </p:nvCxnSpPr>
        <p:spPr>
          <a:xfrm>
            <a:off x="-19050" y="1647824"/>
            <a:ext cx="154860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182959" y="1298129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48" name="直線コネクタ 71"/>
          <p:cNvCxnSpPr/>
          <p:nvPr/>
        </p:nvCxnSpPr>
        <p:spPr>
          <a:xfrm>
            <a:off x="1510353" y="1916865"/>
            <a:ext cx="198075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71"/>
          <p:cNvCxnSpPr/>
          <p:nvPr/>
        </p:nvCxnSpPr>
        <p:spPr>
          <a:xfrm>
            <a:off x="3521344" y="2154780"/>
            <a:ext cx="11142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1529556" y="3892815"/>
            <a:ext cx="496649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乗算記号 13"/>
          <p:cNvSpPr/>
          <p:nvPr/>
        </p:nvSpPr>
        <p:spPr>
          <a:xfrm>
            <a:off x="4965025" y="6054984"/>
            <a:ext cx="684189" cy="786881"/>
          </a:xfrm>
          <a:prstGeom prst="mathMultiply">
            <a:avLst/>
          </a:prstGeom>
          <a:ln w="952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605380" y="230772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handle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542109" y="1791865"/>
            <a:ext cx="167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631782" y="2567761"/>
            <a:ext cx="167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80" name="角丸四角形 79"/>
          <p:cNvSpPr/>
          <p:nvPr/>
        </p:nvSpPr>
        <p:spPr>
          <a:xfrm>
            <a:off x="3718916" y="4068242"/>
            <a:ext cx="1323975" cy="6095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View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82" name="直線コネクタ 71"/>
          <p:cNvCxnSpPr/>
          <p:nvPr/>
        </p:nvCxnSpPr>
        <p:spPr>
          <a:xfrm>
            <a:off x="6548804" y="3176586"/>
            <a:ext cx="176549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71"/>
          <p:cNvCxnSpPr>
            <a:endCxn id="80" idx="2"/>
          </p:cNvCxnSpPr>
          <p:nvPr/>
        </p:nvCxnSpPr>
        <p:spPr>
          <a:xfrm flipV="1">
            <a:off x="4380904" y="4677841"/>
            <a:ext cx="0" cy="82760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71"/>
          <p:cNvCxnSpPr/>
          <p:nvPr/>
        </p:nvCxnSpPr>
        <p:spPr>
          <a:xfrm>
            <a:off x="1527570" y="6323529"/>
            <a:ext cx="20299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2438400" y="581020"/>
            <a:ext cx="2105414" cy="733426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&lt;spring&gt;</a:t>
            </a:r>
          </a:p>
          <a:p>
            <a:pPr algn="ctr"/>
            <a:r>
              <a:rPr kumimoji="1" lang="en-US" altLang="ja-JP" sz="1600" dirty="0" err="1" smtClean="0">
                <a:solidFill>
                  <a:schemeClr val="bg1"/>
                </a:solidFill>
              </a:rPr>
              <a:t>OpenEntityManager</a:t>
            </a:r>
            <a:endParaRPr kumimoji="1" lang="en-US" altLang="ja-JP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600" dirty="0" err="1" smtClean="0">
                <a:solidFill>
                  <a:schemeClr val="bg1"/>
                </a:solidFill>
              </a:rPr>
              <a:t>InviewInterceptor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08" name="直線コネクタ 71"/>
          <p:cNvCxnSpPr/>
          <p:nvPr/>
        </p:nvCxnSpPr>
        <p:spPr>
          <a:xfrm flipH="1" flipV="1">
            <a:off x="3491108" y="1314447"/>
            <a:ext cx="45233" cy="540067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71"/>
          <p:cNvCxnSpPr/>
          <p:nvPr/>
        </p:nvCxnSpPr>
        <p:spPr>
          <a:xfrm>
            <a:off x="1495120" y="2677055"/>
            <a:ext cx="50174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1572460" y="1540681"/>
            <a:ext cx="15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preHandle</a:t>
            </a:r>
            <a:endParaRPr kumimoji="1" lang="ja-JP" altLang="en-US" dirty="0"/>
          </a:p>
        </p:txBody>
      </p:sp>
      <p:cxnSp>
        <p:nvCxnSpPr>
          <p:cNvPr id="120" name="直線コネクタ 71"/>
          <p:cNvCxnSpPr/>
          <p:nvPr/>
        </p:nvCxnSpPr>
        <p:spPr>
          <a:xfrm>
            <a:off x="6529601" y="2945355"/>
            <a:ext cx="17797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71"/>
          <p:cNvCxnSpPr/>
          <p:nvPr/>
        </p:nvCxnSpPr>
        <p:spPr>
          <a:xfrm>
            <a:off x="1512188" y="4924955"/>
            <a:ext cx="28583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71"/>
          <p:cNvCxnSpPr/>
          <p:nvPr/>
        </p:nvCxnSpPr>
        <p:spPr>
          <a:xfrm>
            <a:off x="1548605" y="5281608"/>
            <a:ext cx="284786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71"/>
          <p:cNvCxnSpPr/>
          <p:nvPr/>
        </p:nvCxnSpPr>
        <p:spPr>
          <a:xfrm>
            <a:off x="1501804" y="5801785"/>
            <a:ext cx="201954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71"/>
          <p:cNvCxnSpPr/>
          <p:nvPr/>
        </p:nvCxnSpPr>
        <p:spPr>
          <a:xfrm>
            <a:off x="3542109" y="6096530"/>
            <a:ext cx="167759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71"/>
          <p:cNvCxnSpPr/>
          <p:nvPr/>
        </p:nvCxnSpPr>
        <p:spPr>
          <a:xfrm>
            <a:off x="61870" y="6581774"/>
            <a:ext cx="148673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1675078" y="4555623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render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590783" y="5432453"/>
            <a:ext cx="184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afterCompletion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513724" y="5761852"/>
            <a:ext cx="14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close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5380656" y="3130564"/>
            <a:ext cx="14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Lazy load</a:t>
            </a:r>
            <a:endParaRPr kumimoji="1" lang="ja-JP" altLang="en-US" dirty="0"/>
          </a:p>
        </p:txBody>
      </p:sp>
      <p:cxnSp>
        <p:nvCxnSpPr>
          <p:cNvPr id="153" name="直線コネクタ 71"/>
          <p:cNvCxnSpPr/>
          <p:nvPr/>
        </p:nvCxnSpPr>
        <p:spPr>
          <a:xfrm flipH="1">
            <a:off x="5380656" y="3471861"/>
            <a:ext cx="113187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71"/>
          <p:cNvCxnSpPr/>
          <p:nvPr/>
        </p:nvCxnSpPr>
        <p:spPr>
          <a:xfrm>
            <a:off x="4380903" y="5111225"/>
            <a:ext cx="83879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4390883" y="4750888"/>
            <a:ext cx="117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Lazy load</a:t>
            </a:r>
            <a:endParaRPr kumimoji="1" lang="ja-JP" altLang="en-US" dirty="0"/>
          </a:p>
        </p:txBody>
      </p:sp>
      <p:sp>
        <p:nvSpPr>
          <p:cNvPr id="167" name="線吹き出し 1 (枠付き) 166"/>
          <p:cNvSpPr/>
          <p:nvPr/>
        </p:nvSpPr>
        <p:spPr>
          <a:xfrm>
            <a:off x="6462682" y="4257657"/>
            <a:ext cx="1433543" cy="721802"/>
          </a:xfrm>
          <a:prstGeom prst="borderCallout1">
            <a:avLst>
              <a:gd name="adj1" fmla="val 42810"/>
              <a:gd name="adj2" fmla="val -7089"/>
              <a:gd name="adj3" fmla="val 99460"/>
              <a:gd name="adj4" fmla="val -70575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Supported.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/>
          <p:cNvCxnSpPr>
            <a:stCxn id="164" idx="4"/>
          </p:cNvCxnSpPr>
          <p:nvPr/>
        </p:nvCxnSpPr>
        <p:spPr>
          <a:xfrm>
            <a:off x="5902760" y="3533775"/>
            <a:ext cx="459940" cy="870082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92D050"/>
          </a:solidFill>
          <a:prstDash val="dash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16292</TotalTime>
  <Words>476</Words>
  <Application>Microsoft Office PowerPoint</Application>
  <PresentationFormat>画面に合わせる (4:3)</PresentationFormat>
  <Paragraphs>377</Paragraphs>
  <Slides>11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620</cp:revision>
  <dcterms:created xsi:type="dcterms:W3CDTF">2012-07-17T19:23:13Z</dcterms:created>
  <dcterms:modified xsi:type="dcterms:W3CDTF">2014-03-26T07:41:56Z</dcterms:modified>
</cp:coreProperties>
</file>