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5" r:id="rId2"/>
    <p:sldId id="284" r:id="rId3"/>
    <p:sldId id="287" r:id="rId4"/>
    <p:sldId id="288" r:id="rId5"/>
    <p:sldId id="289" r:id="rId6"/>
    <p:sldId id="29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1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5"/>
            <p14:sldId id="284"/>
            <p14:sldId id="287"/>
            <p14:sldId id="288"/>
            <p14:sldId id="289"/>
            <p14:sldId id="297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44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3962356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4158065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4049876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4729706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31" idx="3"/>
            <a:endCxn id="5" idx="1"/>
          </p:cNvCxnSpPr>
          <p:nvPr/>
        </p:nvCxnSpPr>
        <p:spPr>
          <a:xfrm>
            <a:off x="2931894" y="4323052"/>
            <a:ext cx="682170" cy="520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4278734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4268680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3388809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3646437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31" idx="3"/>
            <a:endCxn id="59" idx="1"/>
          </p:cNvCxnSpPr>
          <p:nvPr/>
        </p:nvCxnSpPr>
        <p:spPr>
          <a:xfrm flipV="1">
            <a:off x="2931894" y="3646437"/>
            <a:ext cx="682170" cy="6766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763420" y="2960699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TERASOLUNA</a:t>
            </a:r>
          </a:p>
          <a:p>
            <a:pPr algn="ctr"/>
            <a:r>
              <a:rPr kumimoji="1" lang="en-US" altLang="ja-JP" sz="1200" b="1" dirty="0" smtClean="0"/>
              <a:t>DAO</a:t>
            </a:r>
            <a:endParaRPr kumimoji="1" lang="ja-JP" altLang="en-US" sz="1200" b="1" dirty="0"/>
          </a:p>
        </p:txBody>
      </p:sp>
      <p:sp>
        <p:nvSpPr>
          <p:cNvPr id="72" name="角丸四角形 71"/>
          <p:cNvSpPr/>
          <p:nvPr/>
        </p:nvSpPr>
        <p:spPr>
          <a:xfrm>
            <a:off x="-1185676" y="2953422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直線矢印コネクタ 13"/>
          <p:cNvCxnSpPr>
            <a:stCxn id="72" idx="3"/>
            <a:endCxn id="68" idx="1"/>
          </p:cNvCxnSpPr>
          <p:nvPr/>
        </p:nvCxnSpPr>
        <p:spPr>
          <a:xfrm>
            <a:off x="-135502" y="3242748"/>
            <a:ext cx="1898922" cy="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>
            <a:stCxn id="72" idx="0"/>
            <a:endCxn id="43" idx="1"/>
          </p:cNvCxnSpPr>
          <p:nvPr/>
        </p:nvCxnSpPr>
        <p:spPr>
          <a:xfrm rot="5400000" flipH="1" flipV="1">
            <a:off x="-773906" y="2040495"/>
            <a:ext cx="1026245" cy="79961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stCxn id="28" idx="3"/>
            <a:endCxn id="68" idx="0"/>
          </p:cNvCxnSpPr>
          <p:nvPr/>
        </p:nvCxnSpPr>
        <p:spPr>
          <a:xfrm>
            <a:off x="1386745" y="2389359"/>
            <a:ext cx="960912" cy="57134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30334"/>
            <a:ext cx="0" cy="46506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473777" y="87263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02515" y="905768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30334"/>
            <a:ext cx="0" cy="46723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6095" y="898511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902132"/>
            <a:ext cx="0" cy="472235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1386745" y="2675030"/>
            <a:ext cx="1710416" cy="229250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445371" y="891870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4613594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sp>
        <p:nvSpPr>
          <p:cNvPr id="28" name="角丸四角形 27"/>
          <p:cNvSpPr/>
          <p:nvPr/>
        </p:nvSpPr>
        <p:spPr>
          <a:xfrm>
            <a:off x="139022" y="2107300"/>
            <a:ext cx="1247723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Impl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445563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87567" y="89100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39022" y="1750143"/>
            <a:ext cx="1247723" cy="3540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763420" y="4040993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MyBatis</a:t>
            </a:r>
            <a:endParaRPr kumimoji="1" lang="ja-JP" altLang="en-US" sz="1600" b="1" dirty="0"/>
          </a:p>
        </p:txBody>
      </p:sp>
      <p:cxnSp>
        <p:nvCxnSpPr>
          <p:cNvPr id="39" name="直線矢印コネクタ 13"/>
          <p:cNvCxnSpPr>
            <a:stCxn id="68" idx="2"/>
            <a:endCxn id="31" idx="0"/>
          </p:cNvCxnSpPr>
          <p:nvPr/>
        </p:nvCxnSpPr>
        <p:spPr>
          <a:xfrm>
            <a:off x="2347657" y="3524817"/>
            <a:ext cx="0" cy="5161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937" y="2681128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-589929" y="3095625"/>
            <a:ext cx="2323479" cy="3333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97457" y="3324225"/>
            <a:ext cx="2508840" cy="1314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5291" y="3754537"/>
            <a:ext cx="1976282" cy="81254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線吹き出し 1 (枠付き) 15"/>
          <p:cNvSpPr/>
          <p:nvPr/>
        </p:nvSpPr>
        <p:spPr>
          <a:xfrm>
            <a:off x="6579836" y="1807859"/>
            <a:ext cx="2414626" cy="612648"/>
          </a:xfrm>
          <a:prstGeom prst="borderCallout1">
            <a:avLst>
              <a:gd name="adj1" fmla="val 70106"/>
              <a:gd name="adj2" fmla="val -4261"/>
              <a:gd name="adj3" fmla="val 334323"/>
              <a:gd name="adj4" fmla="val -2980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>
                <a:solidFill>
                  <a:schemeClr val="tx1"/>
                </a:solidFill>
              </a:rPr>
              <a:t>Mapping is delegated to 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order.categoryResultMap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3292193" y="4786441"/>
            <a:ext cx="1378129" cy="612648"/>
          </a:xfrm>
          <a:prstGeom prst="borderCallout1">
            <a:avLst>
              <a:gd name="adj1" fmla="val 18750"/>
              <a:gd name="adj2" fmla="val -8333"/>
              <a:gd name="adj3" fmla="val -39964"/>
              <a:gd name="adj4" fmla="val -2705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563666" y="2654711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36785" y="2659629"/>
            <a:ext cx="757086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線吹き出し 1 (枠付き) 12"/>
          <p:cNvSpPr/>
          <p:nvPr/>
        </p:nvSpPr>
        <p:spPr>
          <a:xfrm>
            <a:off x="284363" y="1810741"/>
            <a:ext cx="1523158" cy="612648"/>
          </a:xfrm>
          <a:prstGeom prst="borderCallout1">
            <a:avLst>
              <a:gd name="adj1" fmla="val 52453"/>
              <a:gd name="adj2" fmla="val -7688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879648" y="2117065"/>
            <a:ext cx="612021" cy="5647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397457" y="3857624"/>
            <a:ext cx="2508840" cy="65107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-563207" y="3419475"/>
            <a:ext cx="104406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733550" y="3810000"/>
            <a:ext cx="52080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733550" y="2939845"/>
            <a:ext cx="0" cy="15549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2408826" y="3429000"/>
            <a:ext cx="2508840" cy="380999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-242582" y="2944763"/>
            <a:ext cx="0" cy="16022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-589929" y="3624262"/>
            <a:ext cx="2324935" cy="91301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43076" y="3624103"/>
            <a:ext cx="1549118" cy="1858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35006" y="4009379"/>
            <a:ext cx="1557187" cy="5183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733550" y="3266756"/>
            <a:ext cx="1549118" cy="152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1743076" y="3105150"/>
            <a:ext cx="521754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937" y="2681128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4906297" y="3340893"/>
            <a:ext cx="2084438" cy="1307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線吹き出し 1 (枠付き) 17"/>
          <p:cNvSpPr/>
          <p:nvPr/>
        </p:nvSpPr>
        <p:spPr>
          <a:xfrm>
            <a:off x="6941572" y="4826125"/>
            <a:ext cx="1378129" cy="612648"/>
          </a:xfrm>
          <a:prstGeom prst="borderCallout1">
            <a:avLst>
              <a:gd name="adj1" fmla="val 18750"/>
              <a:gd name="adj2" fmla="val -8333"/>
              <a:gd name="adj3" fmla="val -39964"/>
              <a:gd name="adj4" fmla="val -2705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i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i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563666" y="2654711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36785" y="2659629"/>
            <a:ext cx="757086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34180" y="2681863"/>
            <a:ext cx="107332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線吹き出し 1 (枠付き) 12"/>
          <p:cNvSpPr/>
          <p:nvPr/>
        </p:nvSpPr>
        <p:spPr>
          <a:xfrm>
            <a:off x="284363" y="1810741"/>
            <a:ext cx="1523158" cy="612648"/>
          </a:xfrm>
          <a:prstGeom prst="borderCallout1">
            <a:avLst>
              <a:gd name="adj1" fmla="val 57267"/>
              <a:gd name="adj2" fmla="val -6396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879648" y="2212258"/>
            <a:ext cx="612021" cy="4696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879648" y="2117065"/>
            <a:ext cx="3193797" cy="5647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934180" y="3863845"/>
            <a:ext cx="2007392" cy="275594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934180" y="4197221"/>
            <a:ext cx="2007392" cy="340056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-563207" y="3419475"/>
            <a:ext cx="103644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759896" y="3819525"/>
            <a:ext cx="52981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819650" y="4183775"/>
            <a:ext cx="22383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759896" y="2939845"/>
            <a:ext cx="0" cy="15549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876800" y="2939845"/>
            <a:ext cx="0" cy="16272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036208" y="2939845"/>
            <a:ext cx="0" cy="16272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4928226" y="3453622"/>
            <a:ext cx="2013346" cy="327803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/>
          <p:nvPr/>
        </p:nvCxnSpPr>
        <p:spPr>
          <a:xfrm>
            <a:off x="-268929" y="2944763"/>
            <a:ext cx="0" cy="15957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-530937" y="3662202"/>
            <a:ext cx="2290834" cy="8782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759896" y="3649476"/>
            <a:ext cx="3116904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759897" y="4016314"/>
            <a:ext cx="3116903" cy="52096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-561354" y="3095625"/>
            <a:ext cx="2323479" cy="3333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762124" y="3262312"/>
            <a:ext cx="3114675" cy="15716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1743076" y="3105150"/>
            <a:ext cx="52931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105" y="2681128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969460" y="3448050"/>
            <a:ext cx="876684" cy="11190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62917" y="3362324"/>
            <a:ext cx="2939844" cy="1288333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線吹き出し 1 (枠付き) 15"/>
          <p:cNvSpPr/>
          <p:nvPr/>
        </p:nvSpPr>
        <p:spPr>
          <a:xfrm>
            <a:off x="5431518" y="1590025"/>
            <a:ext cx="2414626" cy="612648"/>
          </a:xfrm>
          <a:prstGeom prst="borderCallout1">
            <a:avLst>
              <a:gd name="adj1" fmla="val 62082"/>
              <a:gd name="adj2" fmla="val 105275"/>
              <a:gd name="adj3" fmla="val 300972"/>
              <a:gd name="adj4" fmla="val 129075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>
                <a:solidFill>
                  <a:schemeClr val="tx1"/>
                </a:solidFill>
              </a:rPr>
              <a:t>Mapping is delegated to 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order.couponResultMap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5484787" y="4786441"/>
            <a:ext cx="1378129" cy="612648"/>
          </a:xfrm>
          <a:prstGeom prst="borderCallout1">
            <a:avLst>
              <a:gd name="adj1" fmla="val 18750"/>
              <a:gd name="adj2" fmla="val 103679"/>
              <a:gd name="adj3" fmla="val -39964"/>
              <a:gd name="adj4" fmla="val 143461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-563666" y="2654711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29259" y="2659629"/>
            <a:ext cx="757086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1 (枠付き) 8"/>
          <p:cNvSpPr/>
          <p:nvPr/>
        </p:nvSpPr>
        <p:spPr>
          <a:xfrm>
            <a:off x="284363" y="1810741"/>
            <a:ext cx="1523158" cy="612648"/>
          </a:xfrm>
          <a:prstGeom prst="borderCallout1">
            <a:avLst>
              <a:gd name="adj1" fmla="val 52453"/>
              <a:gd name="adj2" fmla="val -5105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879648" y="2117065"/>
            <a:ext cx="5149611" cy="5647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969460" y="3448050"/>
            <a:ext cx="894736" cy="20313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995387" y="4007563"/>
            <a:ext cx="894736" cy="20313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-563207" y="3438525"/>
            <a:ext cx="103644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08146" y="2939845"/>
            <a:ext cx="0" cy="17108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-268929" y="2944763"/>
            <a:ext cx="0" cy="15957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-521105" y="3662202"/>
            <a:ext cx="2281002" cy="8782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59896" y="3649476"/>
            <a:ext cx="5048250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759897" y="4016314"/>
            <a:ext cx="3221678" cy="52096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991100" y="4016748"/>
            <a:ext cx="1797996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991100" y="4348792"/>
            <a:ext cx="1797996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4981575" y="2939845"/>
            <a:ext cx="0" cy="16367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759896" y="2939845"/>
            <a:ext cx="0" cy="15549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-561354" y="3095625"/>
            <a:ext cx="2323479" cy="3333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62125" y="3253990"/>
            <a:ext cx="3219450" cy="1654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1743076" y="3105150"/>
            <a:ext cx="50650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981575" y="4191648"/>
            <a:ext cx="18075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759896" y="3819525"/>
            <a:ext cx="5029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4991100" y="3272485"/>
            <a:ext cx="18075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937" y="2681128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872442" y="3352801"/>
            <a:ext cx="2790671" cy="13239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線吹き出し 1 (枠付き) 17"/>
          <p:cNvSpPr/>
          <p:nvPr/>
        </p:nvSpPr>
        <p:spPr>
          <a:xfrm>
            <a:off x="6119081" y="4875827"/>
            <a:ext cx="1378129" cy="612648"/>
          </a:xfrm>
          <a:prstGeom prst="borderCallout1">
            <a:avLst>
              <a:gd name="adj1" fmla="val 18750"/>
              <a:gd name="adj2" fmla="val 103679"/>
              <a:gd name="adj3" fmla="val -39964"/>
              <a:gd name="adj4" fmla="val 143461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-563666" y="2654711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29259" y="2659629"/>
            <a:ext cx="757086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1 (枠付き) 8"/>
          <p:cNvSpPr/>
          <p:nvPr/>
        </p:nvSpPr>
        <p:spPr>
          <a:xfrm>
            <a:off x="284363" y="1810741"/>
            <a:ext cx="1523158" cy="612648"/>
          </a:xfrm>
          <a:prstGeom prst="borderCallout1">
            <a:avLst>
              <a:gd name="adj1" fmla="val 50848"/>
              <a:gd name="adj2" fmla="val -9624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956619" y="2117065"/>
            <a:ext cx="5072640" cy="5647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808145" y="4220223"/>
            <a:ext cx="2821630" cy="3563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08145" y="3651185"/>
            <a:ext cx="2821630" cy="3563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6808146" y="2935237"/>
            <a:ext cx="0" cy="17154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-563207" y="3438525"/>
            <a:ext cx="103644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902785" y="3448050"/>
            <a:ext cx="2738978" cy="20313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891492" y="4005263"/>
            <a:ext cx="2738978" cy="20313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-268929" y="2944763"/>
            <a:ext cx="0" cy="15957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-530937" y="3662202"/>
            <a:ext cx="2290834" cy="8782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59896" y="3649476"/>
            <a:ext cx="5048250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59897" y="4016314"/>
            <a:ext cx="3221678" cy="52096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991100" y="4016748"/>
            <a:ext cx="1797996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91100" y="4348792"/>
            <a:ext cx="1797996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4981575" y="2939845"/>
            <a:ext cx="0" cy="16367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59896" y="2939845"/>
            <a:ext cx="0" cy="15549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-561354" y="3095625"/>
            <a:ext cx="2323479" cy="3333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62125" y="3253990"/>
            <a:ext cx="3219450" cy="1654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808147" y="2935237"/>
            <a:ext cx="2879474" cy="48423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1743076" y="3105150"/>
            <a:ext cx="50650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759896" y="3819525"/>
            <a:ext cx="5029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981575" y="4191648"/>
            <a:ext cx="18075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000625" y="3272485"/>
            <a:ext cx="18075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808147" y="3986213"/>
            <a:ext cx="2854966" cy="190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937" y="2681128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970071" y="4220223"/>
            <a:ext cx="2659704" cy="3563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70071" y="3651185"/>
            <a:ext cx="2659704" cy="3563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6970071" y="2681128"/>
            <a:ext cx="0" cy="19695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-563207" y="3438525"/>
            <a:ext cx="1027164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-268929" y="2681128"/>
            <a:ext cx="0" cy="18593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-530937" y="3662202"/>
            <a:ext cx="2290834" cy="8782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59896" y="3649476"/>
            <a:ext cx="5210174" cy="1700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59897" y="4016314"/>
            <a:ext cx="3221678" cy="52096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991099" y="4007564"/>
            <a:ext cx="1978971" cy="1792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91100" y="4348792"/>
            <a:ext cx="1978970" cy="1916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4981575" y="2681128"/>
            <a:ext cx="0" cy="18954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59896" y="2681128"/>
            <a:ext cx="0" cy="18137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-561354" y="3095625"/>
            <a:ext cx="2323479" cy="33337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62125" y="3253990"/>
            <a:ext cx="3219450" cy="1654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1743076" y="3095625"/>
            <a:ext cx="5226995" cy="95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15" idx="1"/>
          </p:cNvCxnSpPr>
          <p:nvPr/>
        </p:nvCxnSpPr>
        <p:spPr>
          <a:xfrm>
            <a:off x="1759896" y="3819525"/>
            <a:ext cx="5210175" cy="9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981575" y="4191648"/>
            <a:ext cx="198849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000625" y="3272485"/>
            <a:ext cx="196944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970071" y="2935237"/>
            <a:ext cx="2659704" cy="48423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/>
          <p:nvPr/>
        </p:nvCxnSpPr>
        <p:spPr>
          <a:xfrm>
            <a:off x="6970072" y="3995738"/>
            <a:ext cx="2738366" cy="182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>
            <a:stCxn id="25" idx="0"/>
            <a:endCxn id="15" idx="1"/>
          </p:cNvCxnSpPr>
          <p:nvPr/>
        </p:nvCxnSpPr>
        <p:spPr>
          <a:xfrm rot="5400000" flipH="1" flipV="1">
            <a:off x="340907" y="1465693"/>
            <a:ext cx="1483519" cy="13017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2"/>
            <a:endCxn id="68" idx="1"/>
          </p:cNvCxnSpPr>
          <p:nvPr/>
        </p:nvCxnSpPr>
        <p:spPr>
          <a:xfrm rot="16200000" flipH="1">
            <a:off x="269768" y="3674542"/>
            <a:ext cx="1625797" cy="13017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6" idx="3"/>
            <a:endCxn id="27" idx="1"/>
          </p:cNvCxnSpPr>
          <p:nvPr/>
        </p:nvCxnSpPr>
        <p:spPr>
          <a:xfrm flipV="1">
            <a:off x="3843002" y="818270"/>
            <a:ext cx="726609" cy="28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32" idx="3"/>
            <a:endCxn id="49" idx="1"/>
          </p:cNvCxnSpPr>
          <p:nvPr/>
        </p:nvCxnSpPr>
        <p:spPr>
          <a:xfrm flipV="1">
            <a:off x="3843004" y="4597694"/>
            <a:ext cx="755182" cy="3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-463909" y="2858337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Id=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905949" y="446659"/>
            <a:ext cx="1937053" cy="7488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q</a:t>
            </a:r>
            <a:r>
              <a:rPr lang="en-US" altLang="ja-JP" sz="1200" dirty="0" smtClean="0">
                <a:solidFill>
                  <a:schemeClr val="bg1"/>
                </a:solidFill>
              </a:rPr>
              <a:t>uantity=1</a:t>
            </a:r>
            <a:endParaRPr kumimoji="1" lang="en-US" altLang="ja-JP" sz="1200" dirty="0" smtClean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569611" y="405527"/>
            <a:ext cx="1601857" cy="8254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ame=Orange juice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183099" y="46991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ame=Drink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905950" y="4274032"/>
            <a:ext cx="1937054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OrderCoupon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couponCode</a:t>
            </a:r>
            <a:r>
              <a:rPr lang="en-US" altLang="ja-JP" sz="1200" dirty="0" smtClean="0">
                <a:solidFill>
                  <a:schemeClr val="bg1"/>
                </a:solidFill>
              </a:rPr>
              <a:t>=CPN0000001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直線コネクタ 57"/>
          <p:cNvCxnSpPr>
            <a:stCxn id="27" idx="3"/>
            <a:endCxn id="73" idx="1"/>
          </p:cNvCxnSpPr>
          <p:nvPr/>
        </p:nvCxnSpPr>
        <p:spPr>
          <a:xfrm>
            <a:off x="6171468" y="818270"/>
            <a:ext cx="843884" cy="4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598186" y="4166599"/>
            <a:ext cx="1601857" cy="862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code=CPN0000001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name=Join 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Price=3000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947314" y="2858337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OrderStatus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code=accepted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ame=Order accepting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66" name="直線コネクタ 57"/>
          <p:cNvCxnSpPr>
            <a:stCxn id="25" idx="3"/>
            <a:endCxn id="65" idx="1"/>
          </p:cNvCxnSpPr>
          <p:nvPr/>
        </p:nvCxnSpPr>
        <p:spPr>
          <a:xfrm>
            <a:off x="1327471" y="3185433"/>
            <a:ext cx="16198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05950" y="5236057"/>
            <a:ext cx="1937054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OrderCoupon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>
                <a:solidFill>
                  <a:schemeClr val="bg1"/>
                </a:solidFill>
              </a:rPr>
              <a:t>couponCode</a:t>
            </a:r>
            <a:r>
              <a:rPr lang="en-US" altLang="ja-JP" sz="1200" dirty="0">
                <a:solidFill>
                  <a:schemeClr val="bg1"/>
                </a:solidFill>
              </a:rPr>
              <a:t>=</a:t>
            </a:r>
            <a:r>
              <a:rPr lang="en-US" altLang="ja-JP" sz="1200" dirty="0" smtClean="0">
                <a:solidFill>
                  <a:schemeClr val="bg1"/>
                </a:solidFill>
              </a:rPr>
              <a:t>CPN0000001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607710" y="5142706"/>
            <a:ext cx="1601857" cy="8389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code=CPN0000001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name=PC coupon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Price=30000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cxnSp>
        <p:nvCxnSpPr>
          <p:cNvPr id="31" name="直線コネクタ 30"/>
          <p:cNvCxnSpPr>
            <a:stCxn id="29" idx="3"/>
            <a:endCxn id="30" idx="1"/>
          </p:cNvCxnSpPr>
          <p:nvPr/>
        </p:nvCxnSpPr>
        <p:spPr>
          <a:xfrm flipV="1">
            <a:off x="3843004" y="5562203"/>
            <a:ext cx="764706" cy="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57"/>
          <p:cNvCxnSpPr>
            <a:stCxn id="37" idx="3"/>
            <a:endCxn id="38" idx="1"/>
          </p:cNvCxnSpPr>
          <p:nvPr/>
        </p:nvCxnSpPr>
        <p:spPr>
          <a:xfrm>
            <a:off x="3843003" y="1983431"/>
            <a:ext cx="71302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905950" y="1656335"/>
            <a:ext cx="1937053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quantity=2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556023" y="1567470"/>
            <a:ext cx="1601857" cy="8319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</a:t>
            </a:r>
            <a:r>
              <a:rPr lang="en-US" altLang="ja-JP" sz="1200" dirty="0" err="1" smtClean="0">
                <a:solidFill>
                  <a:schemeClr val="bg1"/>
                </a:solidFill>
              </a:rPr>
              <a:t>NotePC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Price=100000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7183100" y="18986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name=PC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83100" y="27749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code=CTG0000003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name=Hot selling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直線コネクタ 57"/>
          <p:cNvCxnSpPr>
            <a:stCxn id="38" idx="3"/>
            <a:endCxn id="67" idx="1"/>
          </p:cNvCxnSpPr>
          <p:nvPr/>
        </p:nvCxnSpPr>
        <p:spPr>
          <a:xfrm>
            <a:off x="6157880" y="1983431"/>
            <a:ext cx="857472" cy="6586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33551" y="257175"/>
            <a:ext cx="2295524" cy="223528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015352" y="1666875"/>
            <a:ext cx="1937350" cy="1950430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733551" y="4085402"/>
            <a:ext cx="2364549" cy="2105847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015352" y="330604"/>
            <a:ext cx="2023729" cy="98384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296350" y="101084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44715" y="41186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44714" y="22713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327471" y="469755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9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>
            <a:stCxn id="25" idx="0"/>
            <a:endCxn id="15" idx="1"/>
          </p:cNvCxnSpPr>
          <p:nvPr/>
        </p:nvCxnSpPr>
        <p:spPr>
          <a:xfrm rot="5400000" flipH="1" flipV="1">
            <a:off x="393175" y="1518800"/>
            <a:ext cx="1484357" cy="119639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2"/>
            <a:endCxn id="33" idx="1"/>
          </p:cNvCxnSpPr>
          <p:nvPr/>
        </p:nvCxnSpPr>
        <p:spPr>
          <a:xfrm rot="16200000" flipH="1">
            <a:off x="639635" y="3410887"/>
            <a:ext cx="1022924" cy="122788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6" idx="3"/>
            <a:endCxn id="27" idx="1"/>
          </p:cNvCxnSpPr>
          <p:nvPr/>
        </p:nvCxnSpPr>
        <p:spPr>
          <a:xfrm flipV="1">
            <a:off x="3843002" y="818270"/>
            <a:ext cx="726609" cy="28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-358534" y="2859175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Id=2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905949" y="446659"/>
            <a:ext cx="1937053" cy="7488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q</a:t>
            </a:r>
            <a:r>
              <a:rPr lang="en-US" altLang="ja-JP" sz="1200" dirty="0" smtClean="0">
                <a:solidFill>
                  <a:schemeClr val="bg1"/>
                </a:solidFill>
              </a:rPr>
              <a:t>uantity=1</a:t>
            </a:r>
            <a:endParaRPr kumimoji="1" lang="en-US" altLang="ja-JP" sz="1200" dirty="0" smtClean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569611" y="405527"/>
            <a:ext cx="1601857" cy="8254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ame=Orange juice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183099" y="46991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ame=Drink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直線コネクタ 57"/>
          <p:cNvCxnSpPr>
            <a:stCxn id="27" idx="3"/>
            <a:endCxn id="73" idx="1"/>
          </p:cNvCxnSpPr>
          <p:nvPr/>
        </p:nvCxnSpPr>
        <p:spPr>
          <a:xfrm>
            <a:off x="6171468" y="818270"/>
            <a:ext cx="843884" cy="4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2947314" y="2858337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OrderStatus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code=checking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ame=Stock checking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66" name="直線コネクタ 57"/>
          <p:cNvCxnSpPr>
            <a:stCxn id="25" idx="3"/>
            <a:endCxn id="65" idx="1"/>
          </p:cNvCxnSpPr>
          <p:nvPr/>
        </p:nvCxnSpPr>
        <p:spPr>
          <a:xfrm flipV="1">
            <a:off x="1432846" y="3185433"/>
            <a:ext cx="1514468" cy="8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57"/>
          <p:cNvCxnSpPr>
            <a:stCxn id="37" idx="3"/>
            <a:endCxn id="38" idx="1"/>
          </p:cNvCxnSpPr>
          <p:nvPr/>
        </p:nvCxnSpPr>
        <p:spPr>
          <a:xfrm>
            <a:off x="3843003" y="1983431"/>
            <a:ext cx="71302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905950" y="1656335"/>
            <a:ext cx="1937053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quantity=2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556023" y="1567470"/>
            <a:ext cx="1601857" cy="8319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</a:t>
            </a:r>
            <a:r>
              <a:rPr lang="en-US" altLang="ja-JP" sz="1200" dirty="0" err="1" smtClean="0">
                <a:solidFill>
                  <a:schemeClr val="bg1"/>
                </a:solidFill>
              </a:rPr>
              <a:t>NotePC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Price=100000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7183100" y="18986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name=PC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83100" y="27749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code=CTG0000003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name=Hot selling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直線コネクタ 57"/>
          <p:cNvCxnSpPr>
            <a:stCxn id="38" idx="3"/>
            <a:endCxn id="67" idx="1"/>
          </p:cNvCxnSpPr>
          <p:nvPr/>
        </p:nvCxnSpPr>
        <p:spPr>
          <a:xfrm>
            <a:off x="6157880" y="1983431"/>
            <a:ext cx="857472" cy="6586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33551" y="257175"/>
            <a:ext cx="2295524" cy="223528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015352" y="1666875"/>
            <a:ext cx="1937350" cy="1950430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015352" y="330604"/>
            <a:ext cx="2023729" cy="98384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296350" y="101084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44715" y="41186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44714" y="22713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351376" y="416695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765039" y="4207678"/>
            <a:ext cx="2364549" cy="65722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92D050"/>
                </a:solidFill>
              </a:rPr>
              <a:t>OrderCoupon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cxnSp>
        <p:nvCxnSpPr>
          <p:cNvPr id="40" name="直線コネクタ 6"/>
          <p:cNvCxnSpPr>
            <a:stCxn id="47" idx="0"/>
            <a:endCxn id="78" idx="1"/>
          </p:cNvCxnSpPr>
          <p:nvPr/>
        </p:nvCxnSpPr>
        <p:spPr>
          <a:xfrm rot="5400000" flipH="1" flipV="1">
            <a:off x="416369" y="6563318"/>
            <a:ext cx="1483519" cy="13017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54"/>
          <p:cNvCxnSpPr>
            <a:stCxn id="47" idx="2"/>
            <a:endCxn id="80" idx="1"/>
          </p:cNvCxnSpPr>
          <p:nvPr/>
        </p:nvCxnSpPr>
        <p:spPr>
          <a:xfrm rot="16200000" flipH="1">
            <a:off x="345230" y="8772167"/>
            <a:ext cx="1625797" cy="13017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57"/>
          <p:cNvCxnSpPr>
            <a:stCxn id="48" idx="3"/>
            <a:endCxn id="50" idx="1"/>
          </p:cNvCxnSpPr>
          <p:nvPr/>
        </p:nvCxnSpPr>
        <p:spPr>
          <a:xfrm flipV="1">
            <a:off x="3918464" y="5915895"/>
            <a:ext cx="726609" cy="28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52" idx="3"/>
            <a:endCxn id="54" idx="1"/>
          </p:cNvCxnSpPr>
          <p:nvPr/>
        </p:nvCxnSpPr>
        <p:spPr>
          <a:xfrm flipV="1">
            <a:off x="3918466" y="9695319"/>
            <a:ext cx="755182" cy="3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-388447" y="795596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Id=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981411" y="5544284"/>
            <a:ext cx="1937053" cy="7488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q</a:t>
            </a:r>
            <a:r>
              <a:rPr lang="en-US" altLang="ja-JP" sz="1200" dirty="0" smtClean="0">
                <a:solidFill>
                  <a:schemeClr val="bg1"/>
                </a:solidFill>
              </a:rPr>
              <a:t>uantity=1</a:t>
            </a:r>
            <a:endParaRPr kumimoji="1" lang="en-US" altLang="ja-JP" sz="1200" dirty="0" smtClean="0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645073" y="5503152"/>
            <a:ext cx="1601857" cy="8254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ame=Orange juice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258561" y="5567540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code=CTG0000001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ame=Drink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981412" y="9371657"/>
            <a:ext cx="1937054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OrderCoupon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couponCode</a:t>
            </a:r>
            <a:r>
              <a:rPr lang="en-US" altLang="ja-JP" sz="1200" dirty="0" smtClean="0">
                <a:solidFill>
                  <a:schemeClr val="bg1"/>
                </a:solidFill>
              </a:rPr>
              <a:t>=CPN0000001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直線コネクタ 57"/>
          <p:cNvCxnSpPr>
            <a:stCxn id="50" idx="3"/>
            <a:endCxn id="81" idx="1"/>
          </p:cNvCxnSpPr>
          <p:nvPr/>
        </p:nvCxnSpPr>
        <p:spPr>
          <a:xfrm>
            <a:off x="6246930" y="5915895"/>
            <a:ext cx="843884" cy="4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4673648" y="9264224"/>
            <a:ext cx="1601857" cy="862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code=CPN0000001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name=Join 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Price=3000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22776" y="795596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OrderStatus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code=accepted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ame=Order accepting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7" name="直線コネクタ 57"/>
          <p:cNvCxnSpPr>
            <a:stCxn id="47" idx="3"/>
            <a:endCxn id="56" idx="1"/>
          </p:cNvCxnSpPr>
          <p:nvPr/>
        </p:nvCxnSpPr>
        <p:spPr>
          <a:xfrm>
            <a:off x="1402933" y="8283058"/>
            <a:ext cx="16198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981412" y="10333682"/>
            <a:ext cx="1937054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OrderCoupon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couponCode</a:t>
            </a:r>
            <a:r>
              <a:rPr lang="en-US" altLang="ja-JP" sz="1200" dirty="0" smtClean="0">
                <a:solidFill>
                  <a:schemeClr val="bg1"/>
                </a:solidFill>
              </a:rPr>
              <a:t>=CPN0000002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683172" y="10240331"/>
            <a:ext cx="1601857" cy="8389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Coupon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code=CPN0000002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name=PC coupon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Price=30000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cxnSp>
        <p:nvCxnSpPr>
          <p:cNvPr id="61" name="直線コネクタ 60"/>
          <p:cNvCxnSpPr>
            <a:stCxn id="59" idx="3"/>
            <a:endCxn id="60" idx="1"/>
          </p:cNvCxnSpPr>
          <p:nvPr/>
        </p:nvCxnSpPr>
        <p:spPr>
          <a:xfrm flipV="1">
            <a:off x="3918466" y="10659828"/>
            <a:ext cx="764706" cy="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57"/>
          <p:cNvCxnSpPr>
            <a:stCxn id="63" idx="3"/>
            <a:endCxn id="64" idx="1"/>
          </p:cNvCxnSpPr>
          <p:nvPr/>
        </p:nvCxnSpPr>
        <p:spPr>
          <a:xfrm>
            <a:off x="3918465" y="7081056"/>
            <a:ext cx="71302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1981412" y="6753960"/>
            <a:ext cx="1937053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itemCode</a:t>
            </a:r>
            <a:r>
              <a:rPr lang="en-US" altLang="ja-JP" sz="1200" dirty="0" smtClean="0">
                <a:solidFill>
                  <a:schemeClr val="bg1"/>
                </a:solidFill>
              </a:rPr>
              <a:t>=</a:t>
            </a:r>
            <a:r>
              <a:rPr kumimoji="1" lang="en-US" altLang="ja-JP" sz="1200" dirty="0" smtClean="0">
                <a:solidFill>
                  <a:schemeClr val="bg1"/>
                </a:solidFill>
              </a:rPr>
              <a:t>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quantity=2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631485" y="6665095"/>
            <a:ext cx="1601857" cy="8319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code=ITM0000002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</a:t>
            </a:r>
            <a:r>
              <a:rPr lang="en-US" altLang="ja-JP" sz="1200" dirty="0" err="1" smtClean="0">
                <a:solidFill>
                  <a:schemeClr val="bg1"/>
                </a:solidFill>
              </a:rPr>
              <a:t>NotePC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Price=100000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7258562" y="6996290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code=CTG0000002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name=PC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258562" y="7872590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code=CTG0000003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name=Hot selling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直線コネクタ 57"/>
          <p:cNvCxnSpPr>
            <a:stCxn id="64" idx="3"/>
            <a:endCxn id="79" idx="1"/>
          </p:cNvCxnSpPr>
          <p:nvPr/>
        </p:nvCxnSpPr>
        <p:spPr>
          <a:xfrm>
            <a:off x="6233342" y="7081056"/>
            <a:ext cx="857472" cy="6586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809013" y="5354800"/>
            <a:ext cx="2295524" cy="223528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7090814" y="6764500"/>
            <a:ext cx="1937350" cy="1950430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809013" y="9183027"/>
            <a:ext cx="2364549" cy="2105847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7090814" y="5428229"/>
            <a:ext cx="2023729" cy="983846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371812" y="610847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20177" y="550948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20176" y="736895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02933" y="979518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315638" y="6755896"/>
            <a:ext cx="1112794" cy="721125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6" name="角丸四角形 5"/>
          <p:cNvSpPr/>
          <p:nvPr/>
        </p:nvSpPr>
        <p:spPr>
          <a:xfrm>
            <a:off x="3801089" y="6945227"/>
            <a:ext cx="1585910" cy="342464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>
            <a:off x="5386999" y="7116459"/>
            <a:ext cx="192863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785141" y="6429970"/>
            <a:ext cx="1589566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3782997" y="140682"/>
            <a:ext cx="1601857" cy="4464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直線矢印コネクタ 13"/>
          <p:cNvCxnSpPr>
            <a:stCxn id="72" idx="2"/>
            <a:endCxn id="136" idx="0"/>
          </p:cNvCxnSpPr>
          <p:nvPr/>
        </p:nvCxnSpPr>
        <p:spPr>
          <a:xfrm>
            <a:off x="4583926" y="587160"/>
            <a:ext cx="3377" cy="4006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785240" y="2818767"/>
            <a:ext cx="1601858" cy="5993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TERASOLUNA</a:t>
            </a:r>
          </a:p>
          <a:p>
            <a:pPr algn="ctr"/>
            <a:r>
              <a:rPr lang="en-US" altLang="ja-JP" b="1" dirty="0" smtClean="0"/>
              <a:t>DAO APIs</a:t>
            </a:r>
            <a:endParaRPr kumimoji="1" lang="ja-JP" altLang="en-US" b="1" dirty="0"/>
          </a:p>
        </p:txBody>
      </p:sp>
      <p:sp>
        <p:nvSpPr>
          <p:cNvPr id="29" name="角丸四角形 28"/>
          <p:cNvSpPr/>
          <p:nvPr/>
        </p:nvSpPr>
        <p:spPr>
          <a:xfrm>
            <a:off x="3782995" y="4492558"/>
            <a:ext cx="1601858" cy="6226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Mybatis</a:t>
            </a:r>
            <a:endParaRPr kumimoji="1" lang="ja-JP" altLang="en-US" b="1" dirty="0"/>
          </a:p>
        </p:txBody>
      </p:sp>
      <p:sp>
        <p:nvSpPr>
          <p:cNvPr id="34" name="角丸四角形 33"/>
          <p:cNvSpPr/>
          <p:nvPr/>
        </p:nvSpPr>
        <p:spPr>
          <a:xfrm>
            <a:off x="3785141" y="1326744"/>
            <a:ext cx="1601857" cy="4236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RepositoryImpl</a:t>
            </a:r>
            <a:endParaRPr kumimoji="1" lang="ja-JP" altLang="en-US" sz="1600" dirty="0"/>
          </a:p>
        </p:txBody>
      </p:sp>
      <p:cxnSp>
        <p:nvCxnSpPr>
          <p:cNvPr id="49" name="直線矢印コネクタ 13"/>
          <p:cNvCxnSpPr>
            <a:stCxn id="34" idx="2"/>
            <a:endCxn id="28" idx="0"/>
          </p:cNvCxnSpPr>
          <p:nvPr/>
        </p:nvCxnSpPr>
        <p:spPr>
          <a:xfrm>
            <a:off x="4586070" y="1750374"/>
            <a:ext cx="99" cy="10683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3"/>
          <p:cNvCxnSpPr>
            <a:stCxn id="28" idx="2"/>
            <a:endCxn id="29" idx="0"/>
          </p:cNvCxnSpPr>
          <p:nvPr/>
        </p:nvCxnSpPr>
        <p:spPr>
          <a:xfrm flipH="1">
            <a:off x="4583924" y="3418133"/>
            <a:ext cx="2245" cy="10744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3786374" y="987826"/>
            <a:ext cx="1601857" cy="3827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50" name="直線矢印コネクタ 13"/>
          <p:cNvCxnSpPr>
            <a:stCxn id="29" idx="2"/>
            <a:endCxn id="59" idx="0"/>
          </p:cNvCxnSpPr>
          <p:nvPr/>
        </p:nvCxnSpPr>
        <p:spPr>
          <a:xfrm flipH="1">
            <a:off x="4579924" y="5115179"/>
            <a:ext cx="4000" cy="13147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フローチャート : 書類 155"/>
          <p:cNvSpPr/>
          <p:nvPr/>
        </p:nvSpPr>
        <p:spPr>
          <a:xfrm>
            <a:off x="2717962" y="4084965"/>
            <a:ext cx="1311102" cy="756642"/>
          </a:xfrm>
          <a:prstGeom prst="flowChartDocument">
            <a:avLst/>
          </a:prstGeom>
          <a:gradFill>
            <a:gsLst>
              <a:gs pos="0">
                <a:srgbClr val="7030A0">
                  <a:alpha val="69000"/>
                </a:srgbClr>
              </a:gs>
              <a:gs pos="50000">
                <a:schemeClr val="accent4">
                  <a:lumMod val="83000"/>
                  <a:lumOff val="17000"/>
                </a:schemeClr>
              </a:gs>
              <a:gs pos="100000">
                <a:schemeClr val="accent4">
                  <a:lumMod val="68000"/>
                  <a:lumOff val="32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sqlMapConfig.xml</a:t>
            </a:r>
            <a:endParaRPr lang="en-US" altLang="ja-JP" sz="1400" b="1" dirty="0"/>
          </a:p>
        </p:txBody>
      </p:sp>
      <p:grpSp>
        <p:nvGrpSpPr>
          <p:cNvPr id="162" name="グループ化 161"/>
          <p:cNvGrpSpPr/>
          <p:nvPr/>
        </p:nvGrpSpPr>
        <p:grpSpPr>
          <a:xfrm>
            <a:off x="5343083" y="4617625"/>
            <a:ext cx="1570707" cy="925693"/>
            <a:chOff x="5607589" y="3423061"/>
            <a:chExt cx="1317757" cy="925693"/>
          </a:xfrm>
        </p:grpSpPr>
        <p:sp>
          <p:nvSpPr>
            <p:cNvPr id="159" name="フローチャート : 書類 158"/>
            <p:cNvSpPr/>
            <p:nvPr/>
          </p:nvSpPr>
          <p:spPr>
            <a:xfrm>
              <a:off x="5821109" y="3423061"/>
              <a:ext cx="1104237" cy="756642"/>
            </a:xfrm>
            <a:prstGeom prst="flowChartDocument">
              <a:avLst/>
            </a:prstGeom>
            <a:gradFill>
              <a:gsLst>
                <a:gs pos="0">
                  <a:srgbClr val="7030A0">
                    <a:alpha val="69000"/>
                  </a:srgbClr>
                </a:gs>
                <a:gs pos="50000">
                  <a:schemeClr val="accent4">
                    <a:lumMod val="83000"/>
                    <a:lumOff val="17000"/>
                  </a:schemeClr>
                </a:gs>
                <a:gs pos="100000">
                  <a:schemeClr val="accent4">
                    <a:lumMod val="68000"/>
                    <a:lumOff val="32000"/>
                  </a:schemeClr>
                </a:gs>
              </a:gsLst>
              <a:lin ang="16200000" scaled="0"/>
            </a:gra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/>
            </a:p>
          </p:txBody>
        </p:sp>
        <p:sp>
          <p:nvSpPr>
            <p:cNvPr id="160" name="フローチャート : 書類 159"/>
            <p:cNvSpPr/>
            <p:nvPr/>
          </p:nvSpPr>
          <p:spPr>
            <a:xfrm>
              <a:off x="5725717" y="3495765"/>
              <a:ext cx="1104237" cy="756642"/>
            </a:xfrm>
            <a:prstGeom prst="flowChartDocument">
              <a:avLst/>
            </a:prstGeom>
            <a:gradFill>
              <a:gsLst>
                <a:gs pos="0">
                  <a:srgbClr val="7030A0">
                    <a:alpha val="69000"/>
                  </a:srgbClr>
                </a:gs>
                <a:gs pos="50000">
                  <a:schemeClr val="accent4">
                    <a:lumMod val="83000"/>
                    <a:lumOff val="17000"/>
                  </a:schemeClr>
                </a:gs>
                <a:gs pos="100000">
                  <a:schemeClr val="accent4">
                    <a:lumMod val="68000"/>
                    <a:lumOff val="32000"/>
                  </a:schemeClr>
                </a:gs>
              </a:gsLst>
              <a:lin ang="16200000" scaled="0"/>
            </a:gra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b="1" dirty="0"/>
            </a:p>
          </p:txBody>
        </p:sp>
        <p:sp>
          <p:nvSpPr>
            <p:cNvPr id="161" name="フローチャート : 書類 160"/>
            <p:cNvSpPr/>
            <p:nvPr/>
          </p:nvSpPr>
          <p:spPr>
            <a:xfrm>
              <a:off x="5607589" y="3592112"/>
              <a:ext cx="1104237" cy="756642"/>
            </a:xfrm>
            <a:prstGeom prst="flowChartDocument">
              <a:avLst/>
            </a:prstGeom>
            <a:gradFill>
              <a:gsLst>
                <a:gs pos="0">
                  <a:srgbClr val="7030A0">
                    <a:alpha val="69000"/>
                  </a:srgbClr>
                </a:gs>
                <a:gs pos="50000">
                  <a:schemeClr val="accent4">
                    <a:lumMod val="83000"/>
                    <a:lumOff val="17000"/>
                  </a:schemeClr>
                </a:gs>
                <a:gs pos="100000">
                  <a:schemeClr val="accent4">
                    <a:lumMod val="68000"/>
                    <a:lumOff val="32000"/>
                  </a:schemeClr>
                </a:gs>
              </a:gsLst>
              <a:lin ang="16200000" scaled="0"/>
            </a:gra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sqlMap.xml</a:t>
              </a:r>
              <a:endParaRPr lang="en-US" altLang="ja-JP" sz="1400" b="1" dirty="0"/>
            </a:p>
          </p:txBody>
        </p:sp>
      </p:grpSp>
      <p:sp>
        <p:nvSpPr>
          <p:cNvPr id="180" name="線吹き出し 2 (枠付き) 179"/>
          <p:cNvSpPr/>
          <p:nvPr/>
        </p:nvSpPr>
        <p:spPr>
          <a:xfrm>
            <a:off x="1019174" y="3266581"/>
            <a:ext cx="1655441" cy="721589"/>
          </a:xfrm>
          <a:prstGeom prst="borderCallout2">
            <a:avLst>
              <a:gd name="adj1" fmla="val 75135"/>
              <a:gd name="adj2" fmla="val 106533"/>
              <a:gd name="adj3" fmla="val 75258"/>
              <a:gd name="adj4" fmla="val 126894"/>
              <a:gd name="adj5" fmla="val 118790"/>
              <a:gd name="adj6" fmla="val 145368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b="1" dirty="0">
                <a:solidFill>
                  <a:schemeClr val="accent4"/>
                </a:solidFill>
              </a:rPr>
              <a:t>Configure </a:t>
            </a:r>
            <a:endParaRPr lang="en-US" altLang="ja-JP" sz="2000" b="1" dirty="0" smtClean="0">
              <a:solidFill>
                <a:schemeClr val="accent4"/>
              </a:solidFill>
            </a:endParaRPr>
          </a:p>
          <a:p>
            <a:r>
              <a:rPr lang="en-US" altLang="ja-JP" sz="2000" b="1" dirty="0" smtClean="0">
                <a:solidFill>
                  <a:schemeClr val="accent4"/>
                </a:solidFill>
              </a:rPr>
              <a:t>       </a:t>
            </a:r>
            <a:r>
              <a:rPr lang="en-US" altLang="ja-JP" sz="2000" b="1" dirty="0" err="1" smtClean="0">
                <a:solidFill>
                  <a:schemeClr val="accent4"/>
                </a:solidFill>
              </a:rPr>
              <a:t>Mybatis</a:t>
            </a:r>
            <a:r>
              <a:rPr lang="en-US" altLang="ja-JP" sz="20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4121798" y="5979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086845" y="214279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(1’)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077013" y="37557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4106509" y="53482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090900" y="67344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94" name="角丸四角形 193"/>
          <p:cNvSpPr/>
          <p:nvPr/>
        </p:nvSpPr>
        <p:spPr>
          <a:xfrm>
            <a:off x="446034" y="1880070"/>
            <a:ext cx="8507045" cy="430410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矢印コネクタ 13"/>
          <p:cNvCxnSpPr>
            <a:stCxn id="72" idx="1"/>
            <a:endCxn id="28" idx="0"/>
          </p:cNvCxnSpPr>
          <p:nvPr/>
        </p:nvCxnSpPr>
        <p:spPr>
          <a:xfrm rot="10800000" flipH="1" flipV="1">
            <a:off x="3782997" y="363921"/>
            <a:ext cx="803172" cy="2454846"/>
          </a:xfrm>
          <a:prstGeom prst="bentConnector4">
            <a:avLst>
              <a:gd name="adj1" fmla="val -93344"/>
              <a:gd name="adj2" fmla="val 6456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/>
          <p:cNvSpPr txBox="1"/>
          <p:nvPr/>
        </p:nvSpPr>
        <p:spPr>
          <a:xfrm>
            <a:off x="2510143" y="100133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(1’)</a:t>
            </a:r>
            <a:endParaRPr kumimoji="1" lang="ja-JP" altLang="en-US" dirty="0"/>
          </a:p>
        </p:txBody>
      </p:sp>
      <p:sp>
        <p:nvSpPr>
          <p:cNvPr id="208" name="角丸四角形 207"/>
          <p:cNvSpPr/>
          <p:nvPr/>
        </p:nvSpPr>
        <p:spPr>
          <a:xfrm>
            <a:off x="4718963" y="1965795"/>
            <a:ext cx="884821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 ID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09" name="角丸四角形 208"/>
          <p:cNvSpPr/>
          <p:nvPr/>
        </p:nvSpPr>
        <p:spPr>
          <a:xfrm>
            <a:off x="4707272" y="2238854"/>
            <a:ext cx="1244461" cy="5279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Object of 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sp>
        <p:nvSpPr>
          <p:cNvPr id="211" name="角丸四角形 210"/>
          <p:cNvSpPr/>
          <p:nvPr/>
        </p:nvSpPr>
        <p:spPr>
          <a:xfrm>
            <a:off x="6000928" y="7232634"/>
            <a:ext cx="700779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2" name="角丸四角形 211"/>
          <p:cNvSpPr/>
          <p:nvPr/>
        </p:nvSpPr>
        <p:spPr>
          <a:xfrm>
            <a:off x="4726936" y="5569555"/>
            <a:ext cx="700779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22" name="角丸四角形 221"/>
          <p:cNvSpPr/>
          <p:nvPr/>
        </p:nvSpPr>
        <p:spPr>
          <a:xfrm>
            <a:off x="4746124" y="3559936"/>
            <a:ext cx="884821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 ID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23" name="角丸四角形 222"/>
          <p:cNvSpPr/>
          <p:nvPr/>
        </p:nvSpPr>
        <p:spPr>
          <a:xfrm>
            <a:off x="4734433" y="3842827"/>
            <a:ext cx="1217300" cy="5279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Object of 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sp>
        <p:nvSpPr>
          <p:cNvPr id="231" name="角丸四角形 230"/>
          <p:cNvSpPr/>
          <p:nvPr/>
        </p:nvSpPr>
        <p:spPr>
          <a:xfrm>
            <a:off x="4743648" y="5860030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34" name="角丸四角形 233"/>
          <p:cNvSpPr/>
          <p:nvPr/>
        </p:nvSpPr>
        <p:spPr>
          <a:xfrm>
            <a:off x="5651405" y="7508781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235" name="直線矢印コネクタ 13"/>
          <p:cNvCxnSpPr/>
          <p:nvPr/>
        </p:nvCxnSpPr>
        <p:spPr>
          <a:xfrm rot="10800000" flipH="1" flipV="1">
            <a:off x="6001183" y="2408069"/>
            <a:ext cx="4692" cy="1717025"/>
          </a:xfrm>
          <a:prstGeom prst="curvedConnector3">
            <a:avLst>
              <a:gd name="adj1" fmla="val 12512852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線吹き出し 2 (枠付き) 244"/>
          <p:cNvSpPr/>
          <p:nvPr/>
        </p:nvSpPr>
        <p:spPr>
          <a:xfrm>
            <a:off x="6818066" y="3665843"/>
            <a:ext cx="2011609" cy="719578"/>
          </a:xfrm>
          <a:prstGeom prst="borderCallout2">
            <a:avLst>
              <a:gd name="adj1" fmla="val 72700"/>
              <a:gd name="adj2" fmla="val -2674"/>
              <a:gd name="adj3" fmla="val 72824"/>
              <a:gd name="adj4" fmla="val -15132"/>
              <a:gd name="adj5" fmla="val 158960"/>
              <a:gd name="adj6" fmla="val -28660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b="1" dirty="0" smtClean="0">
                <a:solidFill>
                  <a:schemeClr val="accent4"/>
                </a:solidFill>
              </a:rPr>
              <a:t>Implementation</a:t>
            </a:r>
          </a:p>
          <a:p>
            <a:r>
              <a:rPr lang="en-US" altLang="ja-JP" sz="2000" b="1" dirty="0">
                <a:solidFill>
                  <a:schemeClr val="accent4"/>
                </a:solidFill>
              </a:rPr>
              <a:t> </a:t>
            </a:r>
            <a:r>
              <a:rPr lang="en-US" altLang="ja-JP" sz="2000" b="1" dirty="0" smtClean="0">
                <a:solidFill>
                  <a:schemeClr val="accent4"/>
                </a:solidFill>
              </a:rPr>
              <a:t>    of </a:t>
            </a:r>
            <a:r>
              <a:rPr lang="en-US" altLang="ja-JP" sz="2000" b="1" dirty="0">
                <a:solidFill>
                  <a:schemeClr val="accent4"/>
                </a:solidFill>
              </a:rPr>
              <a:t>SQL.</a:t>
            </a:r>
          </a:p>
        </p:txBody>
      </p:sp>
    </p:spTree>
    <p:extLst>
      <p:ext uri="{BB962C8B-B14F-4D97-AF65-F5344CB8AC3E}">
        <p14:creationId xmlns:p14="http://schemas.microsoft.com/office/powerpoint/2010/main" val="26323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200206" y="2132434"/>
            <a:ext cx="1636515" cy="1805563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t_order</a:t>
            </a:r>
            <a:endParaRPr kumimoji="1" lang="en-US" altLang="ja-JP" sz="2000" dirty="0" smtClean="0"/>
          </a:p>
        </p:txBody>
      </p:sp>
      <p:sp>
        <p:nvSpPr>
          <p:cNvPr id="44" name="角丸四角形 43"/>
          <p:cNvSpPr/>
          <p:nvPr/>
        </p:nvSpPr>
        <p:spPr>
          <a:xfrm>
            <a:off x="2231920" y="489778"/>
            <a:ext cx="1921647" cy="1875964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t_order_item</a:t>
            </a:r>
            <a:endParaRPr kumimoji="1" lang="ja-JP" altLang="en-US" sz="2000" dirty="0"/>
          </a:p>
        </p:txBody>
      </p:sp>
      <p:sp>
        <p:nvSpPr>
          <p:cNvPr id="45" name="角丸四角形 44"/>
          <p:cNvSpPr/>
          <p:nvPr/>
        </p:nvSpPr>
        <p:spPr>
          <a:xfrm>
            <a:off x="4797580" y="1004417"/>
            <a:ext cx="1636515" cy="1345947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m_item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7369272" y="1010874"/>
            <a:ext cx="1636515" cy="1287100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m_category</a:t>
            </a:r>
            <a:endParaRPr kumimoji="1" lang="ja-JP" altLang="en-US" sz="2000" dirty="0"/>
          </a:p>
        </p:txBody>
      </p:sp>
      <p:sp>
        <p:nvSpPr>
          <p:cNvPr id="47" name="角丸四角形 46"/>
          <p:cNvSpPr/>
          <p:nvPr/>
        </p:nvSpPr>
        <p:spPr>
          <a:xfrm>
            <a:off x="5808121" y="2782065"/>
            <a:ext cx="2165838" cy="1623446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m_item_category</a:t>
            </a:r>
            <a:endParaRPr kumimoji="1" lang="ja-JP" altLang="en-US" sz="2000" dirty="0"/>
          </a:p>
        </p:txBody>
      </p:sp>
      <p:sp>
        <p:nvSpPr>
          <p:cNvPr id="48" name="角丸四角形 47"/>
          <p:cNvSpPr/>
          <p:nvPr/>
        </p:nvSpPr>
        <p:spPr>
          <a:xfrm>
            <a:off x="2128680" y="4455306"/>
            <a:ext cx="2167454" cy="1699680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t_order_coupon</a:t>
            </a:r>
            <a:endParaRPr kumimoji="1" lang="ja-JP" altLang="en-US" sz="2000" dirty="0"/>
          </a:p>
        </p:txBody>
      </p:sp>
      <p:sp>
        <p:nvSpPr>
          <p:cNvPr id="51" name="角丸四角形 50"/>
          <p:cNvSpPr/>
          <p:nvPr/>
        </p:nvSpPr>
        <p:spPr>
          <a:xfrm>
            <a:off x="5009527" y="4965587"/>
            <a:ext cx="1636515" cy="1346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kumimoji="1" lang="en-US" altLang="ja-JP" sz="2000" dirty="0" err="1" smtClean="0"/>
              <a:t>m_coupon</a:t>
            </a:r>
            <a:endParaRPr kumimoji="1" lang="ja-JP" altLang="en-US" sz="2000" dirty="0"/>
          </a:p>
        </p:txBody>
      </p:sp>
      <p:cxnSp>
        <p:nvCxnSpPr>
          <p:cNvPr id="7" name="直線コネクタ 6"/>
          <p:cNvCxnSpPr>
            <a:stCxn id="30" idx="3"/>
            <a:endCxn id="89" idx="1"/>
          </p:cNvCxnSpPr>
          <p:nvPr/>
        </p:nvCxnSpPr>
        <p:spPr>
          <a:xfrm flipV="1">
            <a:off x="1516355" y="1509567"/>
            <a:ext cx="1095326" cy="15533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0" idx="1"/>
            <a:endCxn id="138" idx="1"/>
          </p:cNvCxnSpPr>
          <p:nvPr/>
        </p:nvCxnSpPr>
        <p:spPr>
          <a:xfrm rot="10800000" flipH="1" flipV="1">
            <a:off x="505275" y="3062905"/>
            <a:ext cx="2126070" cy="2274655"/>
          </a:xfrm>
          <a:prstGeom prst="bentConnector3">
            <a:avLst>
              <a:gd name="adj1" fmla="val -1861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92" idx="3"/>
            <a:endCxn id="101" idx="1"/>
          </p:cNvCxnSpPr>
          <p:nvPr/>
        </p:nvCxnSpPr>
        <p:spPr>
          <a:xfrm>
            <a:off x="3854642" y="1917756"/>
            <a:ext cx="1189966" cy="156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01" idx="2"/>
            <a:endCxn id="129" idx="1"/>
          </p:cNvCxnSpPr>
          <p:nvPr/>
        </p:nvCxnSpPr>
        <p:spPr>
          <a:xfrm rot="16200000" flipH="1">
            <a:off x="5108838" y="2600959"/>
            <a:ext cx="1622808" cy="60880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135" idx="2"/>
            <a:endCxn id="130" idx="3"/>
          </p:cNvCxnSpPr>
          <p:nvPr/>
        </p:nvCxnSpPr>
        <p:spPr>
          <a:xfrm rot="5400000">
            <a:off x="7012187" y="2939629"/>
            <a:ext cx="2005575" cy="3451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139" idx="3"/>
          </p:cNvCxnSpPr>
          <p:nvPr/>
        </p:nvCxnSpPr>
        <p:spPr>
          <a:xfrm>
            <a:off x="4028684" y="5856330"/>
            <a:ext cx="14478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05275" y="2902364"/>
            <a:ext cx="101108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smtClean="0"/>
              <a:t>id</a:t>
            </a:r>
            <a:endParaRPr kumimoji="1" lang="ja-JP" altLang="en-US" u="sng" dirty="0"/>
          </a:p>
        </p:txBody>
      </p:sp>
      <p:sp>
        <p:nvSpPr>
          <p:cNvPr id="89" name="正方形/長方形 88"/>
          <p:cNvSpPr/>
          <p:nvPr/>
        </p:nvSpPr>
        <p:spPr>
          <a:xfrm>
            <a:off x="2611681" y="1349025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err="1"/>
              <a:t>o</a:t>
            </a:r>
            <a:r>
              <a:rPr kumimoji="1" lang="en-US" altLang="ja-JP" u="sng" dirty="0" err="1" smtClean="0"/>
              <a:t>rder_id</a:t>
            </a:r>
            <a:endParaRPr kumimoji="1" lang="ja-JP" altLang="en-US" u="sng" dirty="0"/>
          </a:p>
        </p:txBody>
      </p:sp>
      <p:sp>
        <p:nvSpPr>
          <p:cNvPr id="92" name="正方形/長方形 91"/>
          <p:cNvSpPr/>
          <p:nvPr/>
        </p:nvSpPr>
        <p:spPr>
          <a:xfrm>
            <a:off x="2530844" y="1757214"/>
            <a:ext cx="1323798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err="1" smtClean="0"/>
              <a:t>item</a:t>
            </a:r>
            <a:r>
              <a:rPr kumimoji="1" lang="en-US" altLang="ja-JP" u="sng" dirty="0" err="1" smtClean="0"/>
              <a:t>_code</a:t>
            </a:r>
            <a:endParaRPr kumimoji="1" lang="ja-JP" altLang="en-US" u="sng" dirty="0"/>
          </a:p>
        </p:txBody>
      </p:sp>
      <p:sp>
        <p:nvSpPr>
          <p:cNvPr id="101" name="正方形/長方形 100"/>
          <p:cNvSpPr/>
          <p:nvPr/>
        </p:nvSpPr>
        <p:spPr>
          <a:xfrm>
            <a:off x="5044608" y="1772875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smtClean="0"/>
              <a:t>code</a:t>
            </a:r>
            <a:endParaRPr kumimoji="1" lang="ja-JP" altLang="en-US" u="sng" dirty="0"/>
          </a:p>
        </p:txBody>
      </p:sp>
      <p:sp>
        <p:nvSpPr>
          <p:cNvPr id="129" name="正方形/長方形 128"/>
          <p:cNvSpPr/>
          <p:nvPr/>
        </p:nvSpPr>
        <p:spPr>
          <a:xfrm>
            <a:off x="6224646" y="3556225"/>
            <a:ext cx="1323798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err="1" smtClean="0"/>
              <a:t>item</a:t>
            </a:r>
            <a:r>
              <a:rPr kumimoji="1" lang="en-US" altLang="ja-JP" u="sng" dirty="0" err="1" smtClean="0"/>
              <a:t>_code</a:t>
            </a:r>
            <a:endParaRPr kumimoji="1" lang="ja-JP" altLang="en-US" u="sng" dirty="0"/>
          </a:p>
        </p:txBody>
      </p:sp>
      <p:sp>
        <p:nvSpPr>
          <p:cNvPr id="130" name="正方形/長方形 129"/>
          <p:cNvSpPr/>
          <p:nvPr/>
        </p:nvSpPr>
        <p:spPr>
          <a:xfrm>
            <a:off x="6060605" y="3954431"/>
            <a:ext cx="1781813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err="1" smtClean="0"/>
              <a:t>category_code</a:t>
            </a:r>
            <a:endParaRPr kumimoji="1" lang="ja-JP" altLang="en-US" u="sng" dirty="0"/>
          </a:p>
        </p:txBody>
      </p:sp>
      <p:sp>
        <p:nvSpPr>
          <p:cNvPr id="135" name="正方形/長方形 134"/>
          <p:cNvSpPr/>
          <p:nvPr/>
        </p:nvSpPr>
        <p:spPr>
          <a:xfrm>
            <a:off x="7616300" y="1788314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smtClean="0"/>
              <a:t>code</a:t>
            </a:r>
            <a:endParaRPr kumimoji="1" lang="ja-JP" altLang="en-US" u="sng" dirty="0"/>
          </a:p>
        </p:txBody>
      </p:sp>
      <p:sp>
        <p:nvSpPr>
          <p:cNvPr id="138" name="正方形/長方形 137"/>
          <p:cNvSpPr/>
          <p:nvPr/>
        </p:nvSpPr>
        <p:spPr>
          <a:xfrm>
            <a:off x="2631345" y="5177019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err="1"/>
              <a:t>o</a:t>
            </a:r>
            <a:r>
              <a:rPr kumimoji="1" lang="en-US" altLang="ja-JP" u="sng" dirty="0" err="1" smtClean="0"/>
              <a:t>rder_id</a:t>
            </a:r>
            <a:endParaRPr kumimoji="1" lang="ja-JP" altLang="en-US" u="sng" dirty="0"/>
          </a:p>
        </p:txBody>
      </p:sp>
      <p:sp>
        <p:nvSpPr>
          <p:cNvPr id="139" name="正方形/長方形 138"/>
          <p:cNvSpPr/>
          <p:nvPr/>
        </p:nvSpPr>
        <p:spPr>
          <a:xfrm>
            <a:off x="2396129" y="5695788"/>
            <a:ext cx="1632555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 err="1" smtClean="0"/>
              <a:t>coupon_code</a:t>
            </a:r>
            <a:endParaRPr kumimoji="1" lang="ja-JP" altLang="en-US" u="sng" dirty="0"/>
          </a:p>
        </p:txBody>
      </p:sp>
      <p:sp>
        <p:nvSpPr>
          <p:cNvPr id="148" name="正方形/長方形 147"/>
          <p:cNvSpPr/>
          <p:nvPr/>
        </p:nvSpPr>
        <p:spPr>
          <a:xfrm>
            <a:off x="5311299" y="5695788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smtClean="0"/>
              <a:t>code</a:t>
            </a:r>
            <a:endParaRPr kumimoji="1" lang="ja-JP" altLang="en-US" u="sng" dirty="0"/>
          </a:p>
        </p:txBody>
      </p:sp>
      <p:sp>
        <p:nvSpPr>
          <p:cNvPr id="151" name="正方形/長方形 150"/>
          <p:cNvSpPr/>
          <p:nvPr/>
        </p:nvSpPr>
        <p:spPr>
          <a:xfrm>
            <a:off x="355611" y="3392609"/>
            <a:ext cx="1323798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 smtClean="0"/>
              <a:t>tatus_code</a:t>
            </a:r>
            <a:endParaRPr kumimoji="1" lang="ja-JP" altLang="en-US" dirty="0"/>
          </a:p>
        </p:txBody>
      </p:sp>
      <p:sp>
        <p:nvSpPr>
          <p:cNvPr id="153" name="角丸四角形 152"/>
          <p:cNvSpPr/>
          <p:nvPr/>
        </p:nvSpPr>
        <p:spPr>
          <a:xfrm>
            <a:off x="2238817" y="2709316"/>
            <a:ext cx="1911418" cy="1078086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&lt;table&gt;</a:t>
            </a:r>
          </a:p>
          <a:p>
            <a:pPr algn="ctr"/>
            <a:r>
              <a:rPr lang="en-US" altLang="ja-JP" sz="2000" dirty="0" err="1" smtClean="0"/>
              <a:t>c</a:t>
            </a:r>
            <a:r>
              <a:rPr kumimoji="1" lang="en-US" altLang="ja-JP" sz="2000" dirty="0" err="1" smtClean="0"/>
              <a:t>_order_status</a:t>
            </a:r>
            <a:endParaRPr kumimoji="1" lang="ja-JP" altLang="en-US" sz="20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2623296" y="3397379"/>
            <a:ext cx="1142460" cy="32108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u="sng" dirty="0" smtClean="0"/>
              <a:t>code</a:t>
            </a:r>
            <a:endParaRPr kumimoji="1" lang="ja-JP" altLang="en-US" u="sng" dirty="0"/>
          </a:p>
        </p:txBody>
      </p:sp>
      <p:cxnSp>
        <p:nvCxnSpPr>
          <p:cNvPr id="155" name="直線コネクタ 57"/>
          <p:cNvCxnSpPr>
            <a:stCxn id="151" idx="3"/>
            <a:endCxn id="154" idx="1"/>
          </p:cNvCxnSpPr>
          <p:nvPr/>
        </p:nvCxnSpPr>
        <p:spPr>
          <a:xfrm>
            <a:off x="1679409" y="3553151"/>
            <a:ext cx="943887" cy="4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45042" y="18150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231920" y="1674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088094" y="41003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797580" y="6415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369272" y="6587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839230" y="24247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998862" y="45962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2210315" y="23964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>
            <a:stCxn id="25" idx="0"/>
            <a:endCxn id="26" idx="1"/>
          </p:cNvCxnSpPr>
          <p:nvPr/>
        </p:nvCxnSpPr>
        <p:spPr>
          <a:xfrm rot="5400000" flipH="1" flipV="1">
            <a:off x="975360" y="1927749"/>
            <a:ext cx="1055882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2"/>
            <a:endCxn id="32" idx="1"/>
          </p:cNvCxnSpPr>
          <p:nvPr/>
        </p:nvCxnSpPr>
        <p:spPr>
          <a:xfrm rot="16200000" flipH="1">
            <a:off x="959002" y="3654180"/>
            <a:ext cx="1088598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6" idx="3"/>
            <a:endCxn id="27" idx="1"/>
          </p:cNvCxnSpPr>
          <p:nvPr/>
        </p:nvCxnSpPr>
        <p:spPr>
          <a:xfrm>
            <a:off x="3697330" y="1802456"/>
            <a:ext cx="801542" cy="4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32" idx="3"/>
            <a:endCxn id="49" idx="1"/>
          </p:cNvCxnSpPr>
          <p:nvPr/>
        </p:nvCxnSpPr>
        <p:spPr>
          <a:xfrm>
            <a:off x="3697330" y="4601128"/>
            <a:ext cx="8722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4963" y="2858338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&lt;model&gt;</a:t>
            </a:r>
          </a:p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Order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905950" y="1475360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&lt;model&gt;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OrderItem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98872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&lt;model&gt; </a:t>
            </a:r>
          </a:p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Item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183099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&lt;model&gt; </a:t>
            </a:r>
          </a:p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Caretory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905950" y="427403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&lt;model&gt; </a:t>
            </a:r>
          </a:p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OrderCoupon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直線コネクタ 57"/>
          <p:cNvCxnSpPr>
            <a:stCxn id="27" idx="3"/>
            <a:endCxn id="28" idx="1"/>
          </p:cNvCxnSpPr>
          <p:nvPr/>
        </p:nvCxnSpPr>
        <p:spPr>
          <a:xfrm>
            <a:off x="6100729" y="1806661"/>
            <a:ext cx="10823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569612" y="4274032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&lt;model&gt; </a:t>
            </a:r>
          </a:p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</a:rPr>
              <a:t>Coupon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96351" y="142031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1…n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96350" y="459062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1…n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64576" y="1462845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23568" y="4259415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02805" y="148228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1…n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963" y="248900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996343" y="10935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965630" y="39110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17319" y="11060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183099" y="11195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611792" y="39110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65" name="角丸四角形 64"/>
          <p:cNvSpPr/>
          <p:nvPr/>
        </p:nvSpPr>
        <p:spPr>
          <a:xfrm>
            <a:off x="2947314" y="2858337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&lt;model&gt;</a:t>
            </a:r>
          </a:p>
          <a:p>
            <a:pPr algn="ctr"/>
            <a:r>
              <a:rPr kumimoji="1" lang="en-US" altLang="ja-JP" sz="2000" dirty="0" err="1" smtClean="0">
                <a:solidFill>
                  <a:schemeClr val="bg1"/>
                </a:solidFill>
              </a:rPr>
              <a:t>OrderStatus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cxnSp>
        <p:nvCxnSpPr>
          <p:cNvPr id="66" name="直線コネクタ 57"/>
          <p:cNvCxnSpPr>
            <a:stCxn id="25" idx="3"/>
            <a:endCxn id="65" idx="1"/>
          </p:cNvCxnSpPr>
          <p:nvPr/>
        </p:nvCxnSpPr>
        <p:spPr>
          <a:xfrm flipV="1">
            <a:off x="1996343" y="3185433"/>
            <a:ext cx="95097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624656" y="2861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947314" y="25015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4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961" y="2464824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-353961" y="2689850"/>
            <a:ext cx="10156722" cy="53513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-353961" y="3265232"/>
            <a:ext cx="10156722" cy="10855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線吹き出し 1 (枠付き) 11"/>
          <p:cNvSpPr/>
          <p:nvPr/>
        </p:nvSpPr>
        <p:spPr>
          <a:xfrm>
            <a:off x="3627717" y="4526050"/>
            <a:ext cx="1809522" cy="612648"/>
          </a:xfrm>
          <a:prstGeom prst="borderCallout1">
            <a:avLst>
              <a:gd name="adj1" fmla="val 57267"/>
              <a:gd name="adj2" fmla="val -7042"/>
              <a:gd name="adj3" fmla="val -41569"/>
              <a:gd name="adj4" fmla="val -41392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1"/>
                </a:solidFill>
              </a:rPr>
              <a:t>Records for </a:t>
            </a:r>
            <a:endParaRPr lang="en-US" altLang="ja-JP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“</a:t>
            </a:r>
            <a:r>
              <a:rPr lang="en-US" altLang="ja-JP" sz="1400" b="1" dirty="0">
                <a:solidFill>
                  <a:schemeClr val="accent1"/>
                </a:solidFill>
              </a:rPr>
              <a:t>1” of order id</a:t>
            </a:r>
          </a:p>
        </p:txBody>
      </p:sp>
      <p:sp>
        <p:nvSpPr>
          <p:cNvPr id="13" name="線吹き出し 1 (枠付き) 12"/>
          <p:cNvSpPr/>
          <p:nvPr/>
        </p:nvSpPr>
        <p:spPr>
          <a:xfrm>
            <a:off x="3034863" y="1758270"/>
            <a:ext cx="1809522" cy="612648"/>
          </a:xfrm>
          <a:prstGeom prst="borderCallout1">
            <a:avLst>
              <a:gd name="adj1" fmla="val 57267"/>
              <a:gd name="adj2" fmla="val -7042"/>
              <a:gd name="adj3" fmla="val 155831"/>
              <a:gd name="adj4" fmla="val -27265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3"/>
                </a:solidFill>
              </a:rPr>
              <a:t>Records for </a:t>
            </a:r>
            <a:endParaRPr lang="en-US" altLang="ja-JP" sz="1400" b="1" dirty="0" smtClean="0">
              <a:solidFill>
                <a:schemeClr val="accent3"/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accent3"/>
                </a:solidFill>
              </a:rPr>
              <a:t>“</a:t>
            </a:r>
            <a:r>
              <a:rPr lang="en-US" altLang="ja-JP" sz="1400" b="1" dirty="0">
                <a:solidFill>
                  <a:schemeClr val="accent3"/>
                </a:solidFill>
              </a:rPr>
              <a:t>1” of order id</a:t>
            </a:r>
          </a:p>
        </p:txBody>
      </p:sp>
    </p:spTree>
    <p:extLst>
      <p:ext uri="{BB962C8B-B14F-4D97-AF65-F5344CB8AC3E}">
        <p14:creationId xmlns:p14="http://schemas.microsoft.com/office/powerpoint/2010/main" val="5276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-285750"/>
            <a:ext cx="5829300" cy="7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4575381" y="11983"/>
            <a:ext cx="1920669" cy="235667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857500" y="1050208"/>
            <a:ext cx="1504950" cy="178517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37306" y="304800"/>
            <a:ext cx="1920669" cy="2356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857500" y="1743076"/>
            <a:ext cx="1400175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75431" y="603608"/>
            <a:ext cx="1920669" cy="23566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90824" y="4289784"/>
            <a:ext cx="1651207" cy="2345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442031" y="2033587"/>
            <a:ext cx="1484209" cy="23566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90825" y="2581275"/>
            <a:ext cx="1171576" cy="25717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22185" y="3173053"/>
            <a:ext cx="1769115" cy="23566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790824" y="3590925"/>
            <a:ext cx="1397103" cy="23812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stCxn id="8" idx="1"/>
            <a:endCxn id="9" idx="0"/>
          </p:cNvCxnSpPr>
          <p:nvPr/>
        </p:nvCxnSpPr>
        <p:spPr>
          <a:xfrm flipH="1">
            <a:off x="3609975" y="129817"/>
            <a:ext cx="965406" cy="92039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1"/>
            <a:endCxn id="11" idx="0"/>
          </p:cNvCxnSpPr>
          <p:nvPr/>
        </p:nvCxnSpPr>
        <p:spPr>
          <a:xfrm flipH="1">
            <a:off x="3557588" y="422634"/>
            <a:ext cx="1179718" cy="13204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2" idx="3"/>
            <a:endCxn id="13" idx="0"/>
          </p:cNvCxnSpPr>
          <p:nvPr/>
        </p:nvCxnSpPr>
        <p:spPr>
          <a:xfrm flipH="1">
            <a:off x="3616428" y="721442"/>
            <a:ext cx="3279672" cy="3568342"/>
          </a:xfrm>
          <a:prstGeom prst="bentConnector4">
            <a:avLst>
              <a:gd name="adj1" fmla="val -11617"/>
              <a:gd name="adj2" fmla="val 93826"/>
            </a:avLst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4" idx="1"/>
            <a:endCxn id="15" idx="0"/>
          </p:cNvCxnSpPr>
          <p:nvPr/>
        </p:nvCxnSpPr>
        <p:spPr>
          <a:xfrm flipH="1">
            <a:off x="3376613" y="2151421"/>
            <a:ext cx="1065418" cy="429854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6" idx="1"/>
          </p:cNvCxnSpPr>
          <p:nvPr/>
        </p:nvCxnSpPr>
        <p:spPr>
          <a:xfrm flipH="1">
            <a:off x="3489375" y="3290887"/>
            <a:ext cx="1332810" cy="30003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594431" y="4578529"/>
            <a:ext cx="1651207" cy="2345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790825" y="5006615"/>
            <a:ext cx="1301854" cy="2345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endCxn id="44" idx="0"/>
          </p:cNvCxnSpPr>
          <p:nvPr/>
        </p:nvCxnSpPr>
        <p:spPr>
          <a:xfrm flipH="1">
            <a:off x="3441752" y="4695824"/>
            <a:ext cx="1152680" cy="31079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882281" y="5844815"/>
            <a:ext cx="1301854" cy="2345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691657" y="-257176"/>
            <a:ext cx="1301854" cy="2345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23"/>
          <p:cNvCxnSpPr>
            <a:stCxn id="48" idx="1"/>
            <a:endCxn id="49" idx="0"/>
          </p:cNvCxnSpPr>
          <p:nvPr/>
        </p:nvCxnSpPr>
        <p:spPr>
          <a:xfrm rot="10800000">
            <a:off x="3342585" y="-257175"/>
            <a:ext cx="539697" cy="6219287"/>
          </a:xfrm>
          <a:prstGeom prst="bentConnector4">
            <a:avLst>
              <a:gd name="adj1" fmla="val 402392"/>
              <a:gd name="adj2" fmla="val 103676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342584" y="-6265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20377" y="7244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230827" y="14123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76737" y="22623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4045" y="32657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191802" y="39615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135577" y="46958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6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433" y="2641800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-593163" y="2625214"/>
            <a:ext cx="337524" cy="1902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-188426" y="2591528"/>
            <a:ext cx="1879574" cy="193622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73108" y="2605547"/>
            <a:ext cx="5178297" cy="192220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008788" y="2620294"/>
            <a:ext cx="2644800" cy="1907454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線吹き出し 1 (枠付き) 13"/>
          <p:cNvSpPr/>
          <p:nvPr/>
        </p:nvSpPr>
        <p:spPr>
          <a:xfrm>
            <a:off x="1987032" y="1848933"/>
            <a:ext cx="2414626" cy="612648"/>
          </a:xfrm>
          <a:prstGeom prst="borderCallout1">
            <a:avLst>
              <a:gd name="adj1" fmla="val 73316"/>
              <a:gd name="adj2" fmla="val -2225"/>
              <a:gd name="adj3" fmla="val 134968"/>
              <a:gd name="adj4" fmla="val -2326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 smtClean="0">
                <a:solidFill>
                  <a:schemeClr val="tx1"/>
                </a:solidFill>
              </a:rPr>
              <a:t>Mapping is delegated to</a:t>
            </a:r>
          </a:p>
          <a:p>
            <a:pPr algn="ctr"/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order.orderStatusResultMap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3329465" y="4803554"/>
            <a:ext cx="2414626" cy="612648"/>
          </a:xfrm>
          <a:prstGeom prst="borderCallout1">
            <a:avLst>
              <a:gd name="adj1" fmla="val 18750"/>
              <a:gd name="adj2" fmla="val -8333"/>
              <a:gd name="adj3" fmla="val -49593"/>
              <a:gd name="adj4" fmla="val -3344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>
                <a:solidFill>
                  <a:schemeClr val="tx1"/>
                </a:solidFill>
              </a:rPr>
              <a:t>Mapping is delegated to 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order.orderItemResultMap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線吹き出し 1 (枠付き) 16"/>
          <p:cNvSpPr/>
          <p:nvPr/>
        </p:nvSpPr>
        <p:spPr>
          <a:xfrm>
            <a:off x="4536778" y="1834898"/>
            <a:ext cx="2640769" cy="612648"/>
          </a:xfrm>
          <a:prstGeom prst="borderCallout1">
            <a:avLst>
              <a:gd name="adj1" fmla="val 70107"/>
              <a:gd name="adj2" fmla="val 105274"/>
              <a:gd name="adj3" fmla="val 151017"/>
              <a:gd name="adj4" fmla="val 13228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>
                <a:solidFill>
                  <a:schemeClr val="tx1"/>
                </a:solidFill>
              </a:rPr>
              <a:t>Mapping is 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delegated</a:t>
            </a:r>
            <a:r>
              <a:rPr lang="ja-JP" altLang="en-US" sz="1400" i="1" dirty="0" smtClean="0">
                <a:solidFill>
                  <a:schemeClr val="tx1"/>
                </a:solidFill>
              </a:rPr>
              <a:t>　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to</a:t>
            </a:r>
            <a:r>
              <a:rPr lang="ja-JP" altLang="en-US" sz="1400" i="1" dirty="0" smtClean="0">
                <a:solidFill>
                  <a:schemeClr val="tx1"/>
                </a:solidFill>
              </a:rPr>
              <a:t>　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order.orderCouponResultMap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0" y="4681984"/>
            <a:ext cx="1378129" cy="612648"/>
          </a:xfrm>
          <a:prstGeom prst="borderCallout1">
            <a:avLst>
              <a:gd name="adj1" fmla="val 18750"/>
              <a:gd name="adj2" fmla="val -8333"/>
              <a:gd name="adj3" fmla="val -39964"/>
              <a:gd name="adj4" fmla="val -2705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-624349" y="2605550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線吹き出し 1 (枠付き) 19"/>
          <p:cNvSpPr/>
          <p:nvPr/>
        </p:nvSpPr>
        <p:spPr>
          <a:xfrm>
            <a:off x="-10218" y="1822179"/>
            <a:ext cx="1523158" cy="612648"/>
          </a:xfrm>
          <a:prstGeom prst="borderCallout1">
            <a:avLst>
              <a:gd name="adj1" fmla="val 57267"/>
              <a:gd name="adj2" fmla="val -7042"/>
              <a:gd name="adj3" fmla="val 139782"/>
              <a:gd name="adj4" fmla="val -30418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-624349" y="2890684"/>
            <a:ext cx="368710" cy="500216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-608756" y="3390900"/>
            <a:ext cx="368710" cy="113685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-819150" y="3390900"/>
            <a:ext cx="107251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9929" y="2641800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-589930" y="3057525"/>
            <a:ext cx="334289" cy="31432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235976" y="3324225"/>
            <a:ext cx="2028747" cy="1238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778397" y="4685873"/>
            <a:ext cx="1378129" cy="612648"/>
          </a:xfrm>
          <a:prstGeom prst="borderCallout1">
            <a:avLst>
              <a:gd name="adj1" fmla="val 18750"/>
              <a:gd name="adj2" fmla="val -8333"/>
              <a:gd name="adj3" fmla="val -39964"/>
              <a:gd name="adj4" fmla="val -2705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-624349" y="2625214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1 (枠付き) 18"/>
          <p:cNvSpPr/>
          <p:nvPr/>
        </p:nvSpPr>
        <p:spPr>
          <a:xfrm>
            <a:off x="200785" y="1810741"/>
            <a:ext cx="1523158" cy="612648"/>
          </a:xfrm>
          <a:prstGeom prst="borderCallout1">
            <a:avLst>
              <a:gd name="adj1" fmla="val 50848"/>
              <a:gd name="adj2" fmla="val -7042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-207401" y="3371850"/>
            <a:ext cx="1959919" cy="11559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-819150" y="3371850"/>
            <a:ext cx="107251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255640" y="2910348"/>
            <a:ext cx="0" cy="15844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-589929" y="3638550"/>
            <a:ext cx="334289" cy="87967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441" y="2641800"/>
            <a:ext cx="10239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-589929" y="3624262"/>
            <a:ext cx="2324935" cy="91301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-589930" y="3076575"/>
            <a:ext cx="2367647" cy="3429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35006" y="3371850"/>
            <a:ext cx="1502262" cy="119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428568" y="3238501"/>
            <a:ext cx="4522837" cy="1417468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線吹き出し 1 (枠付き) 15"/>
          <p:cNvSpPr/>
          <p:nvPr/>
        </p:nvSpPr>
        <p:spPr>
          <a:xfrm>
            <a:off x="4780532" y="4889339"/>
            <a:ext cx="2414626" cy="612648"/>
          </a:xfrm>
          <a:prstGeom prst="borderCallout1">
            <a:avLst>
              <a:gd name="adj1" fmla="val 18750"/>
              <a:gd name="adj2" fmla="val -8333"/>
              <a:gd name="adj3" fmla="val -49593"/>
              <a:gd name="adj4" fmla="val -3344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>
                <a:solidFill>
                  <a:schemeClr val="tx1"/>
                </a:solidFill>
              </a:rPr>
              <a:t>Mapping is delegated to 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“</a:t>
            </a:r>
            <a:r>
              <a:rPr lang="en-US" altLang="ja-JP" sz="1400" i="1" dirty="0" err="1" smtClean="0">
                <a:solidFill>
                  <a:schemeClr val="tx1"/>
                </a:solidFill>
              </a:rPr>
              <a:t>order.itemResultMap</a:t>
            </a:r>
            <a:r>
              <a:rPr lang="en-US" altLang="ja-JP" sz="1400" i="1" dirty="0" smtClean="0">
                <a:solidFill>
                  <a:schemeClr val="tx1"/>
                </a:solidFill>
              </a:rPr>
              <a:t>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356877" y="4725992"/>
            <a:ext cx="1378129" cy="612648"/>
          </a:xfrm>
          <a:prstGeom prst="borderCallout1">
            <a:avLst>
              <a:gd name="adj1" fmla="val 18750"/>
              <a:gd name="adj2" fmla="val 106399"/>
              <a:gd name="adj3" fmla="val -50847"/>
              <a:gd name="adj4" fmla="val 12500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rgbClr val="FF0000"/>
                </a:solidFill>
              </a:rPr>
              <a:t>Targt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of Mapping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-563666" y="2625215"/>
            <a:ext cx="36870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438400" y="2662201"/>
            <a:ext cx="786579" cy="28513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線吹き出し 1 (枠付き) 20"/>
          <p:cNvSpPr/>
          <p:nvPr/>
        </p:nvSpPr>
        <p:spPr>
          <a:xfrm>
            <a:off x="284363" y="1810741"/>
            <a:ext cx="1523158" cy="612648"/>
          </a:xfrm>
          <a:prstGeom prst="borderCallout1">
            <a:avLst>
              <a:gd name="adj1" fmla="val 54057"/>
              <a:gd name="adj2" fmla="val -6396"/>
              <a:gd name="adj3" fmla="val 133362"/>
              <a:gd name="adj4" fmla="val -4203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1"/>
                </a:solidFill>
              </a:rPr>
              <a:t>Keys of 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GroupBy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1879648" y="2117065"/>
            <a:ext cx="612021" cy="5647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1807521" y="3429000"/>
            <a:ext cx="1417459" cy="39052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768192" y="3819525"/>
            <a:ext cx="1469076" cy="708225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1777717" y="3800475"/>
            <a:ext cx="51736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-563207" y="3419475"/>
            <a:ext cx="104406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777717" y="2804768"/>
            <a:ext cx="0" cy="169006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-214007" y="2910349"/>
            <a:ext cx="0" cy="16555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743076" y="3076575"/>
            <a:ext cx="521754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92D05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16279</TotalTime>
  <Words>477</Words>
  <Application>Microsoft Office PowerPoint</Application>
  <PresentationFormat>画面に合わせる (4:3)</PresentationFormat>
  <Paragraphs>283</Paragraphs>
  <Slides>16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618</cp:revision>
  <dcterms:created xsi:type="dcterms:W3CDTF">2012-07-17T19:23:13Z</dcterms:created>
  <dcterms:modified xsi:type="dcterms:W3CDTF">2014-03-26T07:26:48Z</dcterms:modified>
</cp:coreProperties>
</file>