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08" r:id="rId2"/>
    <p:sldId id="309" r:id="rId3"/>
    <p:sldId id="310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-2160" y="-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2015/1/9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2015/1/9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2015/1/9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2015/1/9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11680" y="1353312"/>
            <a:ext cx="1591056" cy="45537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1563624" y="1519492"/>
            <a:ext cx="352044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472689" y="2549588"/>
            <a:ext cx="3611375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472689" y="3675888"/>
            <a:ext cx="3611375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379208" y="1399032"/>
            <a:ext cx="1591056" cy="45537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Other</a:t>
            </a:r>
          </a:p>
          <a:p>
            <a:pPr algn="ctr"/>
            <a:r>
              <a:rPr lang="en-US" altLang="ja-JP" dirty="0" smtClean="0"/>
              <a:t>System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0" y="1123708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UPDATE operation_date SET diff=0;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931920" y="831100"/>
            <a:ext cx="1435103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>
                <a:solidFill>
                  <a:schemeClr val="tx1"/>
                </a:solidFill>
              </a:rPr>
              <a:t>TODAY: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2012/10/1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700784" y="73152"/>
            <a:ext cx="1975104" cy="101498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adjustedValueQuery=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SELECT diff * 24 * 60 * 60 * 1000 FROM operation_date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20" idx="2"/>
          </p:cNvCxnSpPr>
          <p:nvPr/>
        </p:nvCxnSpPr>
        <p:spPr>
          <a:xfrm rot="16200000" flipH="1">
            <a:off x="2619756" y="1156716"/>
            <a:ext cx="310896" cy="173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0" y="2282988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UPDATE operation_date SET diff=9;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0" y="3383864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UPDATE operation_date SET diff=30;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0" y="4468824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UPDATE operation_date SET diff=31;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3602736" y="2048256"/>
            <a:ext cx="37764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602736" y="3218688"/>
            <a:ext cx="37764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3602736" y="4277804"/>
            <a:ext cx="37764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3602736" y="5320220"/>
            <a:ext cx="37764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4709160" y="1484504"/>
            <a:ext cx="657863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>
                <a:solidFill>
                  <a:schemeClr val="tx1"/>
                </a:solidFill>
              </a:rPr>
              <a:t>9:00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1398527" y="1644332"/>
            <a:ext cx="6131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1398527" y="2705036"/>
            <a:ext cx="6131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1472689" y="4762436"/>
            <a:ext cx="3611375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1463040" y="5788152"/>
            <a:ext cx="3611375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1398527" y="3802316"/>
            <a:ext cx="6131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98527" y="4890452"/>
            <a:ext cx="6131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4745483" y="2531300"/>
            <a:ext cx="657863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>
                <a:solidFill>
                  <a:schemeClr val="tx1"/>
                </a:solidFill>
              </a:rPr>
              <a:t>11:00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4745483" y="3639312"/>
            <a:ext cx="657863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>
                <a:solidFill>
                  <a:schemeClr val="tx1"/>
                </a:solidFill>
              </a:rPr>
              <a:t>13:00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755132" y="4727448"/>
            <a:ext cx="657863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>
                <a:solidFill>
                  <a:schemeClr val="tx1"/>
                </a:solidFill>
              </a:rPr>
              <a:t>15:00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フローチャート : 書類 13"/>
          <p:cNvSpPr/>
          <p:nvPr/>
        </p:nvSpPr>
        <p:spPr>
          <a:xfrm>
            <a:off x="4105656" y="1837944"/>
            <a:ext cx="667512" cy="49377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フローチャート : 書類 14"/>
          <p:cNvSpPr/>
          <p:nvPr/>
        </p:nvSpPr>
        <p:spPr>
          <a:xfrm>
            <a:off x="4105656" y="2971800"/>
            <a:ext cx="667512" cy="49377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フローチャート : 書類 15"/>
          <p:cNvSpPr/>
          <p:nvPr/>
        </p:nvSpPr>
        <p:spPr>
          <a:xfrm>
            <a:off x="4105656" y="4032504"/>
            <a:ext cx="667512" cy="49377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フローチャート : 書類 16"/>
          <p:cNvSpPr/>
          <p:nvPr/>
        </p:nvSpPr>
        <p:spPr>
          <a:xfrm>
            <a:off x="4105656" y="5102352"/>
            <a:ext cx="667512" cy="49377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4041648" y="1764792"/>
            <a:ext cx="913895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smtClean="0">
                <a:solidFill>
                  <a:schemeClr val="tx1"/>
                </a:solidFill>
              </a:rPr>
              <a:t>2012/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10/1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050792" y="2907792"/>
            <a:ext cx="913895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smtClean="0">
                <a:solidFill>
                  <a:schemeClr val="tx1"/>
                </a:solidFill>
              </a:rPr>
              <a:t>2012/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10/10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4050792" y="3968496"/>
            <a:ext cx="913895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smtClean="0">
                <a:solidFill>
                  <a:schemeClr val="tx1"/>
                </a:solidFill>
              </a:rPr>
              <a:t>2012/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10/31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050792" y="5038344"/>
            <a:ext cx="913895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smtClean="0">
                <a:solidFill>
                  <a:schemeClr val="tx1"/>
                </a:solidFill>
              </a:rPr>
              <a:t>2012/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11/1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028695" y="73152"/>
            <a:ext cx="2350513" cy="512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 smtClean="0">
                <a:solidFill>
                  <a:schemeClr val="tx1"/>
                </a:solidFill>
              </a:rPr>
              <a:t>Integration Test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494725" y="174689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494725" y="280333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494725" y="393273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2494725" y="506003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076700" y="730758"/>
            <a:ext cx="3200401" cy="33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2012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076701" y="1064133"/>
            <a:ext cx="800100" cy="33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10/1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876801" y="1064133"/>
            <a:ext cx="800100" cy="33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10/2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676901" y="1064133"/>
            <a:ext cx="800100" cy="33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10/3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477001" y="1064133"/>
            <a:ext cx="800100" cy="33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10/4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076700" y="1397508"/>
            <a:ext cx="3200401" cy="333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2015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076701" y="1730883"/>
            <a:ext cx="800100" cy="333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1/1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876801" y="1730883"/>
            <a:ext cx="800100" cy="333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1/15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676901" y="1730883"/>
            <a:ext cx="800100" cy="333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1/31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477001" y="1730883"/>
            <a:ext cx="800100" cy="333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2/1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857500" y="730758"/>
            <a:ext cx="1219201" cy="666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Actual Date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857499" y="1397508"/>
            <a:ext cx="1219201" cy="6667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Test</a:t>
            </a:r>
          </a:p>
          <a:p>
            <a:pPr algn="ctr"/>
            <a:r>
              <a:rPr kumimoji="1" lang="en-US" altLang="ja-JP" dirty="0" smtClean="0"/>
              <a:t>Date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926087" y="73152"/>
            <a:ext cx="2350513" cy="512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 smtClean="0">
                <a:solidFill>
                  <a:schemeClr val="tx1"/>
                </a:solidFill>
              </a:rPr>
              <a:t>System Test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12271" y="1086612"/>
            <a:ext cx="1975104" cy="101498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adjustedValueQuery=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SELECT diff * 24 * 60 * 60 * 1000 FROM operation_date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087375" y="1730883"/>
            <a:ext cx="7701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478274" y="2686050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UPDATE operation_date SET diff=822;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503037" y="3629025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UPDATE operation_date SET diff=836;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366512" y="4657725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UPDATE operation_date SET diff=852;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176136" y="5724525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UPDATE operation_date SET diff=853;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rot="5400000" flipH="1" flipV="1">
            <a:off x="4192141" y="2375154"/>
            <a:ext cx="6217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1" idx="0"/>
          </p:cNvCxnSpPr>
          <p:nvPr/>
        </p:nvCxnSpPr>
        <p:spPr>
          <a:xfrm rot="5400000" flipH="1" flipV="1">
            <a:off x="4438588" y="2865310"/>
            <a:ext cx="1527429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2" idx="0"/>
            <a:endCxn id="12" idx="2"/>
          </p:cNvCxnSpPr>
          <p:nvPr/>
        </p:nvCxnSpPr>
        <p:spPr>
          <a:xfrm rot="5400000" flipH="1" flipV="1">
            <a:off x="4774630" y="3355405"/>
            <a:ext cx="2593467" cy="11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3" idx="0"/>
            <a:endCxn id="13" idx="2"/>
          </p:cNvCxnSpPr>
          <p:nvPr/>
        </p:nvCxnSpPr>
        <p:spPr>
          <a:xfrm rot="5400000" flipH="1" flipV="1">
            <a:off x="5046092" y="3893567"/>
            <a:ext cx="3660267" cy="1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266375" y="7315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089653" y="73152"/>
            <a:ext cx="553717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913468" y="73152"/>
            <a:ext cx="525336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638732" y="73152"/>
            <a:ext cx="638369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39" name="カギ線コネクタ 38"/>
          <p:cNvCxnSpPr/>
          <p:nvPr/>
        </p:nvCxnSpPr>
        <p:spPr>
          <a:xfrm rot="5400000">
            <a:off x="2979802" y="1170051"/>
            <a:ext cx="2193798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/>
          <p:nvPr/>
        </p:nvCxnSpPr>
        <p:spPr>
          <a:xfrm rot="5400000">
            <a:off x="3779901" y="1170051"/>
            <a:ext cx="2193798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/>
          <p:nvPr/>
        </p:nvCxnSpPr>
        <p:spPr>
          <a:xfrm rot="5400000">
            <a:off x="4580002" y="1170051"/>
            <a:ext cx="2193798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/>
          <p:nvPr/>
        </p:nvCxnSpPr>
        <p:spPr>
          <a:xfrm rot="5400000">
            <a:off x="5380102" y="1170051"/>
            <a:ext cx="2193798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/>
          <p:nvPr/>
        </p:nvCxnSpPr>
        <p:spPr>
          <a:xfrm rot="5400000">
            <a:off x="6180202" y="1170051"/>
            <a:ext cx="2193798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4100" y="-1990725"/>
            <a:ext cx="13792200" cy="1084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691085" y="-1277253"/>
            <a:ext cx="415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 smtClean="0"/>
              <a:t>terasoluna</a:t>
            </a:r>
            <a:r>
              <a:rPr lang="en-US" altLang="ja-JP" sz="2800" b="1" dirty="0" smtClean="0"/>
              <a:t>-</a:t>
            </a:r>
            <a:r>
              <a:rPr lang="en-US" altLang="ja-JP" sz="2800" b="1" dirty="0" err="1" smtClean="0"/>
              <a:t>gfw</a:t>
            </a:r>
            <a:r>
              <a:rPr lang="en-US" altLang="ja-JP" sz="2800" b="1" dirty="0" smtClean="0"/>
              <a:t>-common</a:t>
            </a:r>
            <a:endParaRPr kumimoji="1" lang="ja-JP" altLang="en-US" sz="28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98345" y="1284458"/>
            <a:ext cx="415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 smtClean="0"/>
              <a:t>terasoluna-gfw-jodatime</a:t>
            </a:r>
            <a:endParaRPr kumimoji="1" lang="ja-JP" altLang="en-US" sz="28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420914" y="7300654"/>
            <a:ext cx="10508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Deprecated classes which exists for backward compatibility with 1.0.x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19759</TotalTime>
  <Words>126</Words>
  <Application>Microsoft Office PowerPoint</Application>
  <PresentationFormat>画面に合わせる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1107</cp:revision>
  <dcterms:created xsi:type="dcterms:W3CDTF">2012-07-17T19:23:13Z</dcterms:created>
  <dcterms:modified xsi:type="dcterms:W3CDTF">2015-01-09T07:11:16Z</dcterms:modified>
</cp:coreProperties>
</file>