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0" r:id="rId2"/>
    <p:sldId id="301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4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2015/11/18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7550815" y="1747517"/>
            <a:ext cx="1908145" cy="15316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4857206" y="1046106"/>
            <a:ext cx="1919513" cy="39816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JavaMail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518400" y="1869179"/>
            <a:ext cx="19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</a:t>
            </a:r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US" altLang="ja-JP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800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(SMTP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Server)</a:t>
            </a:r>
            <a:endParaRPr kumimoji="1" lang="ja-JP" altLang="en-US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200359" y="4203391"/>
            <a:ext cx="1904281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MimeMessage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Helper</a:t>
            </a:r>
            <a:endParaRPr kumimoji="1" lang="ja-JP" altLang="en-US" sz="2000" dirty="0"/>
          </a:p>
        </p:txBody>
      </p:sp>
      <p:sp>
        <p:nvSpPr>
          <p:cNvPr id="56" name="左右矢印 55"/>
          <p:cNvSpPr/>
          <p:nvPr/>
        </p:nvSpPr>
        <p:spPr>
          <a:xfrm>
            <a:off x="6626920" y="2254337"/>
            <a:ext cx="891480" cy="48036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SMTP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361440" y="184689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2153655" y="2047542"/>
            <a:ext cx="1991625" cy="13357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&lt;interface&gt;</a:t>
            </a:r>
            <a:endParaRPr kumimoji="1" lang="en-US" altLang="ja-JP" sz="1400" dirty="0" smtClean="0"/>
          </a:p>
          <a:p>
            <a:pPr algn="ctr"/>
            <a:r>
              <a:rPr kumimoji="1" lang="en-US" altLang="ja-JP" sz="3200" dirty="0" err="1" smtClean="0"/>
              <a:t>JavaMail</a:t>
            </a:r>
            <a:endParaRPr kumimoji="1" lang="en-US" altLang="ja-JP" sz="3200" dirty="0" smtClean="0"/>
          </a:p>
          <a:p>
            <a:pPr algn="ctr"/>
            <a:r>
              <a:rPr lang="en-US" altLang="ja-JP" sz="3200" dirty="0" smtClean="0"/>
              <a:t>Sender</a:t>
            </a:r>
            <a:endParaRPr kumimoji="1" lang="ja-JP" altLang="en-US" sz="3200" dirty="0"/>
          </a:p>
        </p:txBody>
      </p:sp>
      <p:sp>
        <p:nvSpPr>
          <p:cNvPr id="39" name="角丸四角形 38"/>
          <p:cNvSpPr/>
          <p:nvPr/>
        </p:nvSpPr>
        <p:spPr>
          <a:xfrm>
            <a:off x="-265682" y="2128821"/>
            <a:ext cx="1585225" cy="9394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Application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5050919" y="2028107"/>
            <a:ext cx="1532761" cy="92845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Session</a:t>
            </a:r>
            <a:endParaRPr kumimoji="1" lang="ja-JP" altLang="en-US" sz="2000" dirty="0"/>
          </a:p>
        </p:txBody>
      </p:sp>
      <p:sp>
        <p:nvSpPr>
          <p:cNvPr id="54" name="左右矢印 53"/>
          <p:cNvSpPr/>
          <p:nvPr/>
        </p:nvSpPr>
        <p:spPr>
          <a:xfrm>
            <a:off x="4175495" y="2319724"/>
            <a:ext cx="844272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704427" y="1736015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865240" y="3507451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166650" y="1785932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-386079" y="1859276"/>
            <a:ext cx="1818640" cy="36169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線吹き出し 2 (枠付き) 86"/>
          <p:cNvSpPr/>
          <p:nvPr/>
        </p:nvSpPr>
        <p:spPr>
          <a:xfrm>
            <a:off x="1907707" y="5471160"/>
            <a:ext cx="1775460" cy="624840"/>
          </a:xfrm>
          <a:prstGeom prst="borderCallout2">
            <a:avLst>
              <a:gd name="adj1" fmla="val 21595"/>
              <a:gd name="adj2" fmla="val -6759"/>
              <a:gd name="adj3" fmla="val 21188"/>
              <a:gd name="adj4" fmla="val -22247"/>
              <a:gd name="adj5" fmla="val -27746"/>
              <a:gd name="adj6" fmla="val -3465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</a:p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developer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071239" y="3601533"/>
            <a:ext cx="1532761" cy="831459"/>
          </a:xfrm>
          <a:prstGeom prst="roundRect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Mime</a:t>
            </a:r>
          </a:p>
          <a:p>
            <a:pPr algn="ctr"/>
            <a:r>
              <a:rPr kumimoji="1" lang="en-US" altLang="ja-JP" sz="2000" dirty="0" smtClean="0"/>
              <a:t>Message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2189933" y="786316"/>
            <a:ext cx="1904282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Simple</a:t>
            </a:r>
          </a:p>
          <a:p>
            <a:pPr algn="ctr"/>
            <a:r>
              <a:rPr lang="en-US" altLang="ja-JP" sz="2000" dirty="0" err="1" smtClean="0"/>
              <a:t>MailMessage</a:t>
            </a:r>
            <a:endParaRPr lang="en-US" altLang="ja-JP" sz="2000" dirty="0" smtClean="0"/>
          </a:p>
        </p:txBody>
      </p:sp>
      <p:sp>
        <p:nvSpPr>
          <p:cNvPr id="47" name="線吹き出し 2 (枠付き) 46"/>
          <p:cNvSpPr/>
          <p:nvPr/>
        </p:nvSpPr>
        <p:spPr>
          <a:xfrm>
            <a:off x="6988203" y="4017263"/>
            <a:ext cx="2308196" cy="2160017"/>
          </a:xfrm>
          <a:prstGeom prst="borderCallout2">
            <a:avLst>
              <a:gd name="adj1" fmla="val 41089"/>
              <a:gd name="adj2" fmla="val -3898"/>
              <a:gd name="adj3" fmla="val 41200"/>
              <a:gd name="adj4" fmla="val -16503"/>
              <a:gd name="adj5" fmla="val 31409"/>
              <a:gd name="adj6" fmla="val -2585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JBoss</a:t>
            </a:r>
            <a:endParaRPr kumimoji="1" lang="en-US" altLang="ja-JP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WebLogic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WebSphere</a:t>
            </a:r>
            <a:endParaRPr lang="en-US" altLang="ja-JP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</a:p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with Java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Mail API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Mail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on Standalone</a:t>
            </a:r>
          </a:p>
          <a:p>
            <a:endParaRPr lang="en-US" altLang="ja-JP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左右矢印 47"/>
          <p:cNvSpPr/>
          <p:nvPr/>
        </p:nvSpPr>
        <p:spPr>
          <a:xfrm>
            <a:off x="1329703" y="2360364"/>
            <a:ext cx="783577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線コネクタ 4"/>
          <p:cNvCxnSpPr>
            <a:stCxn id="39" idx="0"/>
            <a:endCxn id="46" idx="1"/>
          </p:cNvCxnSpPr>
          <p:nvPr/>
        </p:nvCxnSpPr>
        <p:spPr>
          <a:xfrm rot="5400000" flipH="1" flipV="1">
            <a:off x="893275" y="832163"/>
            <a:ext cx="930315" cy="1663002"/>
          </a:xfrm>
          <a:prstGeom prst="bentConnector2">
            <a:avLst/>
          </a:prstGeom>
          <a:ln w="127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4"/>
          <p:cNvCxnSpPr>
            <a:stCxn id="50" idx="3"/>
            <a:endCxn id="42" idx="1"/>
          </p:cNvCxnSpPr>
          <p:nvPr/>
        </p:nvCxnSpPr>
        <p:spPr>
          <a:xfrm flipV="1">
            <a:off x="4104640" y="4017263"/>
            <a:ext cx="966599" cy="598318"/>
          </a:xfrm>
          <a:prstGeom prst="straightConnector1">
            <a:avLst/>
          </a:prstGeom>
          <a:ln w="28575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>
            <a:off x="-265682" y="3285191"/>
            <a:ext cx="1585225" cy="1981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&lt;interface&gt;</a:t>
            </a:r>
          </a:p>
          <a:p>
            <a:pPr algn="ctr"/>
            <a:r>
              <a:rPr lang="en-US" altLang="ja-JP" sz="1400" dirty="0" err="1" smtClean="0"/>
              <a:t>MimeMessage</a:t>
            </a:r>
            <a:endParaRPr lang="en-US" altLang="ja-JP" sz="1400" dirty="0" smtClean="0"/>
          </a:p>
          <a:p>
            <a:pPr algn="ctr"/>
            <a:r>
              <a:rPr lang="en-US" altLang="ja-JP" sz="1400" dirty="0" err="1" smtClean="0"/>
              <a:t>Preparator</a:t>
            </a:r>
            <a:endParaRPr kumimoji="1" lang="ja-JP" altLang="en-US" sz="1400" dirty="0"/>
          </a:p>
        </p:txBody>
      </p:sp>
      <p:sp>
        <p:nvSpPr>
          <p:cNvPr id="71" name="角丸四角形 70"/>
          <p:cNvSpPr/>
          <p:nvPr/>
        </p:nvSpPr>
        <p:spPr>
          <a:xfrm>
            <a:off x="-189419" y="4141681"/>
            <a:ext cx="1416601" cy="963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MyMime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Message</a:t>
            </a:r>
          </a:p>
          <a:p>
            <a:pPr algn="ctr"/>
            <a:r>
              <a:rPr lang="en-US" altLang="ja-JP" sz="2000" dirty="0" err="1" smtClean="0"/>
              <a:t>Preparator</a:t>
            </a:r>
            <a:endParaRPr kumimoji="1" lang="ja-JP" altLang="en-US" sz="2000" dirty="0"/>
          </a:p>
        </p:txBody>
      </p:sp>
      <p:sp>
        <p:nvSpPr>
          <p:cNvPr id="79" name="左右矢印 78"/>
          <p:cNvSpPr/>
          <p:nvPr/>
        </p:nvSpPr>
        <p:spPr>
          <a:xfrm rot="19087631">
            <a:off x="1053500" y="3558101"/>
            <a:ext cx="1321450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1" name="直線コネクタ 4"/>
          <p:cNvCxnSpPr>
            <a:endCxn id="42" idx="1"/>
          </p:cNvCxnSpPr>
          <p:nvPr/>
        </p:nvCxnSpPr>
        <p:spPr>
          <a:xfrm>
            <a:off x="4104640" y="3279164"/>
            <a:ext cx="966599" cy="738099"/>
          </a:xfrm>
          <a:prstGeom prst="straightConnector1">
            <a:avLst/>
          </a:prstGeom>
          <a:ln w="28575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左右矢印 93"/>
          <p:cNvSpPr/>
          <p:nvPr/>
        </p:nvSpPr>
        <p:spPr>
          <a:xfrm>
            <a:off x="1267822" y="4432992"/>
            <a:ext cx="916578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371600" y="4061881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6" name="直線コネクタ 4"/>
          <p:cNvCxnSpPr>
            <a:stCxn id="46" idx="2"/>
            <a:endCxn id="36" idx="0"/>
          </p:cNvCxnSpPr>
          <p:nvPr/>
        </p:nvCxnSpPr>
        <p:spPr>
          <a:xfrm>
            <a:off x="3142074" y="1610696"/>
            <a:ext cx="7394" cy="436846"/>
          </a:xfrm>
          <a:prstGeom prst="straightConnector1">
            <a:avLst/>
          </a:prstGeom>
          <a:ln w="28575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10816"/>
              </p:ext>
            </p:extLst>
          </p:nvPr>
        </p:nvGraphicFramePr>
        <p:xfrm>
          <a:off x="818868" y="2707184"/>
          <a:ext cx="76290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77"/>
                <a:gridCol w="847677"/>
                <a:gridCol w="847677"/>
                <a:gridCol w="847677"/>
                <a:gridCol w="847677"/>
                <a:gridCol w="847677"/>
                <a:gridCol w="847677"/>
                <a:gridCol w="847677"/>
                <a:gridCol w="847677"/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範囲外となる拡張文字の例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①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②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③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+mn-ea"/>
                          <a:ea typeface="+mn-ea"/>
                        </a:rPr>
                        <a:t>Ⅰ</a:t>
                      </a:r>
                      <a:endParaRPr lang="en-US" altLang="ja-JP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+mn-ea"/>
                          <a:ea typeface="+mn-ea"/>
                        </a:rPr>
                        <a:t>Ⅱ</a:t>
                      </a:r>
                      <a:endParaRPr lang="en-US" altLang="ja-JP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+mn-ea"/>
                          <a:ea typeface="+mn-ea"/>
                        </a:rPr>
                        <a:t>Ⅲ</a:t>
                      </a:r>
                      <a:endParaRPr lang="en-US" altLang="ja-JP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㍉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㌔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㌢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㎜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㎝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㎞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㍽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㍼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㍻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№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+mn-ea"/>
                          <a:ea typeface="+mn-ea"/>
                        </a:rPr>
                        <a:t>㏍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+mn-ea"/>
                          <a:ea typeface="+mn-ea"/>
                        </a:rPr>
                        <a:t>℡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㊤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㊥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㊦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㈱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㈲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+mn-ea"/>
                          <a:ea typeface="+mn-ea"/>
                        </a:rPr>
                        <a:t>㈹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+mn-ea"/>
                          <a:ea typeface="+mn-ea"/>
                        </a:rPr>
                        <a:t>∑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∟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⊿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70817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29469</TotalTime>
  <Words>101</Words>
  <Application>Microsoft Office PowerPoint</Application>
  <PresentationFormat>画面に合わせる (4:3)</PresentationFormat>
  <Paragraphs>64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JIMBO Tomohiro / 神保 智浩</cp:lastModifiedBy>
  <cp:revision>1395</cp:revision>
  <dcterms:created xsi:type="dcterms:W3CDTF">2012-07-17T19:23:13Z</dcterms:created>
  <dcterms:modified xsi:type="dcterms:W3CDTF">2015-11-18T05:58:09Z</dcterms:modified>
</cp:coreProperties>
</file>